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sldIdLst>
    <p:sldId id="344" r:id="rId2"/>
    <p:sldId id="395" r:id="rId3"/>
    <p:sldId id="392" r:id="rId4"/>
    <p:sldId id="387" r:id="rId5"/>
    <p:sldId id="388" r:id="rId6"/>
    <p:sldId id="389" r:id="rId7"/>
    <p:sldId id="391" r:id="rId8"/>
    <p:sldId id="396" r:id="rId9"/>
    <p:sldId id="397" r:id="rId10"/>
    <p:sldId id="399" r:id="rId11"/>
    <p:sldId id="409" r:id="rId12"/>
    <p:sldId id="410" r:id="rId13"/>
    <p:sldId id="398" r:id="rId14"/>
    <p:sldId id="401" r:id="rId15"/>
    <p:sldId id="400" r:id="rId16"/>
    <p:sldId id="402" r:id="rId17"/>
    <p:sldId id="403" r:id="rId18"/>
    <p:sldId id="404" r:id="rId19"/>
    <p:sldId id="405" r:id="rId20"/>
    <p:sldId id="406" r:id="rId21"/>
    <p:sldId id="407" r:id="rId22"/>
    <p:sldId id="408" r:id="rId23"/>
    <p:sldId id="283" r:id="rId2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20078CDF-2FEA-4058-856D-6598BF1CC413}">
          <p14:sldIdLst>
            <p14:sldId id="344"/>
            <p14:sldId id="395"/>
            <p14:sldId id="392"/>
            <p14:sldId id="387"/>
            <p14:sldId id="388"/>
            <p14:sldId id="389"/>
            <p14:sldId id="391"/>
            <p14:sldId id="396"/>
            <p14:sldId id="397"/>
            <p14:sldId id="399"/>
            <p14:sldId id="409"/>
            <p14:sldId id="410"/>
            <p14:sldId id="398"/>
            <p14:sldId id="401"/>
            <p14:sldId id="400"/>
            <p14:sldId id="402"/>
            <p14:sldId id="403"/>
            <p14:sldId id="404"/>
            <p14:sldId id="405"/>
            <p14:sldId id="406"/>
            <p14:sldId id="407"/>
            <p14:sldId id="408"/>
          </p14:sldIdLst>
        </p14:section>
        <p14:section name="Untitled Section" id="{F54E667D-FD10-44B9-94B5-B76204E64461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8" autoAdjust="0"/>
    <p:restoredTop sz="94660"/>
  </p:normalViewPr>
  <p:slideViewPr>
    <p:cSldViewPr>
      <p:cViewPr varScale="1">
        <p:scale>
          <a:sx n="70" d="100"/>
          <a:sy n="70" d="100"/>
        </p:scale>
        <p:origin x="87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6:58:54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9330 6391 209 0,'0'0'6'0,"0"0"4"16,0 0 5-16,0 0 1 0,0 0 3 16,0 0 2-16,5 0 0 15,-5 0 0-15,0 0-6 16,0 0-3-16,0 0-2 15,0 0-2-15,7 0-4 0,-7 0-1 16,15 0 1-16,-15 0 0 16,20-2 0-16,-7 2 1 15,-1-3 0-15,6 1 1 16,1 2-1-16,4-5-1 0,-1 2 1 16,1 1-2-16,1-1 0 15,-2 2-1-15,3 1 0 16,1 0-1-16,-4 0 1 15,2 0-1-15,-1 1 1 0,4 2 0 16,3-3 0-16,2 0 0 16,4 0 0-16,4 0 0 15,4 0 0-15,0-4 0 16,11-4 1-16,2-1-1 16,5 2-1-16,3 2 1 0,-1 0 0 15,7 1-1-15,-4 1 0 16,2 3 0-16,-5 0-1 15,2 0 1-15,0 0 0 16,-3 3-1-16,4-1 0 0,-5 0 1 16,2 0-1-16,-1-2 1 15,-1 0-1-15,0 3 1 16,-3-3-1-16,6 0 0 0,-5 0 1 16,2 0-1-16,-3 0 0 15,-4 0 1-15,3 0-1 16,-6 0 0-16,3 0 1 15,-6 0-1-15,1-3 1 0,-1 3-1 16,-1-4 0-16,0-1 1 16,-2 2-1-16,4 1 1 15,-5-1-1-15,2 1 0 16,-2 2 0-16,0-2 1 16,-1 2-1-16,-2 0 0 0,3 0 0 15,3 2 1-15,-4-2-1 16,4 2 0-16,-4-2 1 15,6 3-1-15,-1-3 0 0,4 0 1 16,-3 0-1-16,-1 0 0 16,1 0 0-16,0 2 1 15,-1-2-1-15,1 3 0 16,-2-3 0-16,-2 3 0 16,2-3 1-16,1 2-1 0,-1 0 0 15,2 0 0-15,-1-2 0 16,-2 3 1-16,1-3-1 15,-6 3 0-15,5-1 0 0,-4 1 0 16,-4-3 0-16,1 3 0 16,0-3 0-16,2 1 0 15,-5-1 1-15,0 0-1 16,4 0 0-16,-2 0 0 16,1 0 1-16,0 0-1 0,-3 0 0 15,0 0 0-15,0 0 0 16,-2 0 1-16,6 3-1 15,-7-3 0-15,3 2 1 0,0 2-1 16,1-2 1-16,-2 0 0 16,0-2 0-16,1 4 0 15,0-4 0-15,1 0 0 16,-1 1 1-16,-1-1-1 0,0 0 0 16,-2 0 1-16,2 3 0 15,-3-3-2-15,-4 0 0 16,-1 2 0-16,-6-2 0 15,0 0 0-15,-7 0 0 0,-2 3 0 16,-6-3 0-16,-7 0 0 16,13 0 0-16,-13 0 0 15,0 0 0-15,0 0 0 16,0 0 0-16,0 0 0 16,0 0 0-16,0 0 0 0,0 0 0 15,0 0 0-15,0 0 0 16,0 0 0-16,0 0 0 15,0 0 0-15,0 0 0 0,0 0 0 16,0 0 0-16,0 0 0 16,0 0 0-16,0 0 0 15,0 0 0-15,0 0 0 0,0 0 0 16,-8 0-15-16,-2 5-72 16,-8 2-4-16</inkml:trace>
  <inkml:trace contextRef="#ctx0" brushRef="#br0" timeOffset="1267.4446">9282 6379 67 0,'0'0'6'0,"0"0"3"0,13 0 5 16,-13 0 6-16,26 0 0 15,-12 0 1-15,11 0 2 16,2-3 1-16,6 3-5 15,9-2-3-15,0 2-4 0,5 0-4 16,6 0 0-16,1 0-2 16,4 0-1-16,0 0-1 15,7-3 0-15,-2 2-1 0,4-5 0 16,7 0 0-16,1 1-1 16,-1-2 0-16,4 2 0 15,-2 0-1-15,2-2 0 16,-4-1 1-16,4 6-1 15,-2-6 1-15,4 4 0 16,1 1 0-16,7-2 0 0,-4 1 0 16,8 1 0-16,5 1 1 15,-2-1-1-15,1-2 0 16,4 1-1-16,-8 1 0 0,6 0 0 16,-5 1 0-16,0 2-1 15,2-3 0-15,-3 2 0 16,-2 1 0-16,3 0 1 15,2-5-1-15,-3 5 0 0,7 0 1 16,-5-1 0-16,-2 1 0 16,0 0-1-16,0-2 1 15,2-2 0-15,2 2 0 16,-7-1 0-16,-3 1 0 0,2 0-1 16,-5-1 1-16,1 3 0 15,0-2 0-15,-5 2 0 16,-5-3-1-16,-1 3 1 15,-4 0-1-15,-9 0 1 0,-3 0-1 16,-6 0 1-16,-10 0-1 16,-8 0 2-16,-6 0-1 15,-9 0 1-15,-6 3 0 0,-2-3 0 16,-10 0 1-16,8 0-3 16,-8 0-7-16,0 0-37 15,0 0-23-15,0 0-6 16</inkml:trace>
  <inkml:trace contextRef="#ctx0" brushRef="#br0" timeOffset="5443.374">15079 5856 342 0,'0'0'4'0,"0"0"2"15,0 0 3-15,8 0 2 16,-8 0 3-16,0 0-1 15,15 0 1-15,-3-7 1 16,4-11-3-16,14 0-2 0,4-9-1 16,14-5-2-16,8-5-1 15,12 0 0-15,9-5-1 16,5 2 0-16,0 3-1 16,0 3 0-16,-2 6-1 0,-4 3 0 15,-6 5-1-15,-7 7-1 16,-9-1 0-16,-13 8-3 15,-3 0 2-15,-10 6 0 16,-8 0 0-16,-6-3 0 0,-3 3 1 16,-11 0-1-16,0 0 0 15,10 0 2-15,-10 0-2 16,0 0 1-16,0 0 0 16,0 0-1-16,0 0 2 15,0 0-2-15,0 0 0 0,0 0 0 16,0 0 0-16,0 0 0 15,-8 5-4-15,8-5-5 16,-15 7-13-16,3 4-62 16,-6-4-2-16</inkml:trace>
  <inkml:trace contextRef="#ctx0" brushRef="#br0" timeOffset="6161.5599">15097 5655 295 0,'0'0'7'0,"0"0"2"15,0 0 1-15,0 0 0 0,0 0 0 16,0 0 2-16,-7 13 3 15,1-1 1-15,4 3-7 16,-5 5-2-16,0 6 1 16,-6 3 0-16,1 0 0 0,-6 0-3 15,-1 2 0-15,1-4-1 16,-2-5-2-16,3-5 0 16,-1-2-1-16,6-2 0 15,2-6 0-15,10-7 0 0,-10 6 0 16,10-6 0-16,0 0 1 15,0 0 0-15,8 1 1 16,1-1-1-16,3 0 1 16,6 0 0-16,2 0 1 0,7 0-1 15,0 0 0-15,3 0 0 16,2 3 0-16,1 2-1 16,0 2 1-16,-1-2-1 15,-2 0 1-15,-3 0-2 0,0 2 0 16,-9-2 0-16,-4-2 0 15,-2 2 0-15,1-2-1 16,-13-3 1-16,11 1-1 0,-11-1 1 16,0 0 0-16,0 0 1 15,0 0 0-15,0 0 0 16,0 0 0-16,0 0 0 16,0 0 0-16,0 0-2 0,0 0-3 15,0 0-9 1,0 0-34-16,0 0-37 0,14 3-2 15</inkml:trace>
  <inkml:trace contextRef="#ctx0" brushRef="#br0" timeOffset="12034.0865">9349 7199 93 0,'0'0'5'0,"0"0"6"16,-3-10-2-16,3 10 1 0,0 0-2 15,0 0 0-15,0 0 2 16,0 0-2-16,0 0-5 15,0 0-2-15,0 0-2 16,0 7 2-16,0-7 0 16,7 13 2-16,-7-13-2 0,7 12 2 15,-7-12 1-15,12 17-1 16,-7-7 2-16,-5-10-1 16,13 22 2-16,-4-17-1 15,1 7 1-15,3-6 0 16,-1 4 0-16,6-8-2 0,1-2 1 15,1 0-2-15,5 2 0 16,-4-2 1-16,3 0-1 16,-4 0-1-16,5 0-1 0,-8 0 1 15,3 0-1-15,-2 0 1 16,-1-2 0-16,1 2-1 16,-2-2 0-16,2-1 1 0,-2 3-1 15,-2-3 1-15,0 1-1 16,4 2 2-16,-2-4-1 15,1 4 0-15,-3-6-1 16,6 2-1-16,0-4 1 0,5 2 0 16,-3-3 0-16,6 7 0 15,-1-8-1-15,5 4 1 16,0 2 0-16,3-1 0 16,-2 5-1-16,0-3 1 15,1 3-1-15,-4-1 2 16,5 1-2-16,-5 0 1 0,0 0-1 15,-4 0 1-15,7 0-1 16,-6 0 1-16,3-3-1 16,0 3 0-16,0 0 1 15,0 0-1-15,-5 0 0 0,5 0 0 16,-6 0 0-16,3 0 1 16,-4 3-1-16,7-2 0 0,-5-1 0 15,0 3 0-15,1 0 0 16,-3 1 0-16,2-2 0 15,-7 4 1-15,6 1-1 16,-9-4 1-16,-4 6-1 0,6-7 1 16,-8 6-1-16,1-1 0 15,-2 2 0-15,-8-9 0 16,12 6 0-16,-12-6-1 16,10 8 1-16,-10-8 0 15,8 10 0-15,-8-10 0 16,0 0 0-16,5 10 0 0,-5-10 0 15,0 0 0-15,0 0 0 16,0 10 0-16,0-10 0 16,0 0 0-16,0 0 0 15,0 0 0-15,0 0 0 0,0 7 1 16,0-7-1-16,0 0 0 16,0 0 1-16,0 0-1 0,0 0 0 15,0 0 1-15,0 0 0 16,0 0-1-16,0 0 1 15,0 0 0-15,0 0 1 16,0 0-2-16,0 0 0 0,0 0 0 16,0 0 1-16,0 0-1 15,12-4 0-15,-12 4 0 16,15-10 0-16,-5 5 0 16,3-1 0-16,-1 0 0 15,8-2 0-15,0-2-1 0,0-2 1 16,1 1 0-16,4-1 0 15,0 4-2-15,3-2 2 16,-3 4-1-16,2-1 1 16,3 1 0-16,-5 1 0 15,5 2 0-15,2-1 0 0,-2 4 0 16,4-2 0-16,-6-2 0 16,4 4 0-16,-4 0 0 0,4-2 0 15,-7 2 0-15,-5 0 0 16,2 0 0-16,1 0 0 15,-6 0 0-15,3 2 0 16,-2 2 0-16,-2-2 0 0,0 0 0 16,1 0 0-16,3 1 0 15,-6 0 0-15,4-1 1 16,-1 1-1-16,6 0 0 16,-5-2 2-16,1 2-2 0,1-3 0 15,-1 3 0 1,-3-1 0-16,4 0 0 0,-3 0 0 15,5-2 1-15,3 3-1 16,0 0 2-16,1-3-1 16,-1 2 0-16,7 6 0 0,-6-6 0 15,7 5 0-15,-6-5 0 16,3 6 0-16,-3-5 0 16,3 4 0-16,2-7 0 15,-4 2 0-15,4 2 0 0,-2-4 0 16,5 2 0-16,-6 0-1 15,9-2 1-15,-3 2 0 16,2 1 0-16,5-3 0 0,-2 0 0 16,2 3 0-16,-7-3 0 15,5 0-1-15,-7 0 1 16,1 0 0-16,-6 0 0 16,-3 2 2-16,-3-2-1 15,-6 0 0-15,5 0 0 0,-4 0 0 16,4 0 0-16,-7 0 0 15,6 0 0-15,-3 0-1 16,3 0 0-16,1 0 0 16,-2 0 0-16,-1 0 0 0,-4 0 1 15,4 0-1-15,-3 0 0 16,-3 0 1-16,6 0-1 16,-6 0 1-16,3 0-1 0,2 0 0 15,1 0-1-15,-1 2 1 16,-4-2-1-16,6 4 1 15,-3-4-1-15,3 2 1 16,-6-2-1-16,1 2 1 0,2-2-1 16,-2 0 1-16,2 0-1 15,-2 0 1-15,4 2-1 16,-1-2 0-16,-2 0 0 16,2 0 1-16,0 0-1 15,-2 0 0-15,3 3 1 0,2-3-1 16,-3 0 0-16,3 0 1 15,3 0-1-15,-4 0 1 16,2 0 0-16,1 0-1 16,0-3 2-16,0 1-2 0,-1 2 0 15,-1-4 0-15,-1 4 0 16,1-4 0-16,0 2 0 16,0-3 0-16,0 5 0 15,-3-5 0-15,1 3 1 0,-4 0-1 16,-1-2 0-16,2 2 2 15,-5-1 0-15,-10 3-1 16,12-4 2-16,-12 4 0 16,12-3 0-16,-12 3 2 0,0 0-1 15,12-8 1-15,-12 8-1 16,0 0 0-16,6-9 0 16,-6 9-1-16,0-10 0 15,0 10 1-15,0-8-1 16,0 8 0-16,0-9 0 0,0 9 1 15,0-7-2-15,0 7 1 16,0 0 1-16,0 0-3 16,0-13 1-16,0 13-1 0,0 0 1 15,0 0-2-15,0 0 1 16,0 0 0-16,0 0-1 16,0 0 0-16,0 0-1 15,0 0-1-15,0 0-8 0,0-8-10 16,0 1-54-16,0 7-6 15</inkml:trace>
  <inkml:trace contextRef="#ctx0" brushRef="#br0" timeOffset="14969.601">17120 7213 215 0,'0'0'8'0,"0"0"3"16,0 6 4-16,0-6 2 15,0 0 1-15,0 0 1 16,0 9 0-16,0-9-1 0,0 0-7 16,0 0-3-1,0 0-2-15,0 0-1 0,13 8 0 16,8-8 0-16,2 0 1 15,16 2 1-15,12-2 0 16,14 0 0-16,17-2 0 0,12-3-1 16,16-2-2-16,10-1-1 15,18 1 1-15,11-3-2 16,14 4 1-16,10 0-1 16,4 0 1-16,7 3-1 0,12 3 0 15,0 0 0-15,-7 3 0 16,1 3 0-16,-6-3 0 15,-3 3 0-15,-11-6-1 16,-4 3 1-16,-15-3-1 0,-7-3 0 16,-9-3 0-16,-16 3 0 15,-15-3 0-15,-12-1-1 16,-15 4 1-16,-12 1 0 16,-21-1 1-16,-11 0 0 0,-8 1 0 15,-12 2 0-15,-13 0 0 16,12 0 0-16,-12 0 0 15,0 0-1-15,-10 0-1 16,-1 0-1-16,-1 0-2 16,-2 0-3-16,1 0-6 0,-7 0-13 15,-5 0-38-15,1 0-20 16</inkml:trace>
  <inkml:trace contextRef="#ctx0" brushRef="#br0" timeOffset="15705.225">17056 7320 216 0,'0'0'4'15,"0"0"1"-15,0 0 4 16,8 0 1-16,2 0 3 0,8 3 1 16,7 2 2-1,8-2 2-15,10 1-2 0,17-1-2 16,12-1-2-16,17 0-1 15,18-2 0-15,21 0-2 16,15-4 0-16,21-2-2 16,10-1 0-16,10-1 0 0,12 4-1 15,4-2 1-15,-2 4-2 16,1 0 0-16,-5 2 0 16,-5 0-2-16,-5 0 0 0,-10 0-1 15,-7 0 0-15,-16 0-1 16,-10 0 1-16,-15-3-1 15,-13 3 0-15,-15-3-1 16,-17 1 1-16,-19 2 0 16,-12-2 0-16,-17 0-1 0,-8 2 1 15,-11 0-1-15,-14 0 0 16,11 0 1-16,-11 0-1 16,0 0 0-16,0 0 0 0,0 0 0 15,0 0 0-15,0 0-1 16,0 0 1-16,0 0-2 15,0 0-1-15,0 0-2 16,0 0-5-16,0 4-6 16,0-4-17-16,-13 8-45 0,13-8-5 15</inkml:trace>
  <inkml:trace contextRef="#ctx0" brushRef="#br0" timeOffset="18825.8917">9243 8156 90 0,'0'0'6'15,"0"0"4"-15,0 0 1 0,0 0 2 16,0 0 1-16,0 0-1 16,-7-3 0-16,7 3-1 15,0 0-5-15,0 0-2 16,0 0-3-16,0 0 0 0,7 4 1 16,-7-4 1-16,12 11 3 15,0-9 2-15,1 3 0 16,0-3 1-16,4 0 0 15,0 1-1-15,2 0 0 16,7-3 0-16,-1 2-2 0,7-2-2 16,3 0-1-16,-3 2 1 15,9-2-1-15,-4 0-1 16,5 0-1-16,-2 0 1 16,0 0-1-16,1 0 1 0,-4 0-1 15,6 0 2-15,-6 0-1 16,5 0-1-16,-1 3 1 15,-2-3 0-15,1 0-1 16,0 3 1-16,2-3-1 16,-5 2 1-16,6-2-1 0,-4 2 0 15,3-2-1-15,-1 3 1 16,3-3 0-16,1 0 0 16,-3 0 0-16,6 0 0 0,-4 0-1 15,9 0 1-15,-1 0-1 16,2 0 0-16,3-3 0 15,-4-1-1-15,-2 1 2 16,2 0-2-16,-1-1 0 0,-4 1 0 16,-1 0 1-16,-2-1-1 15,-3 1 2-15,2 3-2 16,-6-2 1-16,6 0-1 16,-1 2 1-16,-1 0-1 0,-3-3 1 15,2 3-1-15,-2 0 1 16,-2 0-1-16,6 0 1 15,-8 0-1-15,2 0 1 16,-3 0-1-16,4 0 1 16,0 0 0-16,-1 0-1 0,2 0 1 15,-6 3-1-15,7-3 1 16,-5 0-1-16,4 0 0 16,-2 0 1-16,4 0-1 0,-4 2 0 15,2-2 1-15,-2 0-1 16,0 0 0-16,4 0 1 15,-4 0-1-15,-5 2 0 16,3-2 0-16,-1 0 0 0,-1 0 2 16,-3 3-2-16,3-3 0 15,-1 2 0-15,0-2 0 16,-2 0 1-16,5 2-1 0,-2-2 1 16,3 0-1-1,1 3 0-15,1-3 0 0,4 0 1 16,-5 0-1-16,6 0 1 15,-5 3-1-15,5-3 0 16,0 0 1-16,-1 2-1 0,6-2 1 16,-4 2-1-16,4-2 1 15,-2 0-1-15,7 0 0 16,-6 0 1-16,3 3-1 0,0-3 0 16,-4 0 0-16,0 0 0 15,0 0 0-15,-5 3 0 16,1-3 0-16,-5 2 0 15,3 0 1-15,-9-2-1 16,5 0 0-16,-4 3-1 0,0-3 1 16,-2 2 0-16,-4-2 1 15,-1 3-1-15,-6-3 0 16,2 0 0-16,-5 1 1 16,-2-1-1-16,-14 0 1 0,13 0 0 15,-13 0 0-15,0 0 1 16,0 0 0-16,9 0-1 15,-9 0 1-15,0 0 1 16,0 0-1-16,0 0 1 16,0 0 0-16,0 0 0 0,0 0-1 15,0 0 1-15,0 0 0 16,0 0-1-16,0 0 0 16,0 0 0-16,0 0 0 0,0 0-1 15,0 0 1-15,0 0-2 16,0 0 2-16,0 0-2 15,0 0-3-15,0 0-3 0,0 0-7 16,0 0-11-16,-12 3-52 16,12-3-2-16</inkml:trace>
  <inkml:trace contextRef="#ctx0" brushRef="#br0" timeOffset="23851.3082">17338 8257 257 0,'0'0'7'16,"0"0"3"-16,0 0 5 15,-11-5 2-15,11 5 1 16,-7 0 1-16,7 0 0 0,-10-6 2 16,10 6-6-16,0 0-6 15,-11 0-2-15,11 0-3 16,0 0 0-16,0 0-2 15,0 0 1-15,6 3 1 0,6 0 0 16,6-1 1-16,9 1-1 16,18 0 2-16,12-2-1 15,22-1 0-15,21 0 0 16,29 0-1-16,16-1-1 16,21 1 0-16,15-3 0 0,7 0-2 15,12 3 1-15,-4-2-1 16,4 2 0-16,-9 0 0 15,-4 0 0-15,-4 0 0 16,-2 0 0-16,-4 0 0 16,-8 0 0-16,-10 0-1 0,-9-3 1 15,-15 0-1-15,-15 2 1 16,-22-2-1-16,-24 1 1 16,-17 2-1-16,-17 0 0 0,-15 0 0 15,-10 0 0-15,-15 0 1 16,7 0-1-16,-7 0 0 15,0 0 0-15,0 0 0 16,0 0 0-16,0 0-1 0,-14 0-3 16,8 5-4-16,-11-1-10 15,0 1-27-15,-1 2-36 16,-14-2-3-16</inkml:trace>
  <inkml:trace contextRef="#ctx0" brushRef="#br0" timeOffset="24397.3831">17665 8283 220 0,'0'0'7'0,"0"0"1"16,0 0 4-16,0 0 5 15,0 0 1-15,10 3 2 0,7 0 2 16,10-1-1-16,17-2-1 15,12 0-1-15,29-2-5 16,24-4-1-16,28 2-3 16,20-3-1-16,21 1-1 15,11 1-1-15,13 4-1 16,4 1-3-16,-4-3 0 0,-10 3-1 16,1 3 0-16,-10-2 0 15,-8 2-1-15,-12-3 0 0,0 2 0 16,-14-2 0-16,-13 0 0 15,-13 0 1-15,-19 0-1 16,-17 0 0-16,-23-2 1 0,-11 2 0 16,-21 0 0-16,-10 0-1 15,-9 0 1-15,-13 0 0 16,0 0-1-16,0 0-1 0,0 0-2 16,0 0-4-16,-3 5-14 15,-7 9-53-15,0-6-9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7:49:11.39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9964 7161 247 0,'0'0'5'0,"0"0"0"15,0 0 4-15,0 0-1 0,0 0 2 16,0 0-2-16,5 0 2 15,-5 0 0-15,10 2-3 16,0 1 0 0,5 0-2-16,7-1 0 0,8 1 2 15,17 1 1-15,8-4 0 16,14 0-1-16,11 0 2 0,14 0-3 16,8 0 0-16,15-4-2 15,2-1-1-15,8-1 0 16,10 2-2-16,-1 1 1 0,6-1 0 15,0-2 0-15,10 2 0 16,2-2 0-16,0 2 1 16,5-1-1-16,7-2 1 0,3-1-1 15,8 0 0-15,5 1 0 16,2-1-1-16,2-2 0 16,8 1 0-16,-1-2 0 15,1 5-1-15,-1-2 0 16,-5 3 1-16,0 0-1 0,-7 1 0 15,-5 4 0-15,-11 0 0 16,-10 0 1-16,-6 0-1 16,-7 0 0-16,-10 0 0 15,-8 0 0-15,-10 1 0 0,-9 2 0 16,-3-3 1 0,-11 3-1-16,-5 1 0 0,-8-1 0 15,-7 2 0-15,-12-1 0 16,-7-1 0-16,-9 5 0 0,-10-3 0 15,-3-1 0-15,-9-1 0 16,-8-1-1-16,-4 1 2 0,-9-3-1 16,0 0 1-16,8 4 0 15,-8-4 1-15,0 0 1 16,0 0 1-16,0 0 0 16,0 0 0-16,0 0 1 15,0 0-2-15,0 0 1 16,3-9-1-16,-3 9-1 0,0-18-1 15,0 6 0-15,-3-4 0 16,3-2-1-16,-3-7 1 16,3 0 0-16,0-4 0 15,0-6-1-15,6 0 1 16,-1-2 0-16,-1-5 0 16,1-1 1-16,2-3-1 0,2-4 0 15,0-4 0-15,-2-4 0 16,-2-1 0-16,6-3 0 0,-4-2-1 15,3-3 0-15,-2 0 1 16,2-3 1-16,-6 4-2 16,1-4 1-16,0-2-1 0,0 4 1 15,-2-2-1-15,-3 0 0 16,3 2-1-16,-1 0 0 16,-2 0-1-16,2 0-1 15,-2 3 1-15,3-1 1 0,-1 1-1 16,1-1 1-16,0 4 0 15,1-3 0-15,1 5 2 16,0-1-1-16,0 1 0 16,-2 3 0-16,1 0 0 15,-1 4 0-15,2-3 0 0,-3 5 0 16,0-2 0-16,4 4 1 16,-3 4 0-16,-1-1 0 15,3 3 0-15,0-2 0 16,0 6-1-16,1 1 1 0,4 1 0 15,-1 6 0-15,0-2 0 16,2 3 0-16,-2 1-1 16,1 4 1-16,1-3 0 0,-2 9-1 15,1-5 0-15,-4 4 1 16,1 2-1-16,-5 3 1 16,1 0-1-16,-1 2 0 15,-2 4 0-15,0 2 1 16,0 7-1-16,0-13-1 0,0 13 1 15,-10-8-1-15,0 7 0 16,-5 1 0-16,-5 1 0 16,-5 2 0-16,-5 5 0 15,-8-1 0-15,-5 3 1 16,-7 5 0-16,-10-4 0 16,-8 4-1-16,-6-2 2 0,-5 3-1 15,-15 1 0-15,-6 0 0 16,-9-5 0-16,-10 5 0 0,-1-2 0 15,-9 3 1-15,-6-5-1 16,-1 4 0-16,-8-5 0 0,-3 3 0 16,0-4 0-16,-7 2 0 15,2 0 0-15,-2-2-1 16,-5-2 1-16,2 1 0 16,2 2-1-16,-2 1 1 15,-5-3 0-15,4-1 0 0,3 1 0 16,-4 0 0-16,5 0 0 15,-1-3 0-15,1 1 0 16,6 0 0-16,1 1 0 16,0-1 0-16,3-1-1 15,-1 1 1-15,9-1 0 0,-1 0 0 16,5 1 0-16,3-3-1 16,10-1 1-16,1 1 0 15,9-2 0-15,5 1 0 16,6-1 0-16,10 0 0 0,1-1 0 15,7 1 0-15,6-1 0 16,4-2 0-16,6 0 0 16,4 4-1-16,10-3 1 0,2-1 0 15,11 3 0-15,2-3-1 16,8 2 1-16,7 1-1 16,3 0 1-16,4-1-1 15,6 5 0-15,7-7 0 16,-7 23 0-16,4-4 0 0,3 4 0 15,0 7 1-15,4 11 0 16,4 10 1-16,2 5-1 16,2 13 2-16,6 16-1 15,-3 4 0-15,2 15 1 0,1 7 1 16,0 16 1-16,-6 4 0 16,-3 8 0-16,-3 4-1 15,-6 3 0-15,-6-2 0 16,-3-2 1-16,-6-2-3 0,-5-10-1 15,2-7 0-15,-3-3-3 16,3-15-9-16,8-5-71 16,10-8-2-16</inkml:trace>
  <inkml:trace contextRef="#ctx0" brushRef="#br0" timeOffset="2015.6311">16855 4833 224 0,'0'0'1'0,"0"0"-2"16,0 0 2-16,0 0 4 16,0 12 1-1,0 3 3-15,0 7 1 0,0 9 1 16,-5 5 2-16,5 9 0 0,-4 7 1 16,4 2-3-1,-1 8-1-15,1 5 1 0,0 0 0 16,0 3-2-16,1 2 1 15,3-1-1-15,-4 8 0 0,3-1-1 16,2 1-2-16,-3 0-2 16,0 5 0-16,1 0-1 15,2-2 0-15,-3 0-1 0,2-1 0 16,3 1-1-16,-3-7 1 16,1-3-1-16,-2-6 0 15,1 4-1-15,1-8-1 0,-3-3 1 16,4-4-1-16,-1-1 0 15,-2-4 0-15,-1-4 0 16,2 1 1-16,-1-7 0 16,0-1-1-16,-1-4 1 15,0-4 0-15,-2-2-1 16,0-1 1-16,3-6 1 16,0-2-1-16,0-5 0 0,-1-1 0 15,0-4 0-15,1-1 0 16,-3-9 1-16,10 14-1 15,-10-14 0-15,13 10 0 0,-4-4 0 16,3 0 0-16,4-2 0 16,0 0 1-16,9 0-1 15,-2-4 1-15,8 2 0 0,5-2 0 16,7 0 0-16,4 0-1 16,7 0 1-16,9-2-1 15,5-2 1-15,10 0-1 0,7 2 1 16,1 0-1-16,12-4 0 15,4 2 1-15,1-4-1 16,10 4 0-16,1-4-1 16,6 2 1-16,2-1 0 15,4 3 0-15,6-4 0 16,-2 6 0-16,3-4 0 0,5 6 0 16,-1 0 0-16,1 0 0 15,3 0 0-15,1 0 0 16,0 0 0-16,4 3 1 15,-1-3-1-15,2 0 0 0,-5 0 0 16,9 0 0-16,-1-3 0 16,-5 3 0-16,2-2 0 0,0 2 0 15,0 0 0-15,-3 0 0 16,-5 0 0-16,-4 0 0 16,1 0 0-16,-6 0 0 15,-3-2 0-15,-3 0 0 16,-6 2 0-16,0 0 0 0,-2 0 0 15,-6 0 1-15,-6 0-1 16,0 0 1-16,-2 0-1 16,-7-3 1-16,-2 3-1 15,-2-3 1-15,-7 2 0 16,-1-2-1-16,-1-2 1 16,-8 2 0-16,-2-2 0 0,1 1-1 15,-6-4 1-15,-3 2 1 16,-2 0-2-16,-2-3 0 15,0 5 1-15,-8-1-1 0,5-5 1 16,-8 5-1-16,2-3 1 16,-4 4 0-16,-3-2-1 15,2 2 1-15,-2-1-1 0,-5-2 1 16,0 4 0-16,-7-4 0 16,-2 1 0-16,-9 1 1 15,0 1 0-15,-4-2 0 16,-7 2 0-16,0-2 1 0,-10 6-1 15,13-9 1-15,-13 9-1 16,0 0 0-16,7-11 0 16,-7 11-1-16,0 0 1 15,0 0-1-15,0 0 0 0,5-9 0 16,-5 9 0 0,0 0 0-16,0 0-1 0,0 0 1 15,0 0-1-15,0 0 1 16,0 0-2-16,0 0 1 15,0 0-1-15,0 0-1 0,0 0-3 16,0 0-4-16,0 0-8 16,0 0-30-16,0 7-37 15,0-7-1-15</inkml:trace>
  <inkml:trace contextRef="#ctx0" brushRef="#br0" timeOffset="3378.8347">17056 3999 184 0,'0'0'4'0,"0"0"4"0,0-14 0 16,0 14 2-16,0-19 0 0,0 8 1 15,8-6 0-15,-1 0 2 16,5 0-2-16,1-3-2 15,7 0-2-15,0 2 0 0,5-1 0 16,2-3-1-16,3 5 0 16,2-4-2-16,3 4 1 15,7 0-3-15,-2-3 0 16,9 0 0-16,2-2-1 0,3 0 1 16,9 2 0-16,-1-3 1 15,5-3-1-15,4 6 0 16,4-8 1-16,4 9-1 15,1-3 1-15,5 4-1 16,0 1 1-16,7 2-1 0,4 2 0 16,8 1 0-16,1 2 1 15,12-5 1-15,8 3-3 16,4 2 2-16,0-3-1 16,12 4 1-16,6-4-1 15,7 3 0-15,5 0 0 16,5 1-1-16,8 1 2 0,7-2-1 15,10 3 1-15,5-1-2 16,0-1 1-16,7 1 0 0,3-2-1 16,5-1 0-16,-6-1 0 15,-3 0 0-15,-7 0 0 0,-4-1 0 16,0-1 1-16,-12-1-1 16,-11 3 1-16,-6-7-1 15,-11 7 1-15,-7-3-1 16,-8 4 1-16,-17-2-1 15,-16 3-1-15,-11 3-4 16,-21 2-9-16,-12 3-29 0,-9 4-30 16,-18 5-5-16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7:55:33.01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11286 9653 247 0,'0'0'4'0,"8"-2"0"0,12 2 4 16,7-7 1-16,12 4 4 15,12-7 1-15,13-2 1 16,16-3 3-16,14-2-3 16,15 2 0-16,9-5-2 15,16 3-1-15,9 0-3 0,15 2-1 16,5-2-2-16,13 3-1 16,9 2-1-16,6 0 0 15,8 2-1-15,8 0 1 0,7 0 0 16,4 1 0-16,8-4 1 15,10-1 0-15,5 3 0 16,10-4-1-16,1 3 1 16,4 0-1-16,8-1 0 0,1 1-1 15,1 2-1-15,0 3 0 16,1-2 0-16,1 6-1 16,-3-3 0-16,4 1 0 15,-10 5-1-15,-6-3 1 0,-4 3-1 16,-6 0 0-16,-6 0 1 15,-10 0-1-15,-7 0 0 16,-11 0 0-16,-6 0 0 16,-3 0 0-16,-11 0 0 15,-8 0 0-15,-11 0 0 0,-7 0 0 16,-6 3 0-16,-10 2 0 16,-13 1 0-16,-5 1 0 15,-12 2-1-15,-10 2 1 0,-8-2 1 16,-12 3-1-16,-5-2 0 15,-12 3 0-15,-8-3 0 16,-10 2 0-16,-4-7 0 16,-9 4-1-16,-6-3 1 0,-9 2 0 15,-6-1-1-15,-3 3 1 16,-8-3 0-16,-2 3 0 16,-3 5 0-16,-2 5 0 0,0 5 1 15,-2 4 0-15,-3 10 0 16,0 10 0-1,-2 2 0-15,-3 14 1 0,0 3-1 16,0 10 0-16,-5 6 0 16,0 5 0-16,-2 8 0 15,2 0 0-15,-3 4 0 0,2 3 0 16,0 5 0-16,-2 0 0 16,1 0 1-16,2 5 1 15,1 0 0-15,-2 5 1 0,4-1-4 16,-4 1 0-16,0 0 0 15,-2 0 0-15,6 0 0 16,-3-5 0-16,3-3 0 16,0-4 0-16,1-8 0 0,6-2 0 15,3-5 0-15,-1-10 0 16,3-1 0-16,3-4 0 16,2-8 0-16,4 1 0 15,1-9 0-15,-1-3 0 0,2-4 0 16,-1-7 0-16,-2-2 0 15,-1-6 0 1,-5-1 0-16,-2-7 0 0,0-1 0 16,-4 0 0-16,-9-5 0 15,-4-1 0-15,-6-1 0 0,-7-3 0 16,-9 2 0-16,-8-2 0 16,-10-3 0-16,-12 0 0 15,-11 0 0-15,-10-2 0 0,-14 0 0 16,-8 1 0-16,-15-4 0 15,-10 2 0-15,-10-1 0 16,-12-1 0-16,-12-2 0 0,-6 5 0 16,-15-2 0-16,-6-1 0 15,-8 3 0-15,-5-1 0 16,-6 2 0-16,-1-4 0 16,-2 3 0-16,-5-3 0 15,4 3 0-15,0-5 0 0,0 0 0 16,-1 2 0-16,-3-2 0 15,4-1 0-15,0 2 0 16,5-4 0-16,-5 1 0 16,1-1 0-16,5 1 0 15,3 0 0-15,3-4 0 0,6 1 0 16,1 0 0-16,7 0 0 16,2-2 0-16,6-1 0 15,6-2 0-15,7 0 0 0,3 0 0 16,4 0 0-16,6 0 0 15,5 0 0-15,2 0 0 16,7 0 0-16,5 0 0 16,3-2 0-16,2-1 0 0,8 0 0 15,7-1 0-15,0-1 0 16,8-1 0-16,4 2 0 16,8-1 0-16,3 0 0 15,6-2 0-15,5 2 0 0,3 1 0 16,5-1 0-16,8 1 0 15,5-1 0-15,5 2 0 16,4 0 0-16,7-4 0 16,6 5 0-16,7-1 0 15,6 1 0-15,7 2 0 0,8-3 0 16,4 1 0-16,3 2 0 16,10 0 0-16,0 0 0 15,0 0 0-15,0 0 0 0,0 0 0 16,0 0 0-16,0 0 0 15,-2-10 0-15,2 3 0 16,0-5 0-16,0-8 0 0,2-5 0 16,7-7 0-16,0-10 0 15,3-11 0-15,4-9 0 16,-2-9 0-16,4-11 0 16,1-12 0-16,-1-7 0 15,-3-11 0-15,2-10 0 0,-4-6 0 16,-1-11 0-16,-4-2 0 15,1-8 0-15,-5-2 0 16,-4-2 0-16,0-6 0 16,0 6 0-16,-6-1 0 15,-1 0 0-15,-1 5 0 0,-1 1 0 16,-2 4 0-16,4 5 0 16,2 8 0-16,-2 5 0 15,1 12 0-15,4 8 0 0,-3 9 0 16,0 15 0-16,3 10 0 15,-3 13 0-15,-2 14 0 16,-4 8-14-16,9-3-65 0,2 25-9 16</inkml:trace>
  <inkml:trace contextRef="#ctx0" brushRef="#br0" timeOffset="1056.9612">15631 10149 238 0,'0'0'6'0,"0"0"7"15,0 0 3-15,9 0 4 0,-9 0 3 16,7 0 2-16,2-2 2 15,4-3 1-15,7-10-5 16,9-2-4-16,10-8-4 16,12-5-2-16,13-5-2 0,9-7-3 15,6-2-1-15,6 2-1 16,-5-3-1-16,-8 10 0 16,-10 3-2-16,-12 7-3 0,-16 8 0 15,-6 2 0-15,-14 10 0 16,-14 5 0-16,0 0 0 15,0 0 0-15,0 0 0 16,-9 5 0-16,-3 0 0 0,1 5 0 16,-1 2 0-16,-3-2 0 15,3 4 0-15,2 1 0 16,4 6-6-16,-3-6-20 16,6-5-46-16,3 6-17 0</inkml:trace>
  <inkml:trace contextRef="#ctx0" brushRef="#br0" timeOffset="1581.9414">15990 10919 387 0,'0'0'4'15,"0"0"2"-15,0 0 1 16,0 0 2-16,13-15 0 16,3 3 2-16,7 0 0 0,8-8 1 15,7 0-4-15,5 2-2 16,4-4-1-16,-2 5-3 16,-1 2-2-16,-7 0-8 15,-7 9-18-15,-3 0-56 0,-11 4-1 16</inkml:trace>
  <inkml:trace contextRef="#ctx0" brushRef="#br0" timeOffset="21931.1964">14705 9339 200 0,'0'0'3'0,"0"0"4"16,0 0 3-16,0 0 4 16,0 0 7-16,0 0 3 0,0 0 4 15,0 0 2-15,0 0-2 16,0 0 0-16,0 0-5 16,0 0-1-16,0 0-7 15,0-7-2-15,0 7-4 0,-5-15-1 16,0 3-2-16,-3-6 0 15,-2-2-1-15,1-5 1 16,-4-7-1-16,1-1-5 16,-4-6 0-16,-1-8 0 0,-3-5 0 15,-3-2 0-15,-1-6 0 16,-3 1 0-16,-3-6 0 16,0-4 0-16,-4 2 0 15,-4 3 0-15,3-1 0 16,-5 1 0-16,3 2 0 15,-6 1 0-15,6-2 0 0,-4 3 0 16,0 4 0-16,2-2 0 16,2-1 0-16,-4 5 0 0,6-3 0 15,-2 0 0-15,3 5 0 16,-1-3 0-16,3 4 0 16,0 1 0-16,-1 1 0 15,6 0 0-15,-1 9 0 0,1 0 0 16,0-1 0-16,4 10 0 15,1 1 0-15,2 3 0 16,2 7 0-16,4 2 0 16,1 3 0-16,3 5 0 0,10 10 0 15,-12-12 0-15,12 12 0 16,0 0 0-16,-11-4 0 16,11 4 0-16,0 0 0 15,0 0 0-15,0 0 0 0,0 0 0 16,0 0 0-16,0 0 0 15,0 0 0-15,0 0 0 16,0 0 0-16,0 0 0 16,0 0 0-16,0 0 0 0,0 0 0 15,0 0 0-15,0 0 0 16,0 0 0-16,0 0 0 16,0 0 0-16,0 0 0 15,0 0 0-15,0 0 0 0,0 0 0 16,0 0 0-16,-2 9 0 15,2 4 0-15,-5 5 0 16,0 5 0-16,-3 9 0 0,1 6 0 16,-3 4 0-16,-3 3 0 15,1 0 0-15,-2-2 0 16,1 3 0-16,2-9 0 16,5-4 0-16,-1-4 0 15,1-9 0-15,6-6 0 16,0-4 0-16,0-10 0 0,0 0 0 15,8 0 0-15,0-15 0 16,-1-5 0-16,2-6 0 16,2-10 0-16,-1-3 0 0,-1-3 0 15,2-5 0-15,-5-3 0 16,2 1 0-16,-3 5 0 16,1-2 0-16,-5 10 0 15,3 5 0-15,-2 6 0 0,2 6 0 16,-1 4 0-16,-3 5 0 15,0 10 0-15,10-10 0 16,1 10 0-16,1 6 0 16,8 6 0-16,7 2 0 0,10 11 0 15,8 3 0-15,17 4 0 16,12-3 0-16,21 12 0 16,21-10-76-16,12-6-14 0</inkml:trace>
  <inkml:trace contextRef="#ctx0" brushRef="#br0" timeOffset="32895.6426">11538 7836 166 0,'0'0'11'0,"0"0"6"15,0 0 4-15,0 0 4 16,0 0 2-16,0 0 2 16,-6-11 2-16,6 1 0 15,0-7-4-15,-5-3-7 0,5-6-3 16,-5-5-1-16,3-8-4 16,2-6-1-16,0-7-2 15,0-2-2-15,0-9-2 16,5 2-1-16,2-6-1 15,-1 0 0-15,1 3 0 0,0 4-1 16,-2 10 1-16,2 5 0 16,-3 11 0-16,-2 10 0 15,1 3-1-15,-1 11-2 0,-2 10 0 16,0 0 0-16,-5 10 0 16,-1 3 0-16,-1 2 0 15,2 2 0-15,-2 3 0 16,0 5 0-16,1-5 0 0,1-1 0 15,0-1 0-15,3-6 0 16,2 0 0-16,-2-4 0 16,2-8 0-16,0 9 0 0,0-9 0 15,0 0 0-15,0 0 0 16,0-7 0-16,2-5 0 16,0-3 0-16,3-2 0 15,0-3 0-15,1-5 0 16,-1 3 0-16,0 2 0 15,-1 1 0-15,-1 6 0 0,-1 1 0 16,-2 12 0-16,0 0 0 16,0 0 0-16,-5 22 0 15,-2 3 0-15,-6 6 0 16,-1 13 0-16,-4-1 0 0,-4 7 0 16,-1 0 0-16,-1 1 0 15,1-3 0-15,0-4 0 16,2-4 0-16,0-11 0 0,7-1 0 15,1-6 0-15,6-6 0 16,0-7 0-16,7-9 0 16,0 0 0-16,0-8 0 0,2-14 0 15,8-6 0-15,3-5 0 16,1-7 0-16,6-10 0 16,-3-2 0-16,3-2 0 15,1 4 0-15,-5-2 0 16,2 7 0-16,-3 0 0 15,-5 6 0-15,2 9 0 0,-5 1 0 16,4 7 0-16,-4 4 0 16,-2 6 0-16,-5 12 0 15,10-12 0-15,-10 12 0 0,15 4 0 16,-8 4 0-16,5 4 0 16,4 6 0-16,-2 1 0 15,4 6 0-15,0 0 0 16,1 3 0-16,1 0 0 0,1 5 0 15,-2-5 0-15,1 1 0 16,-1-1 0-16,-1-2 0 16,-2-1-4-16,-7-5-25 15,-4 2-57-15,7-5-2 0</inkml:trace>
  <inkml:trace contextRef="#ctx0" brushRef="#br0" timeOffset="34724.3707">9696 5955 184 0,'0'0'2'0,"0"0"4"16,14-6 0-16,-1 0 3 15,1-2 4-15,7-4-1 16,8-1 2-16,9-1 2 0,9-4-3 15,5-1-1-15,18-4-1 16,9 3-3-16,13-4-1 16,8 2-2-16,11-7 1 15,11 5-2-15,8-5 1 0,6 2 1 16,6-3-1-16,8 2 1 16,1 1-1-16,10-3 1 15,6 3-1-15,2-3 2 16,12 3-4-16,3 0-1 15,3-1-1-15,5 4 0 0,6 2-1 16,4 2 1-16,-4 2-1 16,-3 6-1-16,-4 1 1 15,-5 10 1-15,-4 1-1 0,-11 0 0 16,-7 7 0-16,-10 4 0 16,0 3 0-16,-12 5 2 15,-6 1 0-15,-1 2-1 0,-10 3 1 16,-4 5 0-16,-9-3 0 15,-8 6 0-15,-7-1 1 16,-5 5-2-16,-8 0-1 16,-6 3 1-16,-11 2 0 15,-5-2-1-15,-11 4 0 0,-5-2 1 16,-11 3 0-16,-3-3-1 16,-7 3 0-16,-5-1 1 15,-5 3 0-15,-5 3 0 16,-2-3 1-16,-8 3-1 15,0-1 0-15,-10 3 1 0,-5-3 0 16,-10-1-1-16,-5 1 1 16,-10-1-1-16,-5-5-1 15,-9 2 1-15,-10 2-1 0,-7-4 0 16,-5-1 1-16,-7-3-1 16,-9-1-1-16,-7 1 1 15,-7-4 0-15,-4 0 0 16,-7-3 1-16,-13 0-1 0,-5 0 0 15,-6 0 0-15,-8-2 0 16,-7-3 0-16,-6 0 1 16,-5-2-1-16,-4 0 0 0,-5-2 0 15,-3-4 0 1,-6-2 1-16,-1 1-1 0,0-3 1 16,-6-1 0-16,1-1-1 15,0-1 1-15,2-2 0 16,5-5 0-16,-1-2-1 0,12-3 1 15,1-3-1-15,8-6 0 16,5-7 0-16,10-1 0 16,5-3 0-16,9-2 1 15,4-5-1-15,6-8 0 0,6 1 0 16,9-4 1-16,9-6-1 16,4-1 1-16,12-7 0 15,5 0-1-15,11-5 2 16,9-3-1-16,11-1-1 0,9-4 1 15,5-2 0-15,18-2-1 16,4-3 2-16,13 0-2 16,3 3-2-16,17 0 2 15,10-3 2-15,14 2-4 0,13 1 1 16,17 5 0-16,15-3 0 16,24 0-1-16,22 2 0 15,33 6-3-15,27-1-6 16,76-1-36-16,-8 8-29 15,28 2-4-15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8:04:42.5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13305 9807 149 0,'0'0'6'16,"0"0"5"-16,0 0 5 0,0 0 5 15,0 0 1-15,0 0 0 16,0 0 2-16,0 0 1 15,0 0-6-15,0 0-3 16,0 0-4-16,0 0-2 0,0 0-2 16,0 0 1-16,0-7-2 15,0 7 1-15,0-13-1 16,0 13 0-16,0-18-1 16,5 6-1-16,-5 0 1 0,2 0-1 15,1-3 0-15,-1 0 0 16,1-3 0-16,1 1-1 15,-4 0 1-15,6-3-1 16,-6-1 1-16,3-5-1 16,-1 2 0-16,0-4-1 0,1 2 1 15,-1-8 0-15,-2 0-1 16,0-1-1-16,0-3 1 16,0-1-1-16,0-2 1 15,-5-4-1-15,1 3 0 16,-1-3 0-16,-3-2-1 0,0 2 1 15,1-4-1-15,-3 4 0 16,2-2-1-16,1 1 0 0,-1-2 0 16,1 1 0-16,0 3 0 15,1 2 0-15,-1 1 2 16,3 2-1-16,-2 4 1 16,-1 2-1-16,1-1 1 0,2 5 0 15,-2 0-1-15,2-4 0 16,-4 3 1-16,3-2-2 15,-2-3 0-15,1 3 0 16,0-2 0-16,-2-1-2 16,-2 0 2-16,3 5 2 0,-1-2-2 15,3 2 0-15,-2 6 0 16,0-3 0-16,-1 4 0 16,0 1 0-16,3-3 0 15,1 3 0-15,-4-1 0 16,0 1 0-16,3 2 0 0,-2-7 0 15,2 3 0-15,-2-5 0 16,1 5 0-16,-1-1 0 0,2-4 0 16,-5-4 0-16,6 4 0 15,-7 5 0-15,6 1 0 16,-2 0 0-16,0 1 0 16,-1 3 0-16,3-1 0 0,-2 3 0 15,0-3 0-15,-2-1 0 16,5-1 0-16,1-2 0 15,-2 1 0-15,3 0 0 0,0 7 0 16,-2-2 0 0,4 4 0-16,0-4 0 0,-1 9 0 15,1 9 0-15,-3-11 0 16,3 11 0-16,-2-13 0 16,2 13 0-16,0 0 0 15,0 0 0-15,0 0 0 16,0 0 0-16,0 0 0 0,0 0 0 15,0-9 0-15,0 9 0 16,0 0 0-16,0 0 0 0,0 0 0 16,0 0 0-16,0 0 0 15,0 0 0-15,0 0 0 16,-3-8 0-16,3 8 0 0,0-10 0 16,-3 0 0-16,3-2 0 15,-2-5 0-15,2 5 0 16,-3-4 0-16,3 1 0 15,-3-2 0-15,2 0 0 16,1 5 0-16,-3 0 0 0,3 2 0 16,0 3 0-16,0 7 0 15,0-17 0-15,0 17 0 16,0 0 0-16,0 0 0 16,0 0 0-16,0 0 0 15,0 0 0-15,0 0 0 0,0 0 0 16,-9 3 0-16,4 15 0 15,-3 2 0-15,-6 7 0 16,2 6 0-16,-2-1 0 16,-1 7 0-16,0 0 0 0,-5-1 0 15,3-9 0-15,4-2 0 16,1-7 0-16,5-2 0 16,-1-5 0-16,8-13 0 0,-8 12 0 15,8-12 0-15,0 0 0 16,0 0 0-16,0-8 0 15,0-6 0-15,3-7 0 16,5-4 0-16,-1-7 0 0,3 1 0 16,0-10 0-16,5-1 0 15,-1 5 0-15,2 3 0 16,-4 4 0-16,-2 6 0 16,0 6 0-16,-3 3 0 15,-7 15 0-15,7-12 0 0,-7 12 0 16,0 0 0-16,12 9 0 15,-1 7 0-15,0 1 0 16,3 3 0-16,6 4 0 16,0 7 0-16,7-5 0 0,5-1 0 15,5 2-6-15,-1-7-28 16,8-2-50-16,5-6-3 0</inkml:trace>
  <inkml:trace contextRef="#ctx0" brushRef="#br0" timeOffset="7663.338">11963 13917 250 0,'0'0'7'15,"0"0"6"-15,0 0 2 0,-3-10 4 16,3 10 1-16,0 0 1 16,-8-15 2-16,8 15 0 15,-2-8-8-15,2 8-4 16,-13-6-4-16,3 6-2 0,-2 0-3 16,-2 0-1-16,-4 0-1 15,0 2 0-15,-1 2-1 16,-1 2 1-16,0 1-1 0,3 3 0 15,-1-5 0-15,3 5 0 16,0-3 0-16,3 3 0 16,2 2-1-16,2 4 1 15,1 1 0-15,-1 5 0 16,4 2 0-16,-2 7-1 0,4 1 2 16,-3 5 0-16,2 5 0 15,1 0 0-15,2 7 1 16,0 1 0-16,0 4 1 15,0 4 1-15,2-4-1 0,1 6 1 16,4 0-1-16,-1-1 0 16,-2 0-1-16,2 0 1 15,1 1 0-15,-2 0-2 16,3 1 0-16,-4-1 2 16,-1-1-1-16,2 1 0 0,-5-1 1 15,2 1 0-15,-2-1 0 16,0 0 1-16,3-2-1 15,-3 0 0-15,2-2-1 16,0-1 1-16,1-1-1 0,-1-2 0 16,2-1-1-16,-2 0 1 15,0-3 0-15,1 0 0 16,-1 0 1-16,-2-5-1 0,5 2 0 16,-5-1 0-16,2-4 0 15,-2-1 0-15,3 1 0 16,-3-2-1-16,0-5 0 15,2 0 0-15,-2 3 0 0,0-2 0 16,0-3 0-16,0-1 0 16,-2 1 0-16,2 0 0 15,0-1 1-15,-3-4-1 16,3 7 0-16,-2-2 1 16,2-3 0-16,-2 2 0 0,-1-1-1 15,3-3 2-15,-2-1-1 16,-1-2 0-16,3-2 1 15,-2-2-1-15,2 0 0 16,0-6-1-16,-2 2 1 16,2-1 0-16,0-4-1 0,0-9 0 15,0 16 0-15,0-16 1 16,-4 9-1-16,4-9 0 16,0 0 0-16,0 0 1 0,0 9-1 15,0-9 0-15,0 0 1 16,0 0-1-16,0 0 0 15,0 0 1-15,0 0-1 0,0 0 0 16,0 0 0-16,0 0 0 16,0 0 0-16,0 0 0 15,0 0 0-15,0 0 0 16,6 0 0-16,-6 0-1 16,0 0-3-16,12 0-3 15,-12 0-10-15,7-9-37 16,6 4-29-16,-8-4-5 0</inkml:trace>
  <inkml:trace contextRef="#ctx0" brushRef="#br0" timeOffset="9616.6512">11903 13925 87 0,'0'0'3'15,"0"0"4"-15,0 0 4 16,0 0 2-16,0 0 4 16,0 0 6-16,8 0 2 0,8 0 3 15,9 1 0-15,0-1-1 16,12 0-4-16,2 0 0 16,10 0-4-16,-3 0-4 15,9 0-3-15,-2-1-2 0,-1-2-4 16,1 0 0-16,-4 1-2 15,-2 2-1-15,0 0-1 16,-2 0 0-16,-3 0-1 16,-5 0 0-16,1 0 0 0,-4 0-1 15,-4 0 1-15,-2 2 0 16,0-2 1-16,-7 0-1 16,0 3 1-16,-4-3 0 15,0 0 0-15,-1 0 0 16,-2 0 0-16,-1 0 0 0,-7 3 0 15,-6-3-1-15,13 0 0 16,-13 0 0-16,0 0-1 16,13 1 0-16,-13-1-1 15,0 0 1-15,0 0 0 0,3 13 0 16,-2-1 2-16,-1 1 0 16,0 5 0-16,0 4 2 15,0 7 0-15,0 6-1 16,0 2 1-16,0 3-1 15,0 2 0-15,0 2 0 0,0 1-1 16,0-1 0-16,0 1 1 16,0 0-1-16,6-4 0 15,-4 5 0-15,0-4 0 0,1-3-1 16,2 1 0-16,-3 0 0 16,4-1 0-16,-3-4-1 15,-2-1 0-15,-1 1 1 16,0 0-1-16,0-3 0 0,0 0 1 15,0 1-1-15,0-1 0 16,0-6 0-16,0 5 1 16,0-2-1-16,0 0 0 15,0 4 0-15,0-2 1 0,0-3-1 16,0 4 2-16,3 1-1 16,-3-1 0-16,0 3 2 15,0-2-1-15,0 1 0 16,0 1 1-16,0-3-1 15,3 3 0-15,-3-1-1 0,2 1 1 16,-2 0-2-16,2-4 1 16,1 5-1-16,-3-4 0 15,2 3 0-15,3-3 0 0,-5 0 0 16,4 0 0-16,-2 0 0 16,-2-2 0-16,2 0 0 15,-2-1 1-15,2 4 0 16,1-4 0-16,-3 1-1 0,0-3 1 15,0 1 0-15,3 1 0 16,-3 0 0-16,0-3-1 16,2 1 0-16,-2 3 0 15,0-3 1-15,2 3-1 0,-2-1 1 16,0-2 0-16,3 2 0 16,-1 0 1-16,1-7-1 15,-1 5 0-15,-2-4 2 16,4 1-3-16,-2-1 0 15,0-4 0-15,-2 4 0 0,0-5 0 16,0 2 0-16,2-1 0 16,-2-2 0-16,0 1 0 15,3-2 0-15,-3 2 0 0,0-2 0 16,0-2 0-16,0-2 0 16,0 1 0-16,0-1 0 15,0 0 0-15,0 0 0 16,0-1 0-16,0-1 0 0,0-1 0 15,0-9 0-15,0 13 0 16,0-13 0-16,0 10 0 16,0-10 0-16,0 0 0 15,0 0 0-15,-3 7 0 0,3-7 0 16,0 0 0-16,0 0 0 16,0 0 0-16,0 0 0 15,0 0 0-15,-6 5 0 16,6-5 0-16,0 0 0 0,-14 7 0 15,14-7 0-15,-16 3 0 16,7 2 0-16,-3-5 0 16,-3 2 0-16,1 0 0 15,-4 1 0-15,-1-1 0 16,-2 4 0-16,-1-1 0 0,0-1 0 16,4 1 0-16,-7 1 0 15,8 1 0-15,0-2 0 16,2 1 0-16,2-5 0 0,1 4 0 15,12-5 0-15,-16 3 0 16,16-3 0-16,-10 3 0 16,10-3 0-16,0 0 0 15,0 0-17-15,0 0-22 0,-14-3-50 16,14 3 1-16</inkml:trace>
  <inkml:trace contextRef="#ctx0" brushRef="#br0" timeOffset="10634.3687">11625 14043 245 0,'0'0'7'0,"0"0"1"16,0 0 2-16,0 0 1 16,0 7 4-16,0-7 0 15,19 0 3-15,-1 0 1 16,10-2-6-16,4-3 0 16,12-5-1-16,6 5-1 0,11-5-3 15,2 0-2-15,4 3-1 16,0-3-2-16,-7 1 0 15,-3 2-1-15,-9 1 0 16,-6-2-1-16,-12 5-1 16,-8 2 1-16,-5-1-1 0,-9 2-2 15,-8 0-1-15,10 0-2 16,-10 0-8-16,0 0-16 16,0 6-46-16,0-6-4 15</inkml:trace>
  <inkml:trace contextRef="#ctx0" brushRef="#br0" timeOffset="12695.2549">11756 16854 176 0,'0'0'5'15,"0"0"4"-15,0 0 2 16,0 0 1-16,0 0 3 15,0 11 2-15,0-11 4 16,3 7 2-16,-3-7-1 16,19 11-2-16,4-4-1 0,4-2 2 15,16-2-1-15,6-2-3 16,11-1-1-16,13 0-4 0,10 0-1 16,4 0-2-1,8-1-2-15,5-5-1 0,-6 4-1 16,1 2-2-16,-6-3 0 15,-5 3-1-15,-11-3 0 0,-6 3-1 16,-13-1 0-16,-9 1-1 16,-11 0 1-16,-6 0-1 15,-8 0 1-15,-10 0 0 16,-10 0 1-16,10 0-1 16,-10 0 2-16,0 0 0 15,0 0-1-15,0 0-1 0,0 0-1 16,-10 1-3-16,10-1-6 15,-10 3-15-15,10-3-42 16,-12-3-21-16</inkml:trace>
  <inkml:trace contextRef="#ctx0" brushRef="#br0" timeOffset="13713.3564">11587 13971 203 0,'0'0'4'0,"0"0"4"16,0 0 4-16,0 0 3 15,0 0 3-15,0 0 5 16,0 0 2-16,0 0 0 16,0 0-3-16,0 0-1 15,0-7-2-15,0 7-4 0,-17-7-2 16,4-4-4-16,1 2-1 16,-8-3-1-16,-5-4-1 15,-5-6 0-15,-5 3-2 16,-5-9 0-16,-7 1-1 15,-7-6 0-15,-3 3-1 16,-7-6-1-16,-7-3 1 0,-1 1-1 16,-5-4 1-16,0-5 0 15,-2 0 0-15,0 0 0 0,1-6 1 16,4 4-1-16,-1-3 1 16,3 0 1-16,2 0-2 15,3 0 0-15,2 2 1 16,8 2-1-16,-3 2 1 0,5 0-3 15,6 3 0-15,4 4 0 16,3 1 0-16,5 4 0 16,4 6 0-16,9 4 0 15,1 4 0-15,5 6 0 0,6-3 0 16,5 11 0-16,7 6 0 16,-9-11 0-16,9 11 0 15,0 0 0-15,0 0 0 16,0 0 0-16,0 0 0 15,0 0 0-15,0 0 0 0,0 0-3 16,0 0-15-16,2 5-25 16,-2-5-44-16,10 8-1 15</inkml:trace>
  <inkml:trace contextRef="#ctx0" brushRef="#br0" timeOffset="14348.8733">9809 11925 343 0,'0'0'8'0,"0"0"3"0,0 0 5 15,0-9 2-15,0 9 0 16,0 0 0-16,-7-11 0 15,7 11 0-15,0 0-6 0,-5 13-4 16,5 6-2-16,0 11-4 16,0 5 0-16,7 4 0 15,4 8 1-15,1 1-1 16,-1-1 0-16,3-2-1 0,6-9-1 16,-8-1 1-16,0-8-1 15,1-5 0-15,-3-6 0 16,-5-4 2-16,-5-12-2 0,8 15 0 15,-8-15 0-15,0 0 0 16,-6-15 0-16,-1-5 0 16,-8-4 0-16,0-15 0 15,-2-7 0-15,-8-11 0 0,5-2 0 16,-3-4 0-16,4 0 0 16,1 5 0-16,4 1 0 15,3 10 0-15,4 8 0 16,2 9 0-16,5 4 0 0,7 5 0 15,5 9 0-15,9 5 0 16,6 1 0-16,4 4 0 16,5 2 0-16,-1 8 0 15,0 1 0-15,-5 9 0 0,0-2 0 16,-8 7 0-16,-8-3 0 16,-11 5 0-16,-3-1 0 15,-7-1 0-15,-13 4 0 16,-7-4 0-16,-8 1 0 0,0-2 0 15,-2-2 0-15,3-2 0 16,4-6 0-16,7 3 0 16,0 2-63-16,23-17-24 15,8 0-1-15</inkml:trace>
  <inkml:trace contextRef="#ctx0" brushRef="#br0" timeOffset="15860.176">21676 14212 305 0,'0'0'7'0,"0"0"4"0,0 0 2 16,0 0 4-16,0 0 3 15,0 0 3-15,0 0 1 16,0 0 0-16,0 0-6 0,0 0-3 16,4-15-2-16,11-2-2 15,10-6-3-15,9-7-6 16,12-6-2-16,9-9 0 0,16-7 0 16,3-3 0-16,11-4 0 15,5-3 0-15,2-2 0 16,2 1 0-16,-4 6 0 15,-1-2 0-15,-6 6 0 16,-7 5 0-16,-9 6 0 16,-7 4 0-16,-16 9 0 15,-1 2 0-15,-16 6 0 0,-7 4 0 16,-8 4 0-16,-3 4 0 16,-9 9 0-16,4-10 0 0,-4 10 0 15,0 0 0-15,0 0 0 16,0 0 0-16,0 0 0 15,0 0 0-15,0 0 0 0,0 0 0 16,0 0 0-16,-2 5 0 16,2-5-9-16,0 0-23 15,0 0-57-15,0 0-2 16</inkml:trace>
  <inkml:trace contextRef="#ctx0" brushRef="#br0" timeOffset="16360.5802">23425 12693 361 0,'0'0'8'16,"0"0"3"-16,0-15 3 0,0 15 1 15,0-12 1-15,0 12 1 16,-3-17 1-16,3 17-1 15,-11 0-7-15,-10 7-2 16,-4 15-3-16,-2 8-1 16,-3 8-1-16,0 8-1 0,3 12 0 15,0-3-2-15,7 8 0 16,13-5 0-16,7-2 0 16,4-6 0-16,16-8 0 0,5-8 0 15,7-6 0-15,3-6 0 16,3-12 0-16,1-7 0 15,3-3 0-15,-2-16 0 16,-2-5 0-16,-4-9 0 16,-4-8 0-16,-5-7 0 0,-4-6 0 15,-8-7 0-15,-7-3 0 16,-4-1 0-16,-4 3 0 16,-10 4 0-16,-8 8 0 0,-6 4 0 15,-1 16 0-15,-8 6 0 16,-4 7 0-16,-1 13 0 15,0 1 0-15,3 12 0 16,5 5 0-16,2 5 0 0,10 5 0 16,3 1 0-16,17 2-54 15,5 4-35-15,7-1-1 16</inkml:trace>
  <inkml:trace contextRef="#ctx0" brushRef="#br0" timeOffset="18795.886">19062 17222 279 0,'0'0'7'0,"0"0"4"16,0 0 2-16,0 0 2 16,-2 7-2-16,2-7 1 15,0 0 4-15,2 10 1 0,-2-10-6 16,13 7-2-16,-3-2-1 15,7 2 1-15,8 1 0 16,3-1 0-16,14 3-1 16,2 6-2-16,9-1 1 15,11 2-2-15,9 2-2 0,6 1-1 16,10 2 0-16,8 6-2 16,10-1 1-16,6 5 0 15,8 1-3-15,1-1 0 16,7 5 0-16,0-5 0 15,-6 5 0-15,0-2 0 16,-6 0-3-16,-5-6 2 0,-13 1-1 16,-4-3 1-16,-10 0 1 15,-11-4 0-15,-6-1 1 16,-12-5-1-16,-8-5 0 16,-48-12-2-16,29 8-3 15,6 0-6-15,-35-8-9 0,0 0-24 16,10 12-39-16,-22-14-3 15</inkml:trace>
  <inkml:trace contextRef="#ctx0" brushRef="#br0" timeOffset="19911.7053">18876 17229 235 0,'0'0'10'0,"0"0"5"15,0-10 5-15,0 10 2 0,0 0 2 16,0-9 0 0,0 9 3-16,0 0-1 0,0 0-9 15,0 0-6-15,0 0-3 16,13 0-3-16,-13 0-1 16,9 9-1-16,-9-9-2 0,12 17 0 15,-4-9 0-15,-3 4 1 16,5-2-1-16,1 5 1 15,-2-3-1-15,1 3-1 0,2 3 1 16,1-4 0-16,-4 1 0 16,2 3 0-16,-1-6-1 15,-1 3 1-15,2 0-1 16,1-3 1-16,-5 1 0 16,1-6 2-16,-8-7 0 0,8 12 2 15,-8-12-1 1,0 0 1-16,0 0-1 0,9 3 0 15,-9-3-1-15,0-5-1 16,-2-5-1-16,-1 0-1 16,-4-12 2-16,-3-8-1 0,0-2 0 15,-5-2 0-15,4-2 1 16,0 2-1-16,0 4 1 16,2 6-2-16,4 6 0 15,-2 3 0-15,1 2 0 0,3 1 0 16,-1 2 0-16,4 10 0 15,-8-15 0-15,8 15 0 16,-2-6 0-16,2 6 0 16,0 0 0-16,0 0 0 0,0 0 0 15,0 0 0-15,0 0 0 16,0 0 0-16,0 0 0 16,0 0 0-16,0 0-2 15,2-11 2-15,8 9 0 0,3 0 0 16,4-3 0-16,7-1 2 15,12-1-2-15,6-1 0 16,7 4 0-16,14-2 0 16,2 1 0-16,2 0 0 0,2 3 0 15,-4 2 0 1,-5 0 0-16,-8 0 0 0,-13 0 0 16,-6 2 0-16,-11 1 0 15,-4-3 0-15,-8 2 0 0,-10-2 0 16,9 3 0-16,-9-3 0 15,0 0 0-15,0 0 0 16,0 0 0-16,0 0 0 16,0 0 0-16,0 0 0 0,0 0 0 15,0 0 0-15,0 0 0 16,0 0 0-16,0 0 0 16,0 0 0-16,0 0 0 0,0 0 0 15,0 0-21-15,-9 8-67 16,9-8-3-16</inkml:trace>
  <inkml:trace contextRef="#ctx0" brushRef="#br0" timeOffset="20883.2519">21775 17519 430 0,'0'0'3'0,"0"0"2"0,0 0 3 16,0 0 0-16,0 0 0 16,0 0 0-16,0 0 2 15,0 5 0-15,0-5-2 0,0 20-3 16,0-3-1-16,2 3 0 15,-2-20-4-15,3 21 0 16,-3 5 0-16,2 1 0 0,0 3 0 16,-2 2 0-1,3-2 0-15,-3 4-7 0,2 1-8 16,-2 0-18-16,3 0-51 16,-3-8-4-16</inkml:trace>
  <inkml:trace contextRef="#ctx0" brushRef="#br0" timeOffset="21207.7594">21451 17432 357 0,'0'0'8'16,"0"0"4"-16,0 0 2 15,0 0 1-15,0 0-1 0,0 0 2 16,0 0 1-16,0-9 1 15,0 9-6-15,18-5-4 16,-1 2-1-16,8 3-1 0,5-3 1 16,3 2-7-16,5-4 0 15,5 5 0-15,2 0 0 16,0 0 0-16,2 0 0 16,-3 0 0-16,4 0 0 0,-1 0 0 15,-3 0 0-15,-3 5 0 16,-6-4 0-16,-3 2 0 15,-10 2 0-15,-5 2-9 16,-17-7-29-16,3 15-49 16,-3-8-1-16</inkml:trace>
  <inkml:trace contextRef="#ctx0" brushRef="#br0" timeOffset="21464.3794">22214 17759 427 0,'0'0'3'0,"0"0"5"0,0 0-2 16,0 10 2-16,0-10 0 16,0 0-1-16,0 0 0 15,0 0 1-15,0 12-4 16,-2-2-2-16,-1 0-3 15,-6 25-2-15,2-10-5 16,7-25-11-16,-6 29-40 16,1 0-25-16,5-29-1 15</inkml:trace>
  <inkml:trace contextRef="#ctx0" brushRef="#br0" timeOffset="21877.0728">22337 17256 451 0,'0'0'5'0,"0"-12"2"15,4-1 2-15,-4 4 1 16,6-6 0-16,-2 0 0 0,3-3-1 16,2 1-9-16,10 5 0 15,3-1 0-15,3 6 0 16,8 2 0-16,2 5 0 15,-1 0 0-15,1 10 0 16,-8 2 0-16,1 8 0 0,-18-10 0 16,-3 4 0-16,-5 4 0 15,2 0 0-15,-4 1 0 16,-4 1 0-16,-3 2 0 16,-1 1 0-16,-3-1 0 0,-2-2 0 15,3-1 0-15,-1 1 0 16,4-1 0-16,0 2 0 15,5-6 0-15,-1 2 0 0,3-2 0 16,7-5 0-16,3-3 0 16,5 0 0-16,2-4 0 15,4 0 0-15,1-3 0 16,3 0-15-16,5 0-72 16,-8 0-3-16</inkml:trace>
  <inkml:trace contextRef="#ctx0" brushRef="#br0" timeOffset="29981.3543">4080 17573 222 0,'0'0'7'0,"0"0"2"0,0 0-2 15,0 0 1-15,0 0-1 16,0 0 2-16,0 0 3 15,0 0 3-15,5 0-4 0,2 0-1 16,8 0 2-16,2-3 1 16,8-1 2-16,0-1 0 15,12-2-3-15,0-3-3 16,9 0-2-16,0-3-1 16,7 1-1-16,4-2 0 0,3-2-2 15,4 1 1-15,6-2 0 16,0-3-1-16,41-7 2 15,19-8-1-15,-14 8 1 0,-18 3-2 16,-17 3 0-16,-20 4 0 16,-12 7 0-16,-22 5-1 15,-15 2-2-15,1 1 1 16,-13 2 0-16,9 0 0 0,-9 0 0 16,0 0 0-16,0 0 0 15,10-5 0-15,-10 5 1 16,0 0-1-16,0 0 0 15,0 0 0-15,0 0-1 16,0 0-2-16,0 0-4 16,0 0-4-16,0 0-10 0,-10 5-15 15,4-5-35-15,6 0-15 16</inkml:trace>
  <inkml:trace contextRef="#ctx0" brushRef="#br0" timeOffset="30392.2619">5248 17073 310 0,'0'0'7'16,"0"0"4"-16,0 0 0 15,0 0-1-15,0 0 1 16,0 0 3-16,0 0 0 0,13-8-1 15,-1 8-4-15,10-3-4 16,3 3 0-16,5-1 1 16,5-2 0-16,4 3 0 15,4-3-3-15,-3 3 0 16,-6 0-1-16,-1 3-1 0,-8 1 0 16,-3 4 0-16,-2-1 0 15,-10 7 0-15,-5 1 0 16,-5 4 1-16,0 1 1 0,-7 1 0 15,-1-4-2-15,-1-1 0 16,1 0 1-16,-1 0-2 16,-4 2 0-16,5 2 1 15,-4-2-2-15,4-1-1 0,-2 2-1 16,3 1-8-16,-4-5-18 16,-1 0-51-16,7-1-3 15</inkml:trace>
  <inkml:trace contextRef="#ctx0" brushRef="#br0" timeOffset="31062.268">2676 17192 358 0,'0'0'7'16,"0"0"2"-16,0 0 3 15,0 0-1-15,0 0-1 16,0 0 0-16,0 0 2 16,0 5-1-16,0 5-5 15,0 5-3-15,2 2-2 16,-2 5 1-16,2 0 0 0,3 6 1 16,-2-1-2-16,0 2 1 15,1 1 0-15,3 3-3 16,-4 1-3-16,2-1-8 0,0 1-16 15,-3-4-43-15,1 4-10 16</inkml:trace>
  <inkml:trace contextRef="#ctx0" brushRef="#br0" timeOffset="31379.1916">2332 17166 235 0,'0'0'5'0,"0"0"2"16,0 0 5-16,5-9 3 15,3 1 3-15,6-1 2 16,6-1 2-16,5-8 1 16,10 1-2-16,5-4-3 0,7 2-3 15,7 2-4-15,1 0-3 16,0 0 0-16,0 1-4 15,-9 4-1-15,-3 5-1 16,-6 2-1-16,-7 2 0 0,-5 3-1 16,-8 3-1-16,-1 2-2 15,-4 8-6-15,-8-1-12 16,7 0-31-16,-6 11-27 0,-4-4-5 16</inkml:trace>
  <inkml:trace contextRef="#ctx0" brushRef="#br0" timeOffset="31875.8913">3108 17474 265 0,'0'0'8'0,"0"0"4"15,0 0 1-15,0 0 0 16,0 0 1-16,0 0-1 16,0 0 1-16,0 0-1 0,0 0-6 15,-7 7-4-15,7-7-2 16,-3 16 0-16,0-4 1 15,3-2-1-15,0 0 0 16,0 0 2-16,0 2-1 16,6-2 1-16,-2-1 0 15,-4-9 0-15,20 18 0 16,-7-13 1-16,-1 1 0 0,3-6 0 16,2 0-1-16,-2-9 1 15,-3 0-1-15,4-6 0 16,-4 0-1-16,-6-2 0 0,1-1-1 15,-2-1-1-15,-5 1 1 16,0 3-1-16,-9 0-1 0,2 6-2 16,-5-1-2-16,-3 0-5 15,0 5-9-15,0 2-19 16,-4 2-38-16,6 1-6 16</inkml:trace>
  <inkml:trace contextRef="#ctx0" brushRef="#br0" timeOffset="32326.7644">3301 16798 329 0,'0'0'3'0,"0"0"1"15,0 0 0-15,0 0 2 16,8 13 1-16,-8-6 0 16,3 5 2-16,-3 5-1 0,0 1-1 15,2 4-2-15,1-2 0 16,2 0-2-16,-4-1-2 15,7-4-4-15,-3 0-12 16,3-4-30-16,-1 4-30 0,-7-15-4 16</inkml:trace>
  <inkml:trace contextRef="#ctx0" brushRef="#br0" timeOffset="32810.1575">2951 16204 300 0,'0'0'4'0,"0"0"2"0,0 0 2 15,10-10 2-15,-10 10 0 16,18-10 1-16,-5 3 1 16,6 1 1-16,2 1-3 15,2 1-3-15,0-1-2 16,2 1-2-16,5 2-6 0,-3 1-13 15,0-8-42-15,0 7-18 16</inkml:trace>
  <inkml:trace contextRef="#ctx0" brushRef="#br0" timeOffset="33022.6752">3336 15819 340 0,'0'0'5'0,"0"0"2"16,0 0-2-16,0 0 3 16,-5 8-2-16,5 7 1 0,2 2 2 15,3 12-1 1,6 8-3-16,3 8-2 0,4 10-1 16,3-3-13-16,-5 10-64 15,12 0-1-15</inkml:trace>
  <inkml:trace contextRef="#ctx0" brushRef="#br0" timeOffset="57272.0559">3785 9810 383 0,'0'0'5'0,"0"0"2"16,0 0 1-16,0 0 0 16,0 0-1-16,0 5 1 15,0 5 0-15,0 7 1 16,0 5-5-16,0 10-1 0,6 8-2 15,-4 6 2-15,4 10-1 16,-1 0 1-16,2-1-1 16,0 0-1-16,0-6 1 0,2-8 0 15,-2-3-1-15,-3-10 0 16,2-6 2-16,-4-7 1 16,-2-15-1-16,0 0 0 0,0 0 0 15,-12-12 0 1,2-18 0-16,-3-5-1 15,-1-12 0-15,1-10-2 0,-4-10 1 16,2-5 0-16,0-5 0 16,5 1 0-16,0-1 0 15,5 12-1-15,5 4 1 0,0 8 0 16,10 11 0-16,8 9-1 16,7 12 1-16,5 6-1 15,3 7 0-15,5 8 0 0,-1 5 1 16,1 13-2-16,-5 7 2 15,-7 4-1-15,-7 6 0 16,-9 1 0-16,-3 5 0 16,-7-2 0-16,-8-1 0 15,-7-4-1-15,-5-2 0 0,-3-2-4 16,-3-5-6-16,3 0-12 16,-4-4-25-16,1-1-38 15,15-2-3-15</inkml:trace>
  <inkml:trace contextRef="#ctx0" brushRef="#br0" timeOffset="57720.9479">4152 10169 387 0,'0'0'6'15,"0"0"3"-15,-6-3 2 0,6 3 2 16,0 0-1-16,-11-5 1 15,11 5 0-15,0 0-1 16,0 0-6-16,0 0-2 16,0 0-2-16,11 5-2 15,2 5 0-15,0 0 0 0,1 2 0 16,-1 4 0-16,-3 4 0 16,-5-3 0-16,-3 0 0 15,-2 0 0-15,-5-2 0 16,-4-3 0-16,-1 1 1 15,2-6 0-15,-2-4 0 16,10-3 0-16,-15-3 0 0,12-6 0 16,3-9 0-16,0-2 0 15,9-7-1-15,0-3 1 16,6 0-1-16,0 3 0 0,-1 0 0 16,2 5-1-16,-4 6 0 15,1 7 1-15,-13 9-1 0,14 4 0 16,-10 12 1-16,3 3 0 15,3 4 0-15,-1 7 1 16,4 0 0-16,6-1-2 16,3 5-11-16,2-9-71 15,13-2-3-15</inkml:trace>
  <inkml:trace contextRef="#ctx0" brushRef="#br0" timeOffset="59569.4264">4786 9847 402 0,'0'0'5'16,"0"0"4"-16,0 0 1 0,0-10 2 15,0 10-2-15,0 0 2 16,-12-10-1-16,-1 10 1 15,-4 8-6-15,-4 1-3 16,-1 11-1-16,-2 5-2 0,1 2 0 16,3 6 0-16,3-1 0 15,8-1-1-15,5 2 1 16,4-4 1-16,10-3-1 16,10-4 0-16,5-2 1 15,2-8 0-15,8-5-1 0,5-2-1 16,0-5-5-16,7 0-9 15,-10-7-36-15,6-3-34 16,-6-3-2-16</inkml:trace>
  <inkml:trace contextRef="#ctx0" brushRef="#br0" timeOffset="60156.8993">5180 9827 355 0,'0'0'6'0,"0"0"4"0,0 0 2 16,-2-8 1-16,2 8 2 16,-4-9 1-16,4 9 0 15,-10-12 2-15,10 12-5 0,-8-13-3 16,8 13-2-16,-10-11-1 15,10 11-1-15,0 0-2 16,0 0-2-16,0 0-2 16,0 0 0-16,-7 0 0 15,-2 15 0-15,3 6 0 0,-8 4 0 16,4 6 0-16,-1 7 0 16,1 1 0-16,2 3 0 0,6-1 0 15,2-5 0-15,5-6 0 16,7-3 0-16,2-7 0 15,10-8 0-15,-2-2 0 16,3-5 0-16,3-5 0 16,-1-7 0-16,-3-8 0 15,1-5 0-15,-2-7 0 0,-3-5 0 16,-8-7 0-16,-7-6 0 16,-5-2 0-16,0 2 0 15,-12 0 0-15,-4 5 0 16,-5 8 0-16,-4 5 0 0,-3 13 0 15,1 6 0-15,-1 8 0 16,3 10 0-16,2 7 0 16,9 5 0-16,5 7 0 15,6 5 0-15,3-5 0 0,10 3 0 16,6-2 0-16,7-5 0 16,10-6 0-16,-1-4 0 0,11-3-7 15,-6 9-72-15,2-21-10 16</inkml:trace>
  <inkml:trace contextRef="#ctx0" brushRef="#br0" timeOffset="60320.9769">5557 9892 453 0,'0'0'4'0,"0"0"3"16,0 0 2-16,-13 12 1 16,8 3 1-16,-2 5 0 15,2 4-5-15,-3 10-6 16,5 4 0-16,1 1 0 15,2 6 0-15,2-10-19 0,9 4-70 16,6-1-3-16</inkml:trace>
  <inkml:trace contextRef="#ctx0" brushRef="#br0" timeOffset="62188.2522">6128 9649 427 0,'0'0'5'0,"0"0"3"16,0 0 2-16,0 0 0 0,0 0 0 16,0 0 0-16,0 0 1 15,2 9 1-15,-2 9-6 16,0 2-4-16,-2 7-2 16,2 0 0-16,0 8 0 15,0-1 0-15,6-2 0 0,-2 1-2 16,1-9-10-16,0 4-19 15,0-8-54-15,-4-6-4 16</inkml:trace>
  <inkml:trace contextRef="#ctx0" brushRef="#br0" timeOffset="62383.7496">5924 9792 392 0,'0'0'8'0,"0"0"2"0,-11-10 2 16,11 10 1-16,0 0 0 15,-6-10 1-15,6 10 1 16,15-10 1-16,9 8-8 16,8-1-3-16,11 1 0 15,6-3-5-15,5 0 0 0,9-2 0 16,2 7-21-16,-8-3-63 16,-2-1-4-16</inkml:trace>
  <inkml:trace contextRef="#ctx0" brushRef="#br0" timeOffset="62967.1837">6745 9498 446 0,'0'0'3'16,"0"0"2"-16,0 0 0 0,0 0 2 16,0 12 0-16,0 0 2 15,-6 10-1-15,3 6 2 16,1 2-4-16,2 9-1 0,0 3-5 16,9 3 0-16,0-4 0 15,3 2 0-15,4-6 0 16,-2-2 0-16,-1-8 0 0,-3-4 0 15,-3-6 0-15,-2-3 0 16,-5-14 0-16,0 0 0 16,0 0 0-16,-8-9 0 0,-1-11 0 15,-4-10 0-15,-4-7 0 16,-1-7 0-16,1-12 0 16,0-2 0-16,2-2 0 15,2 1 0-15,3 2 0 0,3 5 0 16,2 7 0-1,5 10 0-15,3 5 0 0,9 10 0 16,6 8 0-16,1 5 0 16,11 5 0-16,2 2 0 15,3 9 0-15,-2 9 0 16,-1 5 0-16,-9 1 0 0,-3 6 0 16,-7 2 0-16,-9 0 0 15,-8-2 0-15,-10 1 0 0,-6-2 0 16,-5-8 0-16,-4 2 0 15,-4-6 0-15,6-3 0 16,-3-3-4-16,8-2-21 16,4 7-59-16,6-11-5 0</inkml:trace>
  <inkml:trace contextRef="#ctx0" brushRef="#br0" timeOffset="63167.4663">7145 9785 448 0,'0'0'6'0,"0"9"3"15,0 1 1-15,0 5 0 16,-5 5 1-16,5 5 0 16,-2 4-5-16,2 7-6 0,0-7 0 15,5 10 0-15,9 4-81 16,1-14-8-16</inkml:trace>
  <inkml:trace contextRef="#ctx0" brushRef="#br0" timeOffset="64916.1909">7779 9477 393 0,'0'0'5'0,"0"-12"3"16,0 0 2-16,0-3 2 16,-2-2 1-16,-5-1 0 0,1 0 1 15,-4 1 0-15,-4 2-4 16,-2 8-3-16,-4 7-3 15,1 0-1-15,-2 5-2 16,1 8 0-16,6 5 0 0,3 1 1 16,2 6-2-16,9-1 0 15,9 3 0-15,4 2 0 16,10-5 0-16,2 0 0 0,10-2 0 16,-1-1 0-16,6-4 0 15,-8-2 0-15,-2-3 0 16,-5-2 0-16,-5-3 0 15,-3 3 0-15,-9-2 0 16,-8-8 0-16,5 12 0 16,-13-4 0-16,-9-1 0 0,-1-2 0 15,-7 2 0-15,-7 1 0 16,-3-3 0-16,-2-2 0 16,2-1 0-16,5-2 0 0,8 2-16 15,-3-4-29-15,10 2-42 16,15 0-2-16</inkml:trace>
  <inkml:trace contextRef="#ctx0" brushRef="#br0" timeOffset="65390.0055">8161 9305 479 0,'0'0'3'0,"0"0"2"16,0 0 1-16,0 0-1 16,0 0 1-16,0 9 1 15,-7 9-7-15,-5 3 0 0,-3 8 0 16,0 5 0-16,2 6 0 16,4 4 0-16,-1 0 0 15,7-4 0-15,3 0 0 0,8-8 0 16,4-3 0-16,3-8 0 15,4-6 0-15,4-8 0 16,-3-4 0-16,2-6 0 0,1-10 0 16,-3-6 0-16,-7-12 0 15,4-5 0-15,-8-9 0 16,-5-7 0-16,-4-3 0 16,-4 1 0-16,-8 4 0 15,-6 6 0-15,-1 7 0 0,-1 12 0 16,-8 7 0-1,6 13 0-15,0 10 0 0,2 13 0 16,5 7 0-16,7 5 0 16,8 7 0-16,0 3 0 15,10-3 0-15,10 2 0 0,8-4 0 16,4-5 0-16,3-10-17 16,-3-4-71-16,15-5-3 15</inkml:trace>
  <inkml:trace contextRef="#ctx0" brushRef="#br0" timeOffset="65535.6178">8574 9495 467 0,'0'0'5'0,"-2"12"2"15,-3 0 1-15,-3 11 0 16,2 7 1-16,2 8-2 16,-1 3-7-16,3 5 0 15,2 10 0-15,-2 3-58 0,6-10-32 16</inkml:trace>
  <inkml:trace contextRef="#ctx0" brushRef="#br0" timeOffset="69497.9837">8999 9409 352 0,'0'0'8'15,"0"0"5"-15,0 0 2 16,-7-10 1-16,7 10 1 0,0 0 1 16,0 0 0-16,-10-10 0 15,10 10-6-15,0 0-3 16,13 0-2-16,3 0-2 0,7 0-2 16,2-6-3-16,10 5 0 15,2-8 0-15,6 4 0 16,-4-2 0-16,-2-1 0 0,-2 4 0 15,-10-1 0-15,0 2 0 16,-14-2 0-16,0 5 0 16,-11 0 0-16,0 0 0 15,0 0-2-15,-12 0-26 0,2 3-58 16,0 2-3-16</inkml:trace>
  <inkml:trace contextRef="#ctx0" brushRef="#br0" timeOffset="69917.3762">9645 8990 418 0,'0'0'6'16,"0"0"3"-16,0 0 1 15,11-8 0-15,-11 8 1 0,0 0 1 16,12 3 1-16,-7 9 0 15,-3 5-4-15,3 8-9 16,-2 5 0-16,-3 2 0 0,0 5 0 16,0 6 0-16,-3-6 0 15,-7 2 0-15,1-4 0 16,-4-3 0-16,-2 0 0 16,-2-6 0-16,2-5 0 0,0-3 0 15,3-3 0-15,2-6 0 16,-1-1 0-16,11-8 0 15,0 0 0-15,0 0 0 16,14 3 0-16,6-3 0 16,1-6 0-16,9 1 0 15,2-2 0-15,1 0 0 0,4-1 0 16,-5 3 0-16,0-2 0 16,-2 5 0-16,-5-4 0 0,-2 6-17 15,-9 11-61-15,2-9-10 16</inkml:trace>
  <inkml:trace contextRef="#ctx0" brushRef="#br0" timeOffset="70119.8794">10020 9285 435 0,'0'0'6'0,"0"0"2"15,0 0 1-15,0 0 0 16,0 0 2-16,6 12 0 15,-2 3 1-15,-4 5-2 16,6 4-10-16,-4 3 0 16,3 8 0-16,2 3 0 15,2-1 0-15,5 7-2 0,6-9-84 16,-3-8-3-16</inkml:trace>
  <inkml:trace contextRef="#ctx0" brushRef="#br0" timeOffset="77646.9756">14467 14806 43 0,'0'0'3'15,"0"0"2"-15,17 3 3 16,-4-3 3-16,7 0 0 16,9 0 3-16,5 3 1 0,11-3 2 15,12 0-3-15,-1 2-1 16,4-2-2-16,15 0 1 16,7 0-1-16,8-2-1 15,4-1-1-15,11-2-1 0,-1 1 0 16,18-2-2-16,5 1-1 15,3-2 0-15,-1-4-2 16,9 6-1-16,9-7 1 16,0 7 1-16,5-5-1 0,2 5 0 15,2-2 0-15,0 5 2 16,4-1-2-16,2 1 1 16,-2 2-1-16,3-3 2 15,-6 3-3-15,2-2 0 16,-10 2 0-16,-5-3 0 0,-3 3-1 15,-13 0 2-15,-15 0 0 16,-8 0 0-16,-5 0 1 16,-16 0 1-16,-11 0 0 15,-9 0 1-15,-5 3 1 0,-11-3-1 16,1 2 0-16,-18-2-1 16,-1 0 0-16,-6 0 0 15,-7 3 0-15,-2-3-1 0,-4 0 0 16,-11 0 0-16,9 0-2 15,-9 0 0-15,0 0-1 16,0 0 0-16,0 0-2 16,0 0 1-16,0 0-1 15,0 0 1-15,0 0-1 0,0 0 0 16,0 0-2-16,0 0-7 16,3 9-11-16,-3-9-44 15,-3 13-6-15</inkml:trace>
  <inkml:trace contextRef="#ctx0" brushRef="#br0" timeOffset="78422.8958">20601 14373 81 0,'0'10'9'0,"-2"7"8"16,2 15 2-16,-5 7 2 15,5 22 1-15,-3 12 1 0,3 13-1 16,0 15 2-16,0 3-10 16,0 0-6-16,0 2-2 15,0 6-2-15,0-11-2 16,0-2-1-16,-4-7-1 0,-3-3 0 15,1-5 0-15,-2-5 1 16,-4-4-1-16,7-4 0 16,-5-3 0-16,5-4 0 15,-2-2 0-15,4-2-2 16,-2-6-3-16,0-2-6 16,1-10-3-16,3-5-4 0,-1-5-2 15,-3-7-3-15,0-5-2 16,3-6-9-16,2-14-24 15,-9 15 4-15</inkml:trace>
  <inkml:trace contextRef="#ctx0" brushRef="#br0" timeOffset="79507.2199">10431 9024 360 0,'0'0'8'15,"0"0"2"-15,0 0 5 16,0 0 0-16,0 0 1 15,0 0 0-15,0 0 1 0,0 0 0 16,0 0-6-16,0 0-4 16,0 0-2-16,16 3-3 15,-2-1 0-15,9 1-4 16,2-3-9-16,4 2-26 0,11 0-45 16,-10 1-3-16</inkml:trace>
  <inkml:trace contextRef="#ctx0" brushRef="#br0" timeOffset="79679.2859">10436 9189 354 0,'0'0'7'0,"0"0"3"15,0 0 2-15,0 0 0 16,0 9 2-16,0-9 1 16,11 5 0-16,1-2 2 15,5-3-8-15,7 0-3 0,6-5-5 16,6 2-17-16,0 3-61 15,9-8-4-15</inkml:trace>
  <inkml:trace contextRef="#ctx0" brushRef="#br0" timeOffset="80122.4201">11008 8736 452 0,'0'0'4'0,"0"0"3"16,0 0 0-1,7-7 2-15,-7 7-1 0,0 0 2 16,11 0-1-16,-11 0-4 16,7 18-5-16,-5 5 0 15,-2 1 0-15,0 6 0 0,0 6 0 16,-5 2 0-16,-2 1 0 15,-6-1 0-15,1-1 0 16,-3-5 0-16,0-2 0 0,0-7 0 16,-2-6 0-16,4-3 0 15,3-4 0-15,10-10 0 16,-12 13 0-16,12-13 0 0,0 0 0 16,0 0 0-16,17-3 0 15,1-2 0-15,7 0 0 16,-1-2 0-16,14 2 0 15,-3-3 0-15,1 1 0 0,2 2 0 16,-3 0 0-16,-8 3 0 16,-2 2 0-16,-5 0 0 15,-10-5 0-15,0 5-29 16,5 0-58-16,-15 0-3 16</inkml:trace>
  <inkml:trace contextRef="#ctx0" brushRef="#br0" timeOffset="80524.3058">11339 8990 464 0,'0'0'5'0,"0"0"2"15,0 0 2-15,0 0 2 0,-5-12 0 16,5 12-7-16,0-14-4 15,0 5 0-15,0-2 0 16,7 4 0-16,7-2 0 16,4 4 0-16,0 0 0 0,1 2 0 15,-1 3 0-15,5 5 0 16,-9 7 0-16,-1 0 0 16,-8 8 0-16,-3 3 0 15,-2 0 0-15,-7 3 0 0,-6 2 0 16,-4-1 0-16,-3-7 0 15,0 2 0-15,3-2 0 16,2-5 0-16,0-2 0 0,5-4 0 16,10-9 0-16,0 0 0 15,10 8 0-15,7-8 0 16,10-5 0-16,8-2 0 16,10-5 0-16,15 3 0 0,-5 1-47 15,14-6-42-15</inkml:trace>
  <inkml:trace contextRef="#ctx0" brushRef="#br0" timeOffset="82171.4034">11913 8722 379 0,'0'0'8'16,"4"-10"1"-16,-4 10 3 0,10-15 2 15,-10 15 0-15,6-15 2 16,-6 15-1-16,0-12 1 16,0 12-6-16,-18 8-4 0,-1 9-1 15,0 5-2 1,-5 5-1-16,-3 6 0 0,2 6-2 15,2 2 0-15,6-2 0 16,8-3 0-16,9-4 0 16,2-2 0-16,12-7 0 15,9-6 0-15,7-4 0 0,7-7 0 16,1-3 0-16,6-3 0 16,-4-3 0-16,3-3 0 15,-9-2 0-15,-1-2 0 16,-6 5-13-16,-10 0-64 15,-3-2-9-15</inkml:trace>
  <inkml:trace contextRef="#ctx0" brushRef="#br0" timeOffset="82685.2138">12290 8635 466 0,'0'0'4'0,"0"0"2"0,0 0 0 15,0 0 2 1,-4-10 0-16,4 10 0 0,-15 3-3 16,4 4-5-16,-3 10 0 15,1 4 0-15,1 6 0 16,2 2 0-16,2 4 0 0,3 2 0 15,5-1 0-15,5-5 0 16,6 0 0-16,6-8 0 16,0-6 0-16,6-3 0 0,-1-5 0 15,3-7 0-15,-3-1 0 16,3-7 0-16,-5-9 0 16,-7-3 0-16,-1-7 0 15,-4-5 0-15,-7-3 0 16,-2-2 0-16,-10-3 0 0,-3 6 0 15,-6 2 0-15,-3 6 0 16,1 6 0-16,0 8 0 16,-1 7 0-16,3 5 0 15,3 8 0-15,4 4 0 16,6 5 0-16,4 6 0 0,3 1 0 16,8 4 0-16,7-3 0 15,5 2 0-15,4-4 0 16,4-2 0-16,4-8 0 15,6-1-16-15,3-4-71 0,-3-7-3 16</inkml:trace>
  <inkml:trace contextRef="#ctx0" brushRef="#br0" timeOffset="83130.2166">12596 8782 455 0,'0'0'5'0,"0"0"3"16,-5-8 2-16,5 8 1 0,0-9 1 15,0 9-2-15,-2-12-10 16,2 12 0-16,0-14 0 16,0 14 0-16,18-12 0 15,-9 9 0-15,9 1 0 16,-3 2 0-16,2 0 0 16,0 2 0-16,-1 3 0 0,-5 8 0 15,-6 4 0-15,1 1 0 16,-6 6 0-16,-8 1 0 15,-5 6 0-15,-1-5 0 0,-6 1 0 16,3 0 0-16,0-4 0 16,1-1 0-16,7-7 0 15,0 0 0-15,7-5 0 0,2-10 0 16,13 7 0-16,1-7 0 16,9 0 0-16,0-5 0 15,4-5 0-15,3 3 0 16,2-3 0-16,-2 0 0 15,-2 5 0-15,-7-2 0 0,2 2 0 16,-8-1 0-16,-3 2 0 16,0 4 0-16,-12 0 0 15,0 0 0-15,0 0 0 16,0 0 0-16,0 0-45 0,0 4-46 16</inkml:trace>
  <inkml:trace contextRef="#ctx0" brushRef="#br0" timeOffset="87045.9933">6093 15477 30 0,'0'0'0'0,"0"0"0"16,0 0 1-16,0 0 1 15,7 7 4-15,-7-7 3 16,21 13 1-16,-4-3 3 0,10-2 3 15,8-3 1-15,10-1-1 16,14 2 0-16,6-3-2 0,8-3-1 16,8 1-2-16,1-1 1 15,8 3-3-15,9 0 0 16,-2-1 0-16,3 1-1 0,9-1-1 16,-2 1-2-16,12-1-2 15,10 0 1-15,3-2-2 16,-2 0 0-16,11 0-1 15,6 0 0-15,0-2 0 16,2 0 1-16,-2-3-1 0,2 2 0 16,-2-2 0-1,1 2-1-15,-4-1 1 0,-2 1 0 16,1 3 0-16,-5-3-1 16,-3 3 1-16,-11-2 1 15,-3 0 0-15,4 2 2 16,-14-4 0-16,-6 4 1 0,-8-1 2 15,-10 1 0-15,-10 0 2 16,-7 0-2-16,-18 0 0 0,-13 0-1 16,-6 0 2-16,-10 0 0 15,-6 1 0-15,-10-1 0 16,-7 0 0-16,10 0 1 16,-10 0-1-16,0 0-1 15,0 0-6-15,0 0-9 0,0 0-30 16,10 0-34-16,-10 0-5 15</inkml:trace>
  <inkml:trace contextRef="#ctx0" brushRef="#br0" timeOffset="91044.7283">4064 11489 468 0,'0'0'3'16,"0"0"1"-16,0 0 1 15,0 0-1-15,0 0 0 16,0 0 1-16,0 11 1 15,0 8 0-15,6 5-3 0,1 9 0 16,1-1-3-16,3 7 0 16,0 4 0-16,1 2 0 15,1-8 0-15,-3-5 0 16,0-5 0-16,-3-5 0 16,-1-7 0-16,-2-3 0 0,-4-12 0 15,3 13 0-15,-3-13 0 16,0-4 0-16,-3-14 0 15,-4-2 0-15,-1-12 0 0,0-11 0 16,-3-8 0-16,-2-4 0 16,1-10 0-16,2-1 0 15,-1 7 0-15,4-2 0 16,5 10 0-16,2 11 0 0,0 5 0 16,6 8 0-16,10 10 0 15,1 4 0-15,6 8 0 16,2 5 0-16,2 3 0 15,1 12 0-15,-2 5 0 16,-1 7 0-16,-2 3 0 0,-12 2 0 16,3 3 0-16,-9-1 0 15,-5-4 0-15,-5 0 0 0,-9-6 0 16,1-1 0 0,-8-3 0-16,-4-2 0 0,6-6-6 15,-1-7-12-15,5 2-27 16,15-7-42-16,-15 8-1 15</inkml:trace>
  <inkml:trace contextRef="#ctx0" brushRef="#br0" timeOffset="91580.1569">4462 11662 463 0,'0'0'4'0,"0"0"1"16,0-12 2-16,0 12 0 0,6-15-1 16,-1 5 1-16,2 3 0 15,0-3-2-15,4 3-5 16,-2 4 0-16,2 1 0 15,3 2 0-15,1 5 0 16,-2 5 0-16,-1 4 0 16,-6-1 0-16,5 7 0 0,-6-2 0 15,-5-1 0-15,0-2 0 16,0-1 0-16,0-4 0 16,0-10 0-16,-7 15 0 15,7-15 0-15,0 0 0 0,0 0 0 16,-9-12 0-16,9-6 0 15,3 3 0-15,3-5 0 16,-1 2 0-16,0-2 0 0,2 4 0 16,-3 6 0-16,2 0 0 15,-6 10 0-15,0 0 0 16,13 0 0-16,-13 0 0 0,11 13 0 16,0-1 0-16,4 2 0 15,-2 1 0-15,4 5 0 16,-2-5 0-16,2 3 0 15,1-6 0-15,1 3-4 16,-1-13-27-16,0 1-53 0,-2-3-4 16</inkml:trace>
  <inkml:trace contextRef="#ctx0" brushRef="#br0" timeOffset="92064.0336">3372 11880 354 0,'0'0'3'0,"0"0"3"16,0 0 4-16,0 0 4 15,12-4 1-15,0 0 2 0,8-2 2 16,5 0 2-16,5-3-3 16,7-2-2-16,5 0-4 0,2-1-6 15,4-1-6-15,-5 3 0 16,-4 2 0-16,-8-2 0 16,-2 6 0-16,-9-1 0 15,-6 5 0-15,-14 0 0 0,13-3 0 16,-13 3 0-16,0 0-15 15,0 10-71-15,0-10-3 16</inkml:trace>
  <inkml:trace contextRef="#ctx0" brushRef="#br0" timeOffset="92734.3199">5144 11289 404 0,'0'0'6'0,"0"-16"2"0,0 7 3 16,0-1 1-16,-3-5 0 16,-1 2 2-16,-5-2-1 15,1 1 0-15,-2 4-5 0,0 5-3 16,-4 5-3-16,-1 0-1 16,3 10-2-16,-2 5 0 15,1 1 0-15,3 3-1 0,8 3 1 16,2 3 1-16,2-1 0 15,10-2 0-15,8 1 0 16,5-3 1-16,5-1 0 0,5-1 0 16,-1-6 0-16,1 3 0 15,-5-6-1-15,0 2 0 16,-5-4 0-16,-7 4 0 16,-6-6 0-16,-12-5 1 15,7 16 1-15,-7-16-2 16,-15 16 0-16,-2-7 0 0,-8 1 0 15,-3 0 0-15,-4-1 0 16,-3 2 0-16,1-5 0 16,1-5-2-16,7 4-9 0,2-5-15 15,-3-2-58-15,17-1-3 16</inkml:trace>
  <inkml:trace contextRef="#ctx0" brushRef="#br0" timeOffset="93184.2387">5452 11163 438 0,'0'0'5'0,"0"0"5"15,0 0 0-15,0-8 1 16,0 8-1-16,0 0 0 16,0 0 1-16,-3 10-5 15,1 7-6-15,0 8 0 16,-1-1 0-16,3 6 0 15,3 2 0-15,1 3 0 0,6-8 0 16,3-2 0-16,4-5 0 16,1-5 0-16,2-5 0 15,-1-3 0-15,4-7 0 0,-1-5 0 16,-2-5 0-16,0-4 0 16,0-11 0-16,-5-3 0 15,-9-4 0-15,3-7 0 16,-9-4 0-16,-2 1 0 0,-9 5 0 15,-6-1 0-15,-3 12 0 16,-3 4 0-16,4 10 0 16,-6 9 0-16,2 3 0 15,6 12 0-15,2 5 0 0,6 8 0 16,3 2 0-16,6 4 0 16,3 1 0-16,9-1 0 15,6-1 0-15,1-2 0 16,11-4 0-16,-4-9-2 15,14-13-53-15,-3 6-31 0,0-8-2 16</inkml:trace>
  <inkml:trace contextRef="#ctx0" brushRef="#br0" timeOffset="93364.0187">5949 11234 421 0,'0'0'7'0,"0"0"3"0,-3 15-1 15,3-4 3-15,0 5 0 16,0 4 1-16,0 5 0 16,6 4 1-16,1 1-14 15,-2-7-26-15,4 1-57 0,5-1-4 16</inkml:trace>
  <inkml:trace contextRef="#ctx0" brushRef="#br0" timeOffset="96588.5951">6580 10860 355 0,'0'0'7'16,"0"0"5"-16,0 0 3 0,0-9 0 15,0 9 0-15,0 0-1 16,0 0 1-16,0 0 1 16,3 9-7-16,-1 6-5 0,4 4-1 15,3 11-2-15,1 1 2 16,3 3 1-16,-1 3 0 15,-1-4-2-15,6 4-3 0,-4-8-5 16,3 1-16-16,-6-3-58 16,1-5-6-16</inkml:trace>
  <inkml:trace contextRef="#ctx0" brushRef="#br0" timeOffset="96781.0667">6479 11046 408 0,'0'0'5'16,"0"0"2"-16,-3-11-2 0,3 11 1 15,0-14 1-15,10 4-1 16,8-2 1-16,1-6 0 16,11 6-6-16,4-2-7 0,12-2-29 15,1 6-45-15,0-5-3 16</inkml:trace>
  <inkml:trace contextRef="#ctx0" brushRef="#br0" timeOffset="97757.0801">7014 10721 384 0,'0'0'7'16,"0"0"4"-16,0 0 1 16,0 0 2-16,-4-7 0 0,4 7-1 15,0 0 1-15,-3 4 0 16,3 8-6-16,0 14-4 15,9 4-2-15,-2 2-1 16,3 5 0-16,3 2 0 16,1 4 2-16,4-5-1 0,-4-5 0 15,0 0 0-15,-2-9 0 16,-3-1-2-16,-4-6 0 16,3-4 0-16,-8-6 0 15,0-7 0-15,0 0 0 0,-8 0 0 16,1-13 0-16,-3-3 0 15,-3-7 0-15,-1-9 0 16,-7-8 0-16,5-4 0 16,-2-3 0-16,3-6 0 0,2-1 0 15,4 4-2-15,1 6 4 16,8 7-2-16,0 2-2 16,10 10 2-16,6 5 0 15,3 8-1-15,3 4 1 16,6 6-1-16,-1 2 0 0,1 8 0 15,-2 8 1-15,-6 4-1 16,-2 9 1-16,-8 2-1 16,-5 1 1-16,-5 1-1 15,-10-1-1-15,-5 0-4 0,-5-8-5 16,0 2-17-16,0-2-57 16,1-9-2-16</inkml:trace>
  <inkml:trace contextRef="#ctx0" brushRef="#br0" timeOffset="98198.0261">7354 10860 377 0,'0'0'4'0,"0"0"4"15,-2 11 1-15,2-11 2 16,-11 16 0-16,8-9 0 15,1 6 2-15,0 2 0 0,2-2-4 16,4-4-2-16,10-1-1 16,2 0-1-16,5-8-1 15,0 0 0-15,8-5 0 0,-9-6 0 16,6-4-1-16,-3-3 1 16,-6-1 0-16,1 4-4 15,-9-2 0-15,-2 5 0 0,-1 1 0 16,-6 11 0-16,0 0 0 15,10 0 0-15,-5 11 0 16,-1 6 0-16,5 5 0 16,0 1 0-16,1 6 0 0,3 1 0 15,-1 0 0-15,-2-3 0 16,0 0 0-16,-5-2 0 16,-5 0 0-16,0-6 0 15,-15 1 0-15,-5-2 0 16,-5-3 0-16,-7-1 0 0,-3-1 0 15,-7-6 0-15,2-2-19 16,-8 10-51-16,7-18-19 16</inkml:trace>
  <inkml:trace contextRef="#ctx0" brushRef="#br0" timeOffset="98947.5459">7145 9881 269 0,'0'0'8'15,"0"0"3"-15,0 0 4 16,0 0 3-16,-2-9 0 0,2 9 3 15,-3-11 4-15,3 11-1 16,-6-12-5-16,6 12-4 16,-2-7-2-16,2 7-3 15,0 0-4-15,0 0-1 0,0 0-2 16,0 0-1 0,-5 12-2-16,5 3-1 0,0 2 0 15,0 3 0-15,5 0 2 16,3 3 0-16,-1-7-1 15,3 0 1-15,2-4 0 0,1-5 1 16,2-1 0-16,0-6 0 16,2-4 0-16,-2-5 0 15,0-3 1-15,0-4 0 0,-5 2 0 16,3-3 0-16,-6-1 0 16,-2 6 0-16,-3 0-3 15,0 1 0-15,-2 11 0 16,3-9 0-16,-3 9 0 0,0 0 0 15,0 0 0-15,8 14 0 16,-6-4 0-16,3 5 0 16,0 5 0-16,2 0 0 0,2 4 0 15,-5-3 0-15,1 1 0 16,-2-2 0-16,-3 2 0 16,0-3 0-16,-8-1 0 15,-2 0 0-15,-7-1 0 16,-1 0 0-16,-6 0 0 15,1 0 0-15,-2-7 0 0,3 11-20 16,12-7-66-16,-9-3-3 16</inkml:trace>
  <inkml:trace contextRef="#ctx0" brushRef="#br0" timeOffset="100811.9019">8010 10578 360 0,'0'0'6'0,"0"0"4"16,0-13 2-16,0 13 1 16,-3-10 1-16,3 10 0 15,-9-7 0-15,-3 7 1 16,-1 5-6-16,-9 12-3 15,6 5-2-15,-6 9-2 0,3 1 0 16,-2 7-1-16,8-3 1 16,4 5-1-16,6-5 0 15,6-3 1-15,12-2-1 0,4-10 0 16,9 1 1-16,4-7-1 16,4-7 1-16,8-1-1 15,-2-7-1-15,1 0-1 16,-1 0-3-16,-10-9-6 0,5 3-19 15,-2-4-57-15,-15 1 0 16</inkml:trace>
  <inkml:trace contextRef="#ctx0" brushRef="#br0" timeOffset="101263.4647">8351 10525 440 0,'0'0'4'0,"0"0"1"16,0 0 0-16,0 0 2 15,-15 8-1-15,7 5 2 16,1 4-1-16,-6 5 1 0,6 5-4 16,-1 5-1-16,0 0 0 15,5 3-2-15,3 1 1 16,7-7-2-16,5-5 1 15,6-5 0-15,-4-5 0 0,11-7 0 16,-2-7 0-16,1 0 0 16,1-9 1-16,-5-9-2 15,-1-5 0-15,-3-6 0 16,-4-5 0-16,-10-1 0 0,-2-8 0 16,-7 1 0-16,-5 3 0 15,-6 2 0 1,-1 7 0-16,-1 10 0 0,-3 5 0 15,6 10 0-15,-1 8 0 16,6 14 0-16,4 5 0 16,3 6 0-16,5 6 0 0,11 3 0 15,3 0 0-15,9 0 0 16,4-4-10-16,11-1-23 0,8-5-52 16,-5-7-5-16</inkml:trace>
  <inkml:trace contextRef="#ctx0" brushRef="#br0" timeOffset="102059.2281">8721 10696 459 0,'0'0'4'16,"-7"-4"2"-16,7 4 3 16,-15-10 0-16,15 10 0 15,-15-6 1-15,15 6-5 0,-18-9-5 16,18 9 0-16,0 0 0 15,0 0 0-15,0 0 0 16,0 0 0-16,5-7 0 0,-5 7 0 16,10-3 0-16,-10 3 0 15,0 0 0-15,10-2 0 16,-10 2 0-16,0 0 0 0,0 0 0 16,0 0 0-16,0 0 0 15,0 0 0-15,0 0 0 16,0 0 0-16,0 0 0 15,0 0 0-15,0 0 0 16,0 0 0-16,0 0 0 0,0 0 0 16,0 0 0-16,0 0 0 15,0 0 0-15,0 0 0 16,0 0 0-16,0 0 0 0,0 0 0 16,0 0 0-1,0 0 0-15,0 0 0 0,0 0 0 16,0 0 0-16,0 0 0 15,0 0 0-15,0 0 0 16,0 0 0-16,0 0 0 0,0 0 0 16,0 0 0-16,0 0 0 15,0 0 0-15,0 0 0 16,0 0 0-16,0 0 0 16,0 0 0-16,0 0 0 0,0 0 0 15,0 0 0-15,0 0 0 16,0 0 0-16,0 0 0 15,0 0 0-15,0 0 0 0,0 0 0 16,0 0 0-16,0 0 0 16,0 0 0-16,0 0 0 15,0 0 0-15,0 0 0 16,0 0 0-16,0 0 0 0,0 0 0 16,0 0 0-16,0 0 0 15,0 0 0-15,0 12 0 16,0 0 0-16,0 5 0 15,3 4 0-15,-1 3 0 16,-2 6 0-16,3-1 0 0,-1 2 0 16,0-2 0-16,3-2 0 15,-2-4 0-15,0-4 0 16,2-4 0-16,-3-4 0 16,1-2 0-16,-3-9 0 0,0 0 0 15,4 11 0-15,-4-11 0 16,0 0 0-16,0-11 0 15,-2-1-82-15,2 12-10 0</inkml:trace>
  <inkml:trace contextRef="#ctx0" brushRef="#br0" timeOffset="105974.5574">9286 10414 277 0,'0'0'8'0,"0"0"6"16,0 0 1-16,0 0 4 15,0 0 0-15,0 0 3 16,-6 0 0-16,6 0 0 16,0 0-6-16,0 0-4 0,0 0-2 15,6 0-2-15,8 0-1 16,1-3-1-16,5-2-1 15,2 0-1-15,6-2-2 16,2 2-4-16,0-2-3 0,-4 2-8 16,-1-5-15-16,0 0-47 15,-9 10-10-15</inkml:trace>
  <inkml:trace contextRef="#ctx0" brushRef="#br0" timeOffset="106163.0564">9316 10558 330 0,'0'0'6'16,"0"0"2"-16,0 0 4 16,0 0 5-16,7 10 2 0,3-10 0 15,3 0 0-15,11 0 1 16,3-8-5-16,10 1-4 16,4-6-4-16,5 4-8 15,-3-7-29-15,6 9-52 16,-1 0-3-16</inkml:trace>
  <inkml:trace contextRef="#ctx0" brushRef="#br0" timeOffset="119973.2147">9854 10104 282 0,'0'0'7'0,"0"0"5"0,0 0 3 16,-2-12 4-16,2 12 1 15,0-10 3-15,0 10 0 16,0-10-1-16,0 10-7 16,0 0-5-16,0 0-3 0,0 0-2 15,0 17-1 1,0 0-2-16,-3 7 0 0,3 3 0 16,-2 2 1-16,0 6 0 15,-4-3-1-15,1 0 1 16,-1-3-1-16,5 0 0 0,-1-8-1 15,-4 0 0-15,4-5 1 16,0 0-1-16,2-4 0 0,0-12-2 16,0 13 1-16,0-13 0 15,0 0 0-15,-2 7-1 16,2-7 1-16,0 0 0 16,0 0 0-16,4 0 1 15,6 0-1-15,1 0 0 0,0 0 1 16,6-2 0-16,-1 2 0 15,4-3-2-15,-3 1-1 16,1 2-4-16,-4 0-10 16,-1 0-23-16,9 0-45 15,-12 0-2-15</inkml:trace>
  <inkml:trace contextRef="#ctx0" brushRef="#br0" timeOffset="120396.3481">10043 10406 422 0,'0'0'3'16,"0"0"2"-16,0-12 0 15,0 12 1-15,0-8 0 0,0 8 0 16,2-12-1-16,-2 12 1 15,14-5-3-15,-14 5-2 16,16 0 0-16,-3 5-1 16,-3 6 1-16,0 1-1 15,0 2 1-15,-5 7 0 16,0 1 1-16,-5 0-1 16,0 3 0-16,-10-5 0 0,0 2 0 15,-5 0-1-15,2-2 1 16,-1-6-1-16,2-1 0 15,-1-2 0-15,13-11 0 0,-12 12 0 16,12-12 0-16,0 0 1 16,0 0-1-16,7-6 1 0,5 0 0 15,6-3 0-15,0 0 0 16,3-6-2-16,2 3-6 16,-1-8-24-16,1 5-52 15,-6-6 0-15</inkml:trace>
  <inkml:trace contextRef="#ctx0" brushRef="#br0" timeOffset="120825.8086">10319 10065 350 0,'0'0'7'15,"0"0"2"-15,-2-10 3 16,2 10 1-16,0 0-1 0,-10-10 0 16,10 10 0-16,-18 0 0 15,6 5-7-15,0 5-2 16,-1 2-3-16,1 2-1 0,1 4 0 16,4 2 0-16,2-2 1 15,5-1 0-15,10-2 0 16,3-3 0-16,6-2 1 15,4 0-1-15,2-2 1 0,-1-1 0 16,2 0 0-16,-3-4-1 16,3 2 0-16,-8 2-1 15,-6-2 1-15,1 3 1 16,-13-8 0-16,10 14 0 16,-10-3 1-16,-5-2-1 0,-8 1 2 15,-2 2-1-15,-5 4-2 16,-2-6-1-16,2-4-3 15,0 2-5-15,3 0-7 0,-1-8-15 16,-1 0-51-16,19 0-2 16</inkml:trace>
  <inkml:trace contextRef="#ctx0" brushRef="#br0" timeOffset="121308.5223">10548 10023 391 0,'0'0'6'0,"0"0"3"16,0 0 0-16,-6-12 1 15,6 12-1-15,0 0 1 16,-6 0 1-16,6 0-1 16,-13 24-5-16,8-6-3 15,3 1-1-15,-3 6 0 0,5 2 0 16,0-2 0-16,1 0-1 15,10-6 0-15,-4-2 1 16,9-1 0-16,-4-6 0 0,6-3 1 16,-4-4 0-16,4-3 0 15,-5-7 1-15,6-4-1 16,-1-7 1-16,-4-2 0 0,-6-6-1 16,2-3 0-16,-8-5-1 15,-2 0 0-15,-2 2 0 16,-8-1 0-16,-5 6-1 15,0 3 0-15,0 7-1 16,-5 5 0-16,3 4-1 16,2 8 1-16,0 0-1 15,5 10 0-15,3 5 0 0,2 4 0 16,1 4 1-16,4 2 0 16,6 2 0-16,1 0 1 15,9-2-1-15,1 0-1 0,5-3-7 16,0-10-22-16,6 5-52 15,4-7-1-15</inkml:trace>
  <inkml:trace contextRef="#ctx0" brushRef="#br0" timeOffset="121757.9564">10843 10176 459 0,'0'0'5'0,"0"0"1"16,0 0 2-16,0 0 0 0,0 0 1 16,0 0-1-16,4-5 0 15,-4 5-8-15,9-12 0 16,-9 12 0-16,16-10 0 16,-7 8 0-16,3-1 0 15,-2 3 0-15,0 0 0 0,0 5 0 16,-2 7 0-16,-3 3 0 15,-5 2 0-15,0 9 0 16,-5-5 0-16,-5 7 0 0,-2-3 0 16,-4 2 0-16,4-4 0 15,-3-4 0-15,5-4 0 16,1-1 0-16,4-6 0 16,5-8 0-16,0 0 0 0,11 5 0 15,2-5 0-15,7-7 0 16,0 1 0-16,5-3 0 15,2 1 0-15,-2-4 0 16,-3 5 0-16,-1-1 0 16,-7 4 0-16,-1 4 0 0,-13 0 0 15,10-5 0-15,-10 5 0 16,0 0 0-16,0 0-7 16,0 0-82-16,-3 6-1 15</inkml:trace>
  <inkml:trace contextRef="#ctx0" brushRef="#br0" timeOffset="132926.8393">6826 16290 84 0,'18'0'4'0,"5"0"1"15,23 0 3-15,17 0 2 16,16 0 2-16,13-4 2 16,28 1 1-16,18-2 3 15,7 0-4-15,5 0-1 0,14 3-1 16,-1-1-2-16,12 1-2 15,-2 2-2-15,4 0 0 16,2 0-2-16,7 0-1 0,9 0 1 16,-10 0-2-16,-4 2 0 15,9-2 0-15,1 0-1 16,-5 3 0-16,-4-3 0 16,5 0 0-16,-5 0 1 15,4 0-1-15,8-3 1 16,-11 1 1-16,-3-4 0 0,-1 2 3 15,2 1-1-15,-15 0 0 16,-6 1 0-16,-12 0 1 16,-10-3-1-16,-12 5-2 0,-4-3 0 15,-23 3-2-15,-12-3 1 16,-16 1-1-16,-12-1 0 16,-19 3 0-16,-10-2 0 0,-8 2 1 15,-12 0-1-15,-10 0-6 16,0 0-19-16,0 0-42 15,0 0-3-15</inkml:trace>
  <inkml:trace contextRef="#ctx0" brushRef="#br0" timeOffset="136540.0166">6566 12293 431 0,'0'0'5'16,"0"0"3"-16,0 0 2 0,0-12 2 16,0 12 0-16,0 0 0 15,-3-9 0-15,3 9-3 16,0 0-9-16,0 12 0 15,0 9 0-15,3 6 0 16,4 2 0-16,3 11 0 0,3 0 0 16,1 4 0-16,2-2 0 15,-2-3 0-15,1-4 0 16,-5-5 0-16,1-5 0 16,-2-8 0-16,-4 1 0 15,0-9 0-15,-5-9 0 16,0 0 0-16,0 0 0 0,-8-9 0 15,-4-11 0-15,-5-5 0 16,4-14 0-16,-4-8 0 0,-1-10 0 16,1-5 0-16,2-3 0 15,3 1 0-15,7-1 0 16,5 7 0-16,0 5 0 0,10 8 0 16,4 8 0-16,6 10 0 15,5 5 0-15,3 7 0 16,1 5 0-16,1 10 0 15,-2 7 0-15,-1 11 0 0,-5 6 0 16,-9 8 0-16,-3 5 0 16,-10 1 0-16,0 4 0 15,-12-2 0-15,-9-3 0 16,-1-3 0-16,-8-4 0 16,7-5 0-16,-3-8 0 15,6 1 0-15,-1-9-11 0,9 1-20 16,12-10-55-16,0 0-4 15</inkml:trace>
  <inkml:trace contextRef="#ctx0" brushRef="#br0" timeOffset="137036.7802">6980 12448 434 0,'0'0'5'16,"0"0"2"-16,-12-5 3 15,12 5 1-15,-10-5 1 16,10 5 0-16,-11-8 1 16,11 8-6-16,-6-9-7 15,6 9 0-15,13-10 0 0,1 5 0 16,4 2 0-16,6-2 0 15,-1 3 0-15,4-1 0 16,-2 3 0-16,-2 0 0 16,-6 3 0-16,-2 2 0 0,-8 3 0 15,1 4 0-15,-8 3 0 16,-5-1 0-16,-5 4 0 16,-5 1 0-16,0 3 0 0,-3-1 0 15,2-1 0-15,-2-6 0 16,2 1 0-16,7-5 0 15,9-10 0-15,-7 12 0 16,7-12 0-16,7 6 0 0,6-6 0 16,6-3 0-16,4-2 0 15,2-3 0-15,5-2 0 16,2 1 0-16,0-3 0 16,3 2 0-16,-8-3 0 0,5 3-15 15,10 1-72 1,-17-6-1-16</inkml:trace>
  <inkml:trace contextRef="#ctx0" brushRef="#br0" timeOffset="137273.2313">7730 12133 499 0,'0'0'1'16,"0"0"2"-16,0 0 0 0,0-4 0 15,0 4-1-15,17-13-2 16,-8 6 0-16,9-4 0 16,4 7 0-16,-4 1-55 15,2-2-31-15,4 4-3 16</inkml:trace>
  <inkml:trace contextRef="#ctx0" brushRef="#br0" timeOffset="137407.7567">7729 12380 391 0,'0'0'5'0,"0"0"5"16,7 0 1-16,6 0 1 16,4-4 1-16,10-6-1 15,19 5-30-15,5-8-52 16,6-9-6-16</inkml:trace>
  <inkml:trace contextRef="#ctx0" brushRef="#br0" timeOffset="142490.965">8411 11868 377 0,'0'0'8'0,"2"-10"3"16,-2 0 2-16,2 1 2 0,1-4 2 16,-3 1 1-16,0 2 1 15,0 0-1-15,0 10-6 16,0 0-9-16,-7 3-3 16,-4 12 0-16,1 9 0 0,3 8 0 15,-1 5 0-15,3 2 0 16,5 4 0-16,0-1 0 15,13-5 0-15,4-5 0 16,8-4 0-16,3-13 0 0,4-5 0 16,2-6 0-16,0-6 0 15,2-8 0-15,-4-7 0 16,1-5 0-16,-11-8 0 16,-4-3 0-16,-9 0 0 0,-9-5 0 15,-7 1 0-15,-13 0 0 16,-5 1 0-16,-7 9 0 15,-3 3 0-15,-2 7 0 0,2 11 0 16,3 6 0-16,0 8 0 16,7 10 0-16,2 9 0 15,4-3-9-15,8 11-79 16,4 4-3-16</inkml:trace>
  <inkml:trace contextRef="#ctx0" brushRef="#br0" timeOffset="143068.88">6745 12971 362 0,'0'0'7'16,"-13"0"0"-16,13 0 2 0,-12 2-1 15,12-2 0-15,-14 3 1 16,14-3 2-16,0 0 3 16,3 9-4-16,20-9 0 15,17 0 0-15,20-7 1 0,14-10 0 16,23-5-1-16,25-8 0 16,15-7-6-16,15-8-4 15,9-2 0-15,4 2 0 0,1-5 0 16,-8 9 0-16,-6 1 0 15,-12 8 0-15,-16 5 0 16,-13 3 0-16,-18 3 0 16,-24 8 0-16,-11 1 0 0,-19 5 0 15,-9 2 0-15,-12 2 0 16,-18 3 0-16,7 0 0 16,-7 0 0-16,0 0 0 15,0 0 0-15,0 0 0 16,-5 5 0-16,5-5 0 0,-13 10 0 15,13 0 0-15,-9 10-57 16,6-7-36-16</inkml:trace>
  <inkml:trace contextRef="#ctx0" brushRef="#br0" timeOffset="147619.0846">4390 9414 297 0,'0'0'6'16,"0"0"2"-16,0-15 3 16,0 7 0-16,-4-1 1 15,-6-2 0-15,-6 1 0 0,-7-2 0 16,-11 4-4-16,-5 3-4 15,-9 5-1-15,-9 0-2 16,-2 0 0-16,-6 10 0 16,-2 0 0-16,0 5 0 0,0 3 1 15,0 4-1-15,-1 7 0 16,-4 0 1-16,5 9-1 16,-3-1 0-16,3 6-1 15,3-4 1-15,-2 3-1 0,10-2 0 16,6-3 0-1,8 3-1-15,5-6 1 0,11 4-1 16,6-2 1-16,10 7-1 16,4 2 1-16,6 7 1 15,0 7 0-15,5 6 2 0,4 9 1 16,4 7-1-16,-1 6 1 16,6 4 0-16,-1 4 0 15,8 4 0-15,0-3 2 0,0 4 0 16,5-4 0-16,0 4 0 15,0 1 1-15,-1 3 1 16,-1 3-2-16,-2-3 0 16,-1 5-2-16,3-2-1 0,-3 2 0 15,0-3-1-15,0 0-1 16,-1-6-1-16,0-1 1 16,4-8 0-16,-6-1-1 15,2-7-1-15,-3-1 0 16,-3-2 2-16,0-6-1 15,-6-5 0-15,0 0 0 0,-1-6 0 16,-4 1 0-16,0-11 0 16,-6-2 0-16,8-9 0 15,-4 0-1-15,0-10 0 0,0-2 1 16,0-5-1-16,-4-6 0 16,3-4 1-16,-2-3 0 15,-2-1-1-15,0-11 1 0,2 13 0 16,-2-13 0-16,0 9-1 15,0-9 2-15,0 0-1 16,0 0 0-16,0 0 1 16,0 0-1-16,0 0 1 0,0 0-1 15,-8 11 1-15,8-11-1 16,0 0 0-16,-6 0 0 16,6 0-1-16,0 0 1 15,-10 1-1-15,10-1 1 16,0 0-1-16,0 0 1 0,0 0 0 15,0 0-1-15,0 0 1 16,-10 8-1-16,10-8 0 16,0 0 1-16,-4 15-1 15,3-8 0-15,-1 5 1 0,-3 1-1 16,0 2 1-16,-2 3-1 16,1-3 1-16,-1-1 0 15,2 1 0 1,0 2 0-16,3-4 0 15,-1-1 0-15,3-3 0 16,0 1 0-16,0 1 0 0,3-3 0 16,-3-8 0-16,9 14 1 15,-9-14-1-15,16 17 0 16,-7-12 1-16,1 2-1 16,3-2 0-16,4 2 0 15,3-4 1-15,5 0-1 0,5-3 0 16,5 0 1-16,6-3-1 15,7-7 0-15,9 3 0 16,6-5 0-16,4-1 0 16,7-2-1-16,8 1 1 15,-2-4 0-15,6 3 0 0,7-2-1 16,-1-2 1-16,0 4 0 16,5-5 0-16,2-1 0 0,0-1 1 15,4 0-1-15,0 0 0 16,7-1 1-16,-1 1-1 15,1-3 0-15,-7 3 1 16,8 1-1-16,-2-3 1 0,0 4-1 16,-4 1 1-16,-3-3-1 15,-1 3 0-15,-1-1 1 16,0 2-1-16,-6 0 1 16,-5-1-1-16,1 2 0 15,-8 2 1-15,0-2-1 0,-2 0 0 16,-4 5 1-16,-3-2-1 15,0 2 0-15,-5-4 1 16,5 2-1-16,-7 2-1 16,1 2 1-16,-5-5 0 15,-2 2 0-15,0 1 0 0,-3-1-1 16,3 1 1-16,-8 3 0 16,1-4 0-16,-4 0 1 0,1 3-1 15,-1-2 0-15,1 2 0 16,-2 0 0-16,-4 3 0 15,-4-3 0-15,-3 5 0 16,-2-2 0-16,0 0 0 0,-5 1 0 16,-3 1 1-16,1 1-1 15,-3-1 0-15,-1-1 0 16,1 2 0-16,0 1 0 16,0-2 0-16,-3-1 0 15,-2 5 0-15,2-2 0 0,-4 1 0 16,-1-1 0-16,-4 0 0 15,-3 3 0-15,-10 0 0 16,12-2 0-16,-12 2 1 16,0 0-1-16,0 0 1 0,0 0-1 15,0 0 0-15,0 0 0 16,0 0 0-16,0 0 1 16,8-7-1-16,-8 7 0 0,0 0 0 15,0 0 0-15,0 0 0 16,7-5-1-16,-7 5 1 15,12-3-1-15,-12 3 1 16,16-2-1-16,-7 0 1 0,1-1 0 16,3 3 0-16,-1-3 0 15,3 1 0-15,2-3 0 16,-1 3 0-16,0-1 0 0,5-2 0 16,-1-2 0-16,-1 2 0 15,1-2 0-15,1 2 1 16,-5-1-1-16,2-1 0 15,-1 2 0-15,-2-1 0 16,-3 2 1-16,1-1-1 16,-1 0 0-16,-2-2 0 0,3 1 1 15,-3 2-1-15,-3-4 1 16,-7 8-1-16,15-14 0 16,-15 14 0-16,15-18 1 0,-15 18-1 15,10-13 1-15,-10 13-1 16,10-14 0-16,-10 14 1 15,5-12-1-15,-5 12 1 16,7-15-1-16,-7 15 0 0,2-13 0 16,-2 13 1-16,9-14-1 15,-7 3 0-15,-2 2 0 16,2-1 0-16,1 0 0 0,2 0 0 16,-3-1 0-16,3-1 0 15,-3 0 0-15,4 0 2 16,-1 0-2-16,2-3 0 15,-2-3 0-15,0 3 0 16,3 0 0-16,-3-2 0 16,2 0 0-16,-2 0 0 0,0-3 0 15,3 2 0-15,-3-2 0 16,-1 1 0-16,1 1 0 16,2-1 0-16,-3 0 0 0,3-5 0 15,0 2 0-15,-2 2 0 16,2 1 0-16,2-5 0 15,-3 5 0-15,2 2 0 16,-1-5 0-16,0 5 0 0,4-4 0 16,-4 1 0-16,0 0 0 15,4 1 0-15,-4 2 0 16,0-2 0-16,1-2 0 16,2-1 0-16,0-3 0 0,2 5 0 15,1-5 0-15,-3 3 0 16,3-3 0-16,1 4 0 15,1-5 0-15,2 2 0 16,-4 1 0-16,4 1 0 0,0-2 0 16,1 1 0-16,0 0 0 15,1-1 0-15,3 2 0 16,3-3 0-16,1 4 0 16,3 2 0-16,4-3 0 0,1 0 0 15,1-1 0-15,4 5 0 16,2-3-2-16,1 1 2 15,3 0-1-15,-1 1 1 0,4-2-1 16,-1-2 1-16,3 4-1 16,0-3 1-16,-4 0-2 15,5-1 0-15,-5 1 0 16,2 0 0-16,-1-3 0 16,0 5 0-16,1-5 0 0,1 5 1 15,3-2 1-15,-1 0 0 16,0 0 0-16,2-1 1 15,-2 1-1-15,-1 1 0 16,5 1 0-16,-5-6 1 16,-1 6-1-16,1 1 0 0,0-1 0 15,2-3 0-15,-5 3 1 16,6 0-1-16,-4 1 1 16,1-3-1-16,0-1 0 15,2 3 1-15,-2-2-1 0,-5 0 0 16,9-2-1-16,-4 1 1 15,-3-2 0-15,3 3-1 16,1-5 1-16,2 5 0 0,-6-6-1 16,1 6 2-16,-1-3-1 15,-2 0 1-15,-1 1-1 16,-2-2 1-16,-1 2-1 16,-2 2 0-16,1 0 1 0,-2-3-1 15,0 2 0 1,0 1 1-16,-3 0-1 0,3 0 1 15,-1-4-1-15,-5 5 1 16,3-4 0-16,-3 3-1 0,0-2 1 16,-4 3 0-16,-1-4-1 15,-2 3 1-15,-3-6-1 16,-2 3 0-16,3 1 0 0,-6-3 1 16,0-1-1-16,1 1 0 15,-1-2 1-15,1 0-1 16,-4 0 0-16,3 2 0 15,1 0 1-15,0-3-1 16,-4 0 0-16,-1 1 1 0,-1-1-1 16,1 3 0-16,-1-5 1 15,-4 5-1-15,0-3 0 16,-1-1 2-16,0 2-2 0,0 3 0 16,2-3 0-16,-2 2 0 15,0 3 0-15,0 0 0 16,-2 0 0-16,3 2 0 15,-5 0 0-15,-1 2 0 16,0 4 0-16,-2-2 0 16,0-1 0-16,0 3 0 0,-4-2 0 15,1-2 0-15,-2 4 0 16,2-1 0-16,-2-4 0 0,0 1 0 16,3-2 0-16,-3 2 0 15,3 0 0-15,-3-2 0 16,-1 2 0-16,1-2 0 15,1 0 0-15,-1 3 0 16,0-2 0-16,0 1 0 0,-3 3 0 16,1 0 0-16,-3 0 0 15,3 0 0-15,-4 1 0 16,2 0 0-16,-7 2 0 0,9 2 0 16,-6 0 0-16,-1-4 0 15,-3 4 0-15,-2 0 0 16,3-1 0-16,-8 1 0 15,0 0 0-15,-1 0 0 16,-4-1 0-16,-4 3 0 16,1 1 0-16,-6-2 0 0,0 1 0 15,-5 2 0-15,-2 1 0 16,-5 0 0-16,0 2 0 16,-5 0 0-16,-1 0 0 0,-4 0 0 15,-2 2 0-15,-6 1 0 16,-3 0 0-16,1 2 0 15,-10-3 0-15,4 3 0 16,-4 0 0-16,-5 0 0 0,-1 3 0 16,4-1 0-16,-8 3 0 15,-2 0 0-15,0 0 0 16,-4 0 0-16,-5 0 0 0,2 2 0 16,-5-2 0-16,-1 5 0 15,-5-2 0-15,2 0 0 16,-7-2 0-16,1 2 0 15,-3-1 0-15,3 4 0 16,-3-4 0-16,0-2 0 16,2 2 0-16,-2 3 0 0,4-3 0 15,-2 1 0-15,1-1 0 16,1 2 0-16,-3 5 0 16,4-4 0-16,-5 2 0 0,5-2 0 15,-7 5 0-15,-1-4 0 16,2 5 0-16,-4-1 0 0,-3 0 0 15,1 0 0 1,-3 5 0-16,-2-6 0 0,0 1 0 16,-8 2 0-16,1-2 0 15,-6 0 0-15,0-2 0 16,-2 2 0-16,0-1 0 16,-3 1 0-16,-5-2 0 0,5 5 0 15,-3-1 0-15,2-2 0 16,-5 4 0-16,2 1 0 15,-2 1 0-15,-5 3 0 16,3 3 0-16,-4 2 0 16,-1 6 0-16,-4 10 0 0,0 6-7 15,-14 4-22-15,-15 23-55 16,0 2-4-16</inkml:trace>
  <inkml:trace contextRef="#ctx0" brushRef="#br0" timeOffset="166214.9007">5875 17127 227 0,'0'0'0'0,"0"0"0"15,0 0-4-15,0 0 0 0,0 0-1 16,0 0 2-16,0 0 1 16,0 10 0-16,2 0 4 15,3 2 0-15,2 6 6 16,-2-6-3-16,3 1 3 15,2 1 1-15,2 4 0 0,3-1 0 16,3 1 0-16,1 1 0 16,6 1-1-16,5 0 0 15,7 0 1-15,1-1-2 16,9-1-1-16,3 0 0 0,7-1-2 16,8-2 0-1,-1-1 0-15,12-4-1 0,5-3 1 16,3-2-1-16,6-2 1 15,2-3 0-15,7 0 0 0,4-3 0 16,5-4 0-16,2 2-1 16,-1-5 1-16,8 1-1 15,2-1-1-15,1 0 0 16,1 1-1-16,4-5 1 16,-1 8-1-16,0-5 1 0,4 5-1 15,-3-1 0-15,3 2-1 16,-4 1 1-16,5-1-1 15,-7 5 0-15,0-3 1 0,-3 3-2 16,0 0 2-16,-4 5-2 16,0 2 1-16,-4 1 0 15,-4-1 0-15,-3 3-1 16,-4 3 1-16,-3 2 0 16,-3 2-1-16,-4-2 0 0,0 2 1 15,-9 3-2-15,-4 0 2 16,-5 3-1-16,-2-2 0 15,-8 1 0-15,-2 3 1 16,-8-1-1-16,-5 0 1 0,-5-2-1 16,-4-2 0-16,-3 0 0 15,-8-1 0-15,-3-3 1 16,-1-2 1-16,-5 1 0 0,-6-3 0 16,-2 1 2-16,0-9 3 15,-10-4-2-15,10 13 1 16,-10-13-1-16,0 0-1 15,13 0 0-15,-13 0 0 0,9-13-2 16,-1 6 0-16,1-3-1 16,4-5 0-16,2 3 0 15,0-2 1-15,8-3-1 16,-2-3 0-16,7 2 0 16,-1-7 0-16,8 5 0 15,2-4 0-15,3 1 1 16,2 0-1-16,4 4 1 0,5-3 0 15,4 5-1-15,0-4 0 16,5 4 1-16,4 0-1 0,3 2 0 16,1 0 1-16,4 0-1 15,2 3 0-15,3-1 0 16,2 3 1-16,4 3-1 16,4-2 0-16,-1 1 0 0,4 3 0 15,1 0 0-15,7 0 1 16,-1 0-1-16,0 3 1 15,2-1-1-15,3 3 0 16,6 0 1-16,-2 0-1 16,0 0 1-16,4 0-1 0,5 0 0 15,-1 5 0-15,1-2 0 16,4-1 1-16,-3 3-1 16,4-3 0-16,-1 1 0 15,-3 2 0-15,4-3 0 16,1 1 0-16,-3 0 0 0,4-2 0 15,-1 2 1-15,-1-1-2 16,1 1 2-16,-1 0-1 0,0-3 0 16,-3 4 1-16,1-4-1 15,-1 3 1-15,0-3-1 16,0 2 0-16,-2 1 1 16,2-1-1-16,-4 2 0 15,1-1 1-15,-3 0-1 0,-2 3 0 16,-2-4 0-16,-1 4 1 15,-1-2-2-15,-1-1 1 16,-4 2 1-16,0-4-1 16,-1 5 0-16,-3-4 0 0,-1 3 0 15,-3-2 0-15,-1 1 0 16,-3-1 1-16,-1 2-1 16,-2 0 0-16,-1-3 0 15,-6 3 0-15,6-3 0 0,-4 1 0 16,-1 2 0-16,-4-2 0 15,1 1 0-15,-1-1 0 16,-3-1 1-16,-3 3-1 16,7-1 0-16,-7-2 0 0,-1-1 1 15,6 2-1-15,-5 0 0 16,-1-3 0-16,1 3 0 16,-2-3 0-16,3 0 0 15,-8 0 0-15,5 0 0 0,0 0 0 16,-2-3 1-16,2 0-1 15,-3-1 0-15,-1-2 0 16,-1 4 1-16,-3-3-1 0,1-2 0 16,-3 1 1-16,-2-1-1 15,0 2 1-15,-3-5 0 16,-2 1 0-16,-7-1 1 16,1 0-2-16,-5 1 1 15,-4-8 1-15,15 0 1 16,0-7-1-16,-16 2 1 0,-8-3-1 15,-9 6 0-15,-13-2-3 16,1 9-7-16,-5-1-29 16,0 13-42-16,-5-14-3 0</inkml:trace>
  <inkml:trace contextRef="#ctx0" brushRef="#br0" timeOffset="1.09414E6">19245 3570 164 0,'0'0'3'0,"0"0"3"15,0 0 1-15,-10-10 2 16,10 10 2-16,-6-14-1 16,6 14 1-16,-10-9 0 15,10 9-4-15,-15-5-1 16,1 0-1-16,-2 5-4 15,-7 5-1-15,-1 2 0 0,-9 3 1 16,1 4-1-16,-3-5 1 16,1 3-2-16,-6 3 2 15,5-2 0-15,-3-4 0 0,9-1 1 16,-4 1-2-16,7-1 1 16,-2 2 1-16,6 1-2 15,3-2 0-15,6 2 0 0,0 2 0 16,-2 3 0-16,5 3 0 15,0 3 0-15,3 4 0 16,-1 5 2-16,4 4-1 16,-6 5 1-16,7-3-1 0,0 8 1 15,1 7 0-15,-1-2 1 16,3 1-1-16,0 6 3 16,0 3-1-16,0 4 1 15,0 5 2-15,0 0 0 16,-2-1 1-16,0 11 0 15,-3-2 0-15,2 2-1 0,-2 3-1 16,2 3 0-16,1-2-1 16,-1 1 1-16,3-2-2 15,-2 5 3-15,2-5-1 0,-2 2 1 16,-1 0 2-16,1 1-2 16,-3-3 1-16,3 5-1 15,-4-4 0-15,1-2-2 16,0 4-1-16,0-8-1 0,1 5 0 15,-1-9-1-15,1 2 0 16,-1-2-1-16,5-7 0 16,0 3 0-16,0-2-1 0,0-2 1 15,3-6-1-15,-1-2 0 16,2 0 0-16,-2-8 0 16,1-1 0-16,-3-4-1 15,2-4 1-15,0-5 0 16,-2-3 0-16,0 1 0 15,0-9 0-15,0-2 0 0,0-2-1 16,0 0 1-16,0-6 1 16,0 2 0-16,0 1-1 15,-2-5 1-15,0 5-1 0,2-1 1 16,-3 0-1-16,1-2 1 16,2 0-1-16,-4-1 0 15,4-6 0-15,0-7 0 16,0 15 0-16,0-15 0 0,0 0 0 15,0 10 1-15,0-10-1 16,0 0 0-16,0 0-1 16,0 0 1-16,0 0 0 15,13 1 0-15,-5-1 0 16,5 0 0-16,3 0 1 0,5 0-1 16,8 0 0-16,6-1 1 15,9-2-1-15,11-2 1 16,3 0-1-16,11 0 1 0,4-2-1 15,6 0 0-15,5 1 1 16,7-1-1-16,7-1 0 16,2 2 1-16,-1-2-2 15,8 0 1-15,0 0-1 0,3 2 1 16,2-2 0-16,4-5 0 16,1 1-1-16,2-2 0 15,8-1 1-15,2-1 0 16,-2 2 1-16,5-1-2 0,-1 2 2 15,-2 1-2-15,4 5 1 16,-2-3 0-16,-4 0 0 16,-3 3 0-16,4-1 0 0,-7 0 0 15,-7-2 0-15,1 0 0 16,-6 3 0 0,-2 0 0-16,-3 1 0 0,-4 1-1 15,-6-2 1-15,-2 5 0 16,-5-1 0-16,-2 1 0 15,-8 2 0-15,0 0 0 0,-3 0 0 16,-8 0 0-16,1 0-1 16,-5 0 1-16,-8 2-1 15,-7 1 0-15,-2-3-1 0,-10 5-3 16,-7-5-8-16,-4-3-40 16,-11 3-25-16,-13 0-5 15</inkml:trace>
  <inkml:trace contextRef="#ctx0" brushRef="#br0" timeOffset="1.09552E6">2069 11185 152 0,'0'0'5'0,"0"0"2"15,0 0 0-15,0 0 1 0,0 0-1 16,0 0-4-16,-13-8-15 16,13 8-22-16,0 0-21 15</inkml:trace>
  <inkml:trace contextRef="#ctx0" brushRef="#br0" timeOffset="1.11092E6">2046 11107 114 0,'0'0'6'16,"0"0"2"-16,10-14 4 15,-5-1 2-15,5-2 1 16,0-6 2-16,2-4 3 16,8-8 2-16,0-2-3 0,5-3-1 15,0-4-2-15,4-4-1 16,1 0-1-16,5-2 0 16,1-7-3-16,1-1-3 15,0-3-1-15,-3 2-1 0,7-6-1 16,-4 0 0-16,2 3 1 15,1-4-1-15,3-1 1 16,-4 3 0-16,1-3 0 0,1 2 0 16,-1-2-1-16,-2 6-1 15,0-7 0-15,-6 8-1 16,1-1-1-16,-6 1 0 0,5 2 0 16,-4-3 0-16,4 3 0 15,-2-2 1-15,4-1-1 16,1-4 1-16,5 5 0 15,0-4-1-15,-1-1 0 16,1 4 0-16,-3-4-1 16,6 3 0-16,-6 3-1 0,0-1 1 15,0 1 0-15,-1 4 0 16,1-2 0-16,0 3 0 16,0-2 1-16,-2 5-1 0,3-3 0 15,-4 2-1-15,3-1 0 16,-3 2 0-16,-4 1 0 15,0 3 0-15,0-3 0 16,0 5 0-16,-7 4 0 0,2-2 0 16,-1 4 0-16,-1-3 1 15,2 2-1-15,2 1 1 16,-2-4 0-16,5 7 0 16,0-7 0-16,0 4 0 15,2 1 0-15,-2 1 0 16,0 0 0-16,-3 3 0 0,1-1-1 15,-5 0 0-15,3 5 0 16,-1 1 0-16,-3-4 0 16,0 3 0-16,1 3-1 0,-1 3 1 15,-1-4 0-15,-2 3 1 16,1 4-1-16,-3-2 1 16,-4 1-1-16,1-1 1 0,-1 7-1 15,-3-2 1-15,0 1 0 16,-2 3 0-16,-3 0 0 15,-1 7-1-15,-1-4 1 16,-3 11 0-16,4-12 0 0,-4 12 0 16,3-10-1-16,-3 10 1 15,0 0 0-15,0-9-1 16,0 9 1-16,0 0-1 16,6-12 1-16,-6 12-1 0,2-12 0 15,-2 12 1-15,5-18-1 16,-5 10 0-16,2-2 0 15,1 0 1-15,-3 10-1 16,2-15 1-16,-2 15-1 16,3-12 1-16,-3 12-1 0,0 0 1 15,0 0-1-15,0-7 1 16,0 7-1-16,0 0 1 16,0 0-1-16,0 0-1 0,0 0 1 15,0 0 0-15,0 0-1 16,0 0-1-16,0 0 0 15,0 0 0-15,0 0 1 16,0 0-1-16,9 2 0 0,2 1 1 16,1-1 1-16,3-2-1 15,7 5 2-15,8-5 0 16,4 0-1-16,7 0 1 0,3 0-1 16,9 0 0-16,4 0 0 15,3 0 1-15,2 0-1 16,7 0-1-16,-2 0 2 15,8 2-1-15,1-2 0 16,5 3 0-16,-2-3 0 16,2 2 0-16,2-2 0 0,2 0 1 15,-3 3-1-15,-3-3 0 16,-1 0 0-16,-4 0 0 16,1 0 0-16,-6 0 0 0,1 0 1 15,-6 0-1-15,-2 0 0 16,0 0 0-16,-2 0 0 15,-3-3 0-15,1 3 0 0,-1-2 0 16,0 2 0-16,-2-3 1 16,0 1-1-16,-2 2 0 15,0-2 0-15,0 2 0 16,-4-3 0-16,-2 3 0 16,1 0 0-16,-6 0 0 0,5 0 0 15,-2 0 0-15,3 0 0 16,-4 0 0-1,3 0 0-15,-2 0 0 0,-1 0-1 16,4-2 1-16,-5 2 0 16,1 0 0-16,2 0 0 0,-5 0 1 15,1 0-1-15,-4 0 0 16,2 0 0-16,-1 0 0 0,-7 0 0 16,3 2 0-16,-3-2 0 15,-2 0 0-15,-3 0 0 16,1 3 0-16,-3-3 0 0,-5 2 0 15,-3-2 0-15,-2 0 0 16,0 0 0-16,0 0 0 16,-3 0 0-16,4 0 1 15,-7 0-1-15,1 0 0 16,5 0 0-16,-5-2 0 16,-10 2 0-16,12-3 0 0,-12 3 0 15,13 0 0-15,-13 0 0 16,0 0 0-16,0 0 0 15,10 0 0-15,-10 0 0 16,0 0 1-16,0 0-1 16,0 0 0-16,0 0 1 0,13 0-1 15,-13 0 1-15,0 0 0 16,12-2-1-16,-12 2 1 16,7 0 0-16,-7 0 0 0,0 0 0 15,0 0-1-15,13 0-11 16,-13 0-70-16,0 0-2 15</inkml:trace>
  <inkml:trace contextRef="#ctx0" brushRef="#br0" timeOffset="1.1264E6">9891 1848 279 0,'0'0'6'0,"0"0"2"16,0 0 3-16,0 0 0 15,0 0 1-15,-9 0 1 16,9 0 0-16,0 0 2 0,-10 12-6 16,7-2 0-16,3 1-3 15,0 1-1-15,0-3 1 16,3 2 0-16,-3-11 1 15,15 7 0-15,0-7 0 16,-3-6-1-16,8-3 1 0,-3-3 1 16,1-4-2-16,2 2 0 15,-5 1 0-15,-3-2-1 16,-8 3 0-16,2-2-1 0,-6 3 0 16,-7 2-1-16,-6 3-1 15,-4 3-1-15,-1 3-1 16,-2 3 0-16,1 6-1 15,-1 5 1-15,4 3-2 16,2-2 2-16,7 7-1 0,4-5 0 16,3 4 0-16,0-6 1 15,12-6 0-15,3-1 0 16,2-4 0-16,6-4 0 16,0-4 1-16,-2-9 0 0,2 1 0 15,-3 0 0-15,-8-9 0 16,-2 9 0-16,-4-3 1 15,-6 5-2-15,-6 1 1 0,-9 4-1 16,1 0 0-16,-9 5-1 16,3 0-1-16,0 7-2 15,3 5-3-15,-1-2-4 16,6 8-4-16,5 0-9 0,7-4-27 16,10 4-33-16,-1-6-6 15</inkml:trace>
  <inkml:trace contextRef="#ctx0" brushRef="#br0" timeOffset="1.12719E6">9926 1881 198 0,'0'0'8'0,"0"0"2"15,0 0 6-15,0 0 1 16,0 0 2-16,0 0 1 16,-7 3 2-16,7-3 0 15,0 0-6-15,0 0-2 0,0 0-1 16,0 0-1-16,0 0-2 15,0 0 0-15,13-1-1 16,1-10 0-16,4 2 0 16,7-9-1-16,6-4 0 15,5-3-1-15,6-5 0 16,-22 15-3-16,10-4 0 0,2-1 0 16,3-6-1-16,4 2 0 15,8-8 0-15,-2 1 0 16,8-6-2-16,-1-1 3 0,8-2-1 15,0 0 0-15,7-4 0 16,0 0-1-16,4-4 0 16,4 2-1-16,5-7 1 0,-3 4 0 15,-2-1-2 1,-1 3 0-16,-7 5 0 0,-2 0 0 16,-6 7 0-16,-4 3 0 15,-5 5 0-15,-6 0 0 16,-44 27 0-16,35-23 0 15,1 3 0-15,-15 8 0 16,4-3 0-16,-25 15 0 16,0 0 0-16,0 0 0 15,0 0 0-15,0 0 0 0,0 0 0 16,0 0 0-16,0 0 0 16,0 0-2-16,0 0-2 15,0 0-2-15,0 0-2 16,0 0-5-16,0 0-7 15,0 0-18-15,0 0-48 0,0 0-2 16</inkml:trace>
  <inkml:trace contextRef="#ctx0" brushRef="#br0" timeOffset="1.1277E6">11752 629 337 0,'0'0'7'0,"0"0"2"0,0 0 3 16,0 0 2-16,0 0 2 15,0 0 0-15,0 0 0 16,0 0 0-16,-4 0-6 16,-1 0-2-16,-2 0-3 15,2 0-1-15,-30 0-1 0,29 8-1 16,-5-4 1-16,1 7-2 15,6 1 2-15,1-3-2 16,-4 2 2-16,6 1-1 16,1-12 0-16,8 7 1 15,4 3-1-15,-2-3 1 0,30 3-1 16,-12-10 1-16,-28 0-1 16,24-12-1-16,1-3 0 15,-25 15 0-15,0 0-1 16,2-9 0-16,1-1 0 15,2-1-1-15,0 2 0 16,-15 4 1-16,-5 2-1 16,2 0 0-16,-26-1 0 15,9 4 0-15,30 0 1 16,-17 10-1-16,-6 0-1 0,23-10-1 16,0 0 0-16,0 0 0 15,0 0-1-15,0 0-1 16,0 0-2-16,0 0-4 15,0 0-8-15,0 0-20 0,0 0-44 16,0 0-4-16</inkml:trace>
  <inkml:trace contextRef="#ctx0" brushRef="#br0" timeOffset="1.12931E6">11741 703 293 0,'0'0'7'0,"0"0"1"0,0 0 2 16,0 0 3-16,0 0 0 15,0 0 1-15,0 0 3 16,0 0 1-16,0 0-5 15,0 0-2-15,0 0-1 0,0 0 1 16,0 0-1-16,0 0-2 16,2 0 1-16,7 0-2 15,50 5 0-15,-35-3 0 16,17 1-2-16,46-1-1 16,-33 1 0-16,6-3 0 15,4 2-1-15,9-2 2 0,6 0-5 16,1 0 0-16,4 0 0 15,4 0 0-15,-1 3 0 16,-1 0 0-16,1 1 0 16,-2-1 0-16,-1 2 0 15,-5 2 0-15,-4-1 0 16,-3-4 0-16,-4 1 0 16,-3 1 0-16,-6-1 0 15,-5 2 0-15,-11 0 0 0,-1-2 0 16,-42-3 0-16,32 1 0 15,3-1 0-15,-10 0 0 16,0 0 0-16,-25 0 0 16,25 0 0-16,2 0 0 0,-27 0 0 15,0 0 0-15,0 0 0 16,0 0 0-16,8 0 0 16,1 0 0-16,2 0 0 15,1-4 0-15,-12 4 0 16,0 0 0-16,0 0 0 15,0 0 0-15,0 0 0 16,0 0 0-16,0 0 0 0,0 0 0 16,0 0 0-16,4 0 0 15,2 0 0-15,-1 0 0 16,0 0 0-16,-2 0 0 16,1 0 0-16,1 0 0 15,2 0 0-15,-7 0 0 16,6 0 0-16,-1 0 0 0,-1 0 0 15,2 0 0-15,-2 0 0 16,1 0 0-16,18 0 0 16,-14 0 0-16,4 0 0 15,-1 0 0-15,-12 0 0 16,0 0 0-16,11 0 0 16,-1 0 0-16,-1 3 0 0,0-3 0 15,-9 0 0-15,0 0 0 16,0 0 0-16,0 0 0 15,0 0 0-15,0 0 0 16,0 0 0-16,0 0 0 16,0 0 0-16,0 0 0 15,0 0 0-15,0 0 0 16,0 0 0-16,0 0 0 16,0 0 0-16,0 0 0 0,0 0 0 15,0 0 0-15,0 0 0 16,0 0 0-16,-6 0 0 15,1-3 0-15,0 3 0 16,0-2 0-16,1-1 0 16,-1 0 0-16,-13 3 0 0,8 0 0 15,0 0 0-15,0 6 0 16,10-6 0-16,0 0 0 16,0 0 0-16,0 9 0 15,2 1 0-15,3 0 0 16,20 2 0-16,-2-7 0 0,-23-5 0 15,23 0 0-15,1-5 0 16,-24 5 0-16,22-12 0 16,-2 2 0-16,-20 10 0 15,0 0 0-15,4-10 0 16,0 1 0-16,-4-2 0 16,4-2 0-16,-4 13 0 15,-8-2 0-15,-4 1 0 16,0-5 0-16,0 1 0 0,-1 5 0 15,4 5 0-15,-1 2 0 16,-3-1 0-16,13-6 0 16,0 0 0-16,0 0 0 15,2 9 0-15,7 2 0 0,-2-5 0 16,2 7 0-16,3-15 0 16,0-3 0-16,1-1 0 15,0 2 0-15,-13 4 0 16,0 0 0-16,0 0 0 15,0 0-87-15,0 0-3 16</inkml:trace>
  <inkml:trace contextRef="#ctx0" brushRef="#br0" timeOffset="1.21012E6">11605 13181 250 0,'0'0'-1'0,"0"0"-2"0,0 0 2 16,5 2-1-16,4 6 2 15,7-3 0-15,11 3 2 16,3-2 0-16,14 2 5 15,6-1 1-15,20 2 0 16,7-6 2-16,9 3-1 0,6-3 1 16,11 2-2-16,1-2 0 15,6-3 1-15,7 1-2 16,-4 5 0-16,2-6-1 0,7 2 0 16,-1 1-1-16,6-1 1 15,5-2-1-15,5 3 1 16,2-1-1-16,0-2-1 0,5 2 2 15,7-2-1-15,2 3-1 16,-2-1 1-16,1 1-1 16,2-1-1-16,2 3 0 15,-2 0 0-15,-1-3-1 0,-1 6-1 16,-2-4 1-16,5 1-1 16,-3 1 0-16,0-1 0 15,-4-2-1-15,1-2 1 16,3-1 0-16,-3 3-1 15,-1-3 1-15,0 0-1 0,-3-3 0 16,-4 2 1 0,1-5-1-16,-3 1 0 0,-3 2 1 15,-1-3-1-15,-1 0 0 16,-7 1 1-16,-1-2-1 16,0 0 0-16,-5-1 1 0,-2 1-1 15,-5-3 0-15,3-2 1 16,-5 2-1-16,0-1 0 0,-5 4 0 15,-1-6 1-15,-3 6-1 16,1-5 1-16,-4-3-1 16,-3 1 1-16,2-4-1 15,-7 0 1-15,2-2-1 0,-2-1 1 16,-5-4-1-16,3-2 1 16,-5-1 1-16,-9-1-2 15,2-3 0-15,-8-3 0 16,-2 0 1-16,0-2-1 0,-6-6 1 15,-4 4 0-15,-4-3 0 16,-2 0 0-16,-4-5 0 16,-2 0 0-16,-3 0 1 15,-1-1-1-15,-5-3 0 16,-3 1 1-16,-1-1-1 0,-5-7 0 16,-6 6 0-16,1-5 0 15,-6 0 0-15,-4 0 0 16,-1 0-1-16,-9-2 1 0,7 2 0 15,-9 0 0-15,2-3 0 16,0 3 0-16,-3-2 0 16,0 2 0-16,0-3 0 15,0 3-1-15,0 0 1 16,0-3-2-16,0 5 1 0,0-3-1 16,0 1 1-16,-6 2-1 15,2-2-1-15,-3 0 1 16,4 4 0-16,-7-3 0 0,3 2-1 15,-4-1 2-15,2-2-1 16,-3 6 1-16,1-6 1 16,1 4-1-16,-2 0 0 15,-1 0 0-15,-1-2 0 16,1 4 0-16,-2 1 0 0,2 1 0 16,-4 2 0-16,-5-1 1 15,2 4 0-15,0-1 0 16,-5 3-1-16,0 3 1 0,-4 1 0 15,-6 2-1-15,3 0 1 16,-5 1-1-16,-4 3 1 16,-3 0-1-16,-6 2 0 15,1 4 0-15,-9-2 1 16,-1 3-1-16,-8 0 0 0,-4 3 0 16,-3 1 0-16,-3-2 0 15,-8 0 1-15,1 6-1 16,-6 0 0-16,-4 2 0 15,3-2 0-15,-10 5 0 0,2-5 0 16,-2 8 0-16,-4-1 0 16,-4 0 1-16,-1 1-1 15,0 1 0-15,-1 1 0 16,-6 0 0-16,0-1 0 0,-5 3 0 16,3 0 0-16,-5-1 0 15,-3 3 0-15,-2 0 0 16,-1-3 0-16,1 4 0 0,3 2 0 15,-6-3 0-15,0 0 0 16,0 2 0-16,3 1 0 16,2 0 0-16,-5 0 0 15,3 1 0-15,-3 5-1 0,3-4 2 16,0 4-1-16,0-3 0 16,-1 4 0-16,3-2 0 15,5 2 0-15,-3-2 0 16,2 3 0-16,-5-1 0 0,8 0-1 15,-2 3 1-15,0 2 0 16,0-2 0-16,0 2 0 16,5 2 0-16,-2-2-1 15,7 3 1-15,-4-3 0 16,1 0 0-16,1 3 0 0,1-3 0 16,2 5-1-16,-1-1 1 15,2-2 0-15,-1 1-1 16,4-2 1-16,0-1 0 0,7-2 0 15,1 5 0-15,1-6-1 16,3 3 1-16,3-1 0 16,4 2 0-16,4-3 0 0,1 2 0 15,3 0-1-15,4 2 1 16,-1-1 0-16,2 3 0 16,6-2 0-16,2 1-1 15,-1 0 1-15,6-3-1 16,5 3 1-16,5-3-1 0,5 0 1 15,4 1 0-15,9 0-1 16,2-1 1-16,4 3-1 16,2 2 0-16,5 2 1 15,1 1-1-15,0 6 0 16,2 3 1-16,2 6-1 0,0 3 0 16,2 3 1-16,1 4 0 15,-2 7 0-15,5 5 0 16,0 3 0-16,2 2 0 0,2 6 1 15,2 4-1-15,4 5 1 16,0 2-2-16,0 3 3 16,6 7 0-16,-2 0 0 0,2 8 1 15,-2 3 0-15,-1 1 0 16,-3 5-1-16,0 4 1 16,-3 3-2-16,-1 4 0 15,-4-1-1-15,0 5 0 16,-4-1-1-16,0-2 2 0,-3 4-2 15,0-3 1-15,0-1 0 16,-2-2 0-16,2-4 0 16,-2 1-1-16,-1-9 1 15,6-4-3-15,-1-8-14 16,-17-1-63-16,25-16-4 16</inkml:trace>
  <inkml:trace contextRef="#ctx0" brushRef="#br0" timeOffset="1.21965E6">19686 10040 243 0,'0'0'8'0,"-2"-9"3"16,2 9 4-16,-7-19 3 15,1 7 1-15,-6 0 1 16,2-3 1-16,-8 0 1 0,-4 8-6 15,-5 2-5-15,-6 5-3 16,-6 7-2-16,-4 10-1 16,-6 10 0-16,-6 11 0 15,-3 6 1-15,5 12-1 16,-5 7 1-16,8 7 0 0,6 2 0 16,9 5-1-16,8-1-1 15,11 1 0-15,12-4-1 16,8-7 0-16,17-4-1 0,9-6 0 15,14-8 0-15,8-9 0 16,13-9 1-16,10-13-1 16,9-6 0-16,-1-11 0 15,6-8-1-15,0-12 0 0,-7-5 0 16,-3-7 1-16,-12-7-2 16,-9-9 1-16,-8-5 0 15,-16-12 1-15,-6-10-2 16,-11-7 1-16,-14-7 0 15,-8-4-1-15,-20 3 2 0,-13 6-2 16,-17 7 0-16,-14 13 0 16,-10 18 0-16,-11 17 0 15,-4 15 0-15,0 14 0 16,7 4 0-16,7 18 0 0,15 13-6 16,17 3-28-16,27 13-51 15,21 9-2-15</inkml:trace>
  <inkml:trace contextRef="#ctx0" brushRef="#br0" timeOffset="1.22163E6">15548 10385 225 0,'0'0'8'16,"0"-11"4"-16,0 11 3 0,-3-14 3 15,3 14 1-15,-15-17 1 16,0 9 2-16,1-2 0 16,-1 3-4-16,-6 3-5 15,-4 4-4-15,0 6-1 0,-5 12 0 16,1 8-2-16,-1 7-2 16,0 9 0-16,2 8-1 15,12 1-1-15,0 3 1 0,10-1-1 16,10-6-1-16,11-8 1 15,10-4-1-15,10-7 1 16,6-14 0-16,10-5 0 16,1-9 0-16,2-6 0 15,3-11 0-15,-4-5 0 0,-1-9-1 16,-12-1 1-16,-5-5 0 16,-10-8 0-16,-9 1 0 15,-7-8-1-15,-14 2 1 16,-13 2-1-16,-9-1 1 0,-11 7-1 15,-4 5 1-15,-7 12-1 16,-5 8 0-16,0 10 1 16,5 7-1-16,4 10 0 15,5 12-2-15,10 6-3 0,15 9-14 16,7 14-49-16,16-10-17 16</inkml:trace>
  <inkml:trace contextRef="#ctx0" brushRef="#br0" timeOffset="1.22238E6">17342 10343 318 0,'0'0'6'0,"0"0"2"16,-7-3 2-16,7 3 2 15,-15-8 0-15,5 6 2 0,-8 0 0 16,1 2 0-16,-5 4-4 16,-3 8-3-16,-3 8 0 15,3 7-1-15,0 3-3 16,4 8 1-16,5 1-1 15,4 2 1-15,10-2-1 0,4-5-2 16,14-2 1-16,4-9 0 16,16-4-1-16,-2-9 1 15,9-7 0-15,4-3 0 0,3-5 0 16,-3-10 0-16,0-2 0 16,-5-6 0-16,-8-2 0 15,-6-4 0-15,-10-3 0 16,-8-6-1-16,-10-3 1 0,-10 2-2 15,-10 1 1-15,-10 5-1 16,-5 9 0-16,-9 9 0 16,-6 13-1-16,1 7 2 15,-6 17-1-15,8 7-3 16,7 13-8-16,3 3-28 0,12 4-44 16,7 8-1-16</inkml:trace>
  <inkml:trace contextRef="#ctx0" brushRef="#br0" timeOffset="1.22293E6">17320 11147 292 0,'0'0'1'16,"0"0"5"-16,0 0 2 15,-12-8 2-15,12 8 4 0,-18-9 0 16,8 6 2-16,0 1 1 15,-5 2-1-15,0 10-3 0,-4 5-2 16,3 7-2-16,-1 10-1 16,4 3-3-16,4 2 0 15,4 5 0-15,5-2-1 16,2-5-1-16,10-3 0 0,8-6 0 16,6-8-2-16,3-5 1 15,6-8 0-15,5-5-1 16,-1-10 1-16,4-5 0 15,-6-11-1-15,0 0 0 0,-7-8 0 16,-5-7 0-16,-10-2-1 16,-8-6 1-16,-7 6-1 15,-9 0 1-15,-14 5-1 16,-9 9 1-16,-8 10-1 0,-7 13 1 16,-8 6 0-1,-5 13-2-15,3 7-2 0,2 4-8 16,-1 4-20-16,-4-1-51 15,17 5-1-15</inkml:trace>
  <inkml:trace contextRef="#ctx0" brushRef="#br0" timeOffset="1.22362E6">15831 11110 313 0,'0'0'6'0,"0"0"4"0,-9-10 2 15,-1 6 2 1,-6-2 2-16,-8 4 1 0,-2 2 0 16,-11 5 1-16,-3 9-5 15,-5 9-3-15,1 10-2 0,-1 8-2 16,3 6 0-16,7 8-1 15,5-1-1-15,10 1 0 16,10-2-1-16,10-7-2 0,12-6 2 16,13-10-1-16,15-13 0 15,8-14-1-15,9-3 0 16,3-18 1-16,-1-7-1 0,3-13 0 16,-11 0 0-16,-5-11-1 15,-12-4 0-15,-13-2-1 16,-14-4 1-16,-12-1 0 15,-15 6-2-15,-14 4 1 0,-5 9 0 16,-12 10 0-16,-2 16 0 16,-1 12 1-16,2 9-1 15,7 16-4-15,8 6-17 16,14 8-59-16,14 4-2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7:49:55.5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1782 4818 387 0,'0'0'7'16,"0"0"3"-16,-5-9 2 15,5 9 2-15,0 0 0 0,0-11 0 16,0 11 2-16,-2 8 0 16,0 14-7-16,-3 7-2 15,3 10-2-15,-1 12-5 0,3 2 0 16,-3 13 0-16,3-2 0 15,-3-2 0-15,3-2 0 16,3-6 0-16,0-4 0 16,-3-9 0-16,3-3 0 0,-3-8 0 15,0-3 0-15,0-10-6 16,2 1-10-16,-2-18-12 16,0 0-48-16,0 0-14 15</inkml:trace>
  <inkml:trace contextRef="#ctx0" brushRef="#br0" timeOffset="290.2186">1405 4845 394 0,'0'0'5'16,"0"0"2"-16,0 0 2 15,0 0 0-15,-5-12 1 0,5 12 1 16,16-15 1-16,8 3 0 16,6-3-4-16,11-1-3 15,10 0 0-15,6-2-1 0,7 3-1 16,3-2-1-16,3 2-1 16,-8 3 1-16,-3 1-2 15,-4 7-1-15,-12-1-3 16,-3 5-6-16,-13 0-10 15,-4 5-51-15,-11 12-15 0</inkml:trace>
  <inkml:trace contextRef="#ctx0" brushRef="#br0" timeOffset="719.2823">2299 5323 408 0,'0'0'6'15,"0"0"0"-15,0 0 2 16,-7 3 0-16,7-3 1 16,-15 15 0-16,5-6 0 0,1 2 2 15,-1 6-5-15,1-3-1 16,5 6-1-16,4-2-1 15,2-1 0-15,6-2 0 0,6-3 0 16,7-2-1 0,1-7 0-16,8-3-1 0,0-3 0 15,2-7 0-15,-2-4 2 16,2-5-3-16,-8-5 0 16,0-1 0-16,-12 1 0 15,-4-3 0-15,-8 3 0 0,-11-2 0 16,-6 9 0-16,-9 0 0 15,-5 6 0-15,-1 2 0 16,-5 6 0-16,4 1-5 0,0 2-3 16,6 0-10-16,8 0-23 15,19 0-46-15,-10 0-2 16</inkml:trace>
  <inkml:trace contextRef="#ctx0" brushRef="#br0" timeOffset="990.5574">2610 4285 434 0,'0'0'5'0,"0"0"1"16,0 0 2-16,0 0-1 0,0 0-1 15,0 0 1-15,0 0 0 16,-10 15 1-16,10 1-6 16,0 10-1-16,5 2-2 0,0 2 0 15,1 9-1-15,1 0-5 16,0-6-10-16,3-11-58 16,-2 11-11-16</inkml:trace>
  <inkml:trace contextRef="#ctx0" brushRef="#br0" timeOffset="2339.3783">2680 3570 304 0,'0'0'8'16,"0"0"4"-16,0 0 1 15,0 0 3-15,0 0 4 16,0 0 2-16,0 0 2 0,10 7 1 15,8-4-7-15,6 1-2 16,9 1-1-16,7-5-3 16,4 3-6-16,6-3-6 15,0 0 0-15,3-5 0 0,0 0 0 16,-3 0 0-16,-5-2 0 16,-8 0 0-16,-4 1 0 15,-10 1 0-15,-4-1 0 16,-8 5 0-16,-11 1 0 15,9 0 0-15,-9 0 0 16,0 0 0-16,-11 4 0 16,2-1 0-16,-3 5-16 0,-5-1-35 15,6-4-39-15,-2-1 0 16</inkml:trace>
  <inkml:trace contextRef="#ctx0" brushRef="#br0" timeOffset="2667.2347">3366 3146 402 0,'0'0'7'0,"0"-10"4"15,0 10 1-15,-5-11 2 16,5 11 1-16,0 0 0 16,-12-4 1-16,12 4 1 0,-11 25-15 15,9 0-2-15,2 11 0 16,-3 9 0-16,3 5 0 15,0 7 0-15,0 2 0 16,3-2 0-16,3-2 0 16,-4-1 0-16,3-1 0 15,-5-6 0-15,2-4 0 0,0-5 0 16,-2-1 0-16,3-8 0 16,0-1 0-16,-3-6 0 15,2-4 0-15,0-5 0 0,3-4 0 16,-5-9-58-16,0 0-33 15,11 0 0-15</inkml:trace>
  <inkml:trace contextRef="#ctx0" brushRef="#br0" timeOffset="3754.1195">2524 3753 309 0,'0'0'5'15,"0"0"4"-15,0 0 1 0,-6-8 2 16,6 8 2-16,6-10 4 15,6 2 0-15,2 2 2 16,14-2-4-16,4 1-2 16,11 0-2-16,4-4-1 15,3 4-1-15,7 0-2 0,0 0-2 16,3-1-1-16,-3 2-1 16,-6-1-1-16,-3-1-1 15,-8 4 0-15,-3-1-1 16,-12 0 1-16,-5 2-2 15,-10 0 0-15,-10 3 0 0,0 0 0 16,-10 0 0-16,-10 3 0 16,-7 2 0-16,-3 0 0 0,-13 2 0 15,2 1 0-15,-9-4 0 16,0 5 0-16,1-1 0 16,-2-1 0-16,5-2 0 0,-2 3 0 15,3-2 0-15,6 1 0 16,9-1 0-16,2-4 0 15,9 3 0-15,6-2 0 16,13-3 0-16,0 0 0 16,13 0 0-16,6 0 0 15,13 0 0-15,9-8 0 16,1 3 0-16,13-5 0 16,0 1 0-16,2 1 0 0,-6-1 0 15,-1 1 0-15,-8-1 0 16,-10 5 0-16,-6-1 0 0,-13 2 0 15,-13 3 0-15,0 0 0 16,-21 0 0-16,-4 0 0 16,-9 3 0-16,-6 2 0 15,-5 2 0-15,3-1 0 0,-1 2 0 16,6 1 0-16,10-4-7 16,10 7-21-16,24 1-57 15,3-6-3-15</inkml:trace>
  <inkml:trace contextRef="#ctx0" brushRef="#br0" timeOffset="4534.2387">3471 5136 365 0,'0'0'5'0,"0"0"2"15,0 0 3-15,0 0-1 16,0-13 1-16,0 13 0 0,13-14 0 16,4 5 2-16,5 1-8 15,7 4-7-15,4-4-16 16,0 6-60-16,9 2 0 15</inkml:trace>
  <inkml:trace contextRef="#ctx0" brushRef="#br0" timeOffset="4698.6622">3501 5261 373 0,'0'0'4'0,"0"0"3"15,0 0 1-15,0 0 2 16,0 0 1-16,7 8 1 0,11-8 1 15,8 0-1-15,12 0-3 16,6-5-4-16,9-2-12 0,14-18-60 16,0 20-15-16</inkml:trace>
  <inkml:trace contextRef="#ctx0" brushRef="#br0" timeOffset="5733.7542">5887 4008 371 0,'0'0'5'0,"0"0"5"0,0-15 2 0,0 6 2 16,0-2 2-16,0 1 1 16,0 0 0-16,0 3-1 15,0 7-4-15,0 0-3 16,-5 7-3-16,5 13-3 15,0 13 0-15,0 3-3 0,1 11 0 16,3 6 0-16,-2 4 0 16,3 4 0-16,-2-1 0 15,2 2-8-15,-5-10-6 0,7-8-47 16,-3 9-26-16,-1-12-3 16</inkml:trace>
  <inkml:trace contextRef="#ctx0" brushRef="#br0" timeOffset="6249.6971">4781 4902 329 0,'0'0'5'16,"-10"0"4"-16,10 0 1 0,-13 0 2 16,13 0-1-16,-14 2 2 15,14-2 0-15,-11 6 1 16,11-6-2-16,13 7-2 0,15-4-2 16,11-1 2-16,21-2-1 15,17 0 1-15,22 0-1 16,21-2-1-16,18-5-1 15,16-2-1-15,16 1-2 0,9 2-2 16,0-2-2-16,0 3 0 16,5 0 0-16,-7 3 0 15,-11 2 0-15,-2-3 0 16,-9-1 0-16,-17 1 0 16,-6-2 0-16,-13 3 0 0,-12-6 0 15,-17 4 0-15,-14-1 0 16,-13-1 0-16,-18 1 0 15,-13 4 0-15,-12-2 0 16,-5 3 0-16,-15 0 0 0,0 0 0 16,0 0 0-16,0 0 0 15,-7 3 0-15,-3-2 0 16,-1 4 0-16,-3-2-26 0,-16 5-62 16,17-4-3-16</inkml:trace>
  <inkml:trace contextRef="#ctx0" brushRef="#br0" timeOffset="7182.8508">5009 5545 326 0,'0'0'7'0,"0"0"4"16,-2-11 3-16,2 11 3 0,0 0 1 15,0-13-2-15,0 13 2 16,0 0 2-16,2 18-6 16,1 9-2-16,0 12-3 0,-1 14 0 15,3 10-1-15,0 15 1 16,-3 6-6-16,1 6-3 15,-1-1 0-15,-2 0 0 16,0-6 0-16,-2-3 0 16,-3-5 0-16,0-11 0 0,0-4 0 15,0-12 0-15,0-5 0 16,0-11 0-16,0-7 0 16,5-7 0-16,0-6 0 15,0-12 0-15,-3 9 0 16,3-9 0-16,0 0 0 0,0-4 0 15,0-11 0-15,5 4-46 16,0-1-43-16,6-3-2 0</inkml:trace>
  <inkml:trace contextRef="#ctx0" brushRef="#br0" timeOffset="7538.0241">5718 6004 463 0,'0'0'3'0,"0"0"2"15,0 0 0-15,0 0 1 16,0 0-1-16,2 8 2 0,-2 12-1 15,0 7 2-15,0 8-5 16,0 7-3-16,0 10 0 16,3 5 0-16,2 2 0 15,-3-1 0-15,0-4 0 0,1-4 0 16,3-6 0-16,-4-5 0 16,-2-9 0-16,0-5 0 15,0-8 0-15,0-7-3 16,0 2-21-16,0-12-41 0,0 0-22 15,-11-5-4-15</inkml:trace>
  <inkml:trace contextRef="#ctx0" brushRef="#br0" timeOffset="7814.6038">5383 5910 358 0,'0'0'7'0,"0"0"4"15,-12-7 2-15,12 7 0 0,0-12 1 16,0 4 2-16,12-4 1 16,6 0 0-16,18-2-5 15,11 0-2-15,13 2-3 16,8-3 0-16,8 3-1 0,1 2-3 16,0 2-3-16,-3 4 0 15,-8 1 0-15,-12 3 0 16,-4 3 0-16,-15 1 0 0,-8 8 0 15,-13-2-14-15,-1 3-43 16,-8 6-29-16,-5 4-2 16</inkml:trace>
  <inkml:trace contextRef="#ctx0" brushRef="#br0" timeOffset="8218.5157">6387 6302 415 0,'0'0'3'0,"0"0"1"16,0 0 2-16,-12 9 1 16,4 1 1-16,-5 5 0 15,-2 1 1-15,1 6 0 16,1 3-2-16,3 1-2 15,3 2 0-15,7-3-2 0,2 0 0 16,10-8-1-16,8-5 0 16,3 1 0-16,7-9 0 15,0-4 0-15,2-4 1 16,0-9-1-16,-2-4 2 16,-5-3-4-16,-6-5 0 0,-3-3 0 15,-14-1 0-15,-2-2 0 16,-7 1 0-16,-11 4 0 15,-4 2 0-15,-6 7 0 16,-4 4 0-16,0 7 0 0,-2 1 0 16,6 5 0-16,5 6-16 15,-1-3-14-15,-1 5-56 0,25-8-1 16</inkml:trace>
  <inkml:trace contextRef="#ctx0" brushRef="#br0" timeOffset="8639.5715">6777 5539 440 0,'0'0'5'0,"0"0"2"0,0 0 2 15,0-11 1-15,0 11 1 16,0 0-1-16,5-9 0 15,-5 9-1-15,0 8-9 0,0 7 0 16,0 4 0-16,5 8 0 16,-3 1 0-16,3 6 0 15,0 1 0-15,1-5 0 16,1 0 0-16,-2-3 0 16,-1-7 0-16,4-3 0 0,-5-5-27 15,-3-2-59-15,0-10-4 16</inkml:trace>
  <inkml:trace contextRef="#ctx0" brushRef="#br0" timeOffset="9580.3164">7088 5202 332 0,'0'0'7'0,"0"0"2"15,0 0 3-15,0 0 3 16,-5-10 2-16,5 10-1 0,0 0 2 15,0 0-1-15,-7-10-5 16,7 10-4-16,0 0-2 16,0 0-1-16,0 0-2 0,9-7 0 15,-9 7 0-15,10 0 0 16,-10 0 0-16,7-3-1 16,-7 3 1-16,0 0-1 15,0 0 0-15,0 0 0 0,0 0-1 16,0 0 0-16,0 0 0 15,0 0-1-15,0 0 1 16,0 0-1-16,0 0 1 0,0 0-1 16,0 0 1-16,0 0 0 15,0 0 0 1,0 0 0-16,0 0 1 0,0 0-2 16,0 0 0-16,0 0 0 15,0 0 0-15,0 0 0 16,0 0 0-16,0 0 0 0,0 0 0 15,0 0 0-15,0 0 0 16,0 0 0-16,0 0 0 0,0 0 0 16,0 0 0-16,0 0 0 15,0 0 0-15,0 0 0 16,0 0 0-16,0 0 0 16,0 0 0-16,0 0 0 15,0 0 0-15,0 0 0 0,0 0 0 16,8 0 0-16,-8 0 0 15,0 0 0-15,5 15 0 16,0 0 0-16,0 8 0 0,2 6 0 16,1 8 0-16,-1 18 0 15,3 3 0-15,-3 20 0 16,1 9 0-16,-3 5 0 16,5 9 0-16,-5 6 0 15,2 4 0-15,1 3 0 16,2-3 0-16,0-5 0 0,2-6 0 15,-3-4 0-15,2-11 0 16,-3-9 0-16,-1-11 0 16,-5-15 0-16,1-11 0 0,-3-9 0 15,0-8 0-15,0-7 0 16,0-5 0-16,0-10 0 16,0 0 0-16,0 0 0 15,0 0 0-15,0 0 0 0,0 0 0 16,0 0 0-16,0 0 0 15,0 0 0-15,0 0 0 16,0 0 0-16,0 0 0 16,0 0 0-16,0 0-72 0,2-15-22 15</inkml:trace>
  <inkml:trace contextRef="#ctx0" brushRef="#br0" timeOffset="10282.8343">5045 5350 236 0,'0'0'9'0,"0"-12"4"0,0 5 4 16,0-6 4-16,0 3 1 15,0-2 3-15,0 0 1 16,0-1 0-16,0 13-8 16,0 0-4-16,0 17-3 15,-9 13 0-15,0 13-2 0,-1 11-1 16,2 10-1-16,-4 11 2 16,5 9-1-16,-3-1 0 15,4 5 0-15,4-1-3 16,2-5-5-16,-5-3 0 15,3-6 0-15,-3 0 0 0,0-4 0 16,-3-5 0-16,3-6 0 16,-5-7 0-16,1-3 0 0,1-12 0 15,0-4 0-15,4-9 0 16,-1-5 0-16,2-9 0 16,3-9 0-16,0 0 0 15,0 0 0-15,0 0 0 0,-8-16-27 16,3-7-59-16,8-4-4 15</inkml:trace>
  <inkml:trace contextRef="#ctx0" brushRef="#br0" timeOffset="10400.5207">4900 6324 336 0,'0'0'0'0,"0"0"-3"15,0 14-32-15,0-14-32 16,9 11-3-16</inkml:trace>
  <inkml:trace contextRef="#ctx0" brushRef="#br0" timeOffset="12574.4664">9710 3039 365 0,'0'0'4'0,"0"0"0"0,-7-15 1 16,-8 5 2-16,0-2-1 16,-8-1 2-16,-11 4 0 0,-8-4 1 15,-6 6-2-15,-7 5-1 16,-1 2-1-16,-4 5 0 16,-2 7-2-16,5 2 0 15,2 6-2-15,7 5 1 16,4 5-2-16,9 4 0 0,7 4-1 15,6 9 1-15,10 4 0 16,4 12-1-16,8 11 1 16,0 11 0-16,1 8 1 0,6 14 0 15,-3 10 1-15,-1 5 1 16,0 8 0-16,-1-1 1 16,-2 2 1-16,0 4 0 15,-2-7 0-15,-4 3 0 16,2-1 0-16,-4-7 0 15,3 1-1-15,-2-3 1 0,2-2 2 16,-2 0-2-16,-4 3-5 16,4-6 0-16,-3-4 0 15,2 1 0-15,-4-6 0 0,3-1 0 16,-2-2 0-16,-1-12 0 16,0-5 0-16,4-8 0 15,-2-7 0-15,1-5 0 16,2-9 0-16,1-2 0 0,-2-8 0 15,1-2 0-15,2-7 0 16,-3 0 0-16,1-6 0 16,4-6 0-16,-2-4 0 15,1-6 0-15,-2-2 0 16,6-8 0-16,0-7 0 0,-5 13 0 16,5-13 0-16,0 0 0 15,0 0 0-15,0 0 0 16,0 0 0-16,5 2 0 15,13-4 0-15,12-3 0 0,7-4 0 16,15-2 0-16,18-2 0 16,17-1 0-16,13 2 0 0,4-1 0 15,2 5 0-15,2 4 0 16,-8 4 0-16,-9 0 0 16,-11 0 0-16,-16 7 0 15,-17-4 0-15,-14 1 0 0,-9 1 0 16,-6-2 0-16,-18-3 0 15,0 0 0-15,-5 3 0 16,-8-3 0-16,-6-6-17 16,3-6-70-16,7-8-4 0</inkml:trace>
  <inkml:trace contextRef="#ctx0" brushRef="#br0" timeOffset="13315.7258">10632 4753 405 0,'0'0'2'0,"-4"-7"1"15,-9 2 1-15,-4 3 1 16,-9 2 0-16,-5 0 3 0,-12 4 0 15,-1 9 0-15,-6 4-1 16,3 8-2-16,4 2-1 16,4 5 0-16,11 3-2 15,6-2-2-15,12-1 0 0,10-3 0 16,12-4 0 0,8-4 0-16,10-7 0 0,10-7 1 15,4-7 0-15,3-2 0 16,4-11 0-16,1-7 1 15,-8-4 0-15,-1-9 0 16,-9 2 1-16,-6-4 1 0,-8 0 0 16,-5 8 0-16,-8 4 1 15,-2 4-1-15,-5 19 0 0,0-8-1 16,0 8-3-16,-2 17 0 16,2 7 0-16,2 0 0 15,9 3 0-15,3 6 0 0,6-7 0 16,8 4 0-16,2-6 0 15,7-4-8-15,-1-2-19 16,-10-3-59-16,13-5-3 16</inkml:trace>
  <inkml:trace contextRef="#ctx0" brushRef="#br0" timeOffset="13833.4368">11497 4867 415 0,'0'0'3'16,"0"0"1"-16,-7-12 2 0,7 12 0 15,-20-12 1-15,-2 2 1 16,-3 5 0-16,-5 1 0 15,-4-2-1-15,-2 6-3 0,-1 7-1 16,0 6-1-16,7 4 0 16,5 5-1-16,5 3-1 15,10 1 0-15,8-2 0 16,4 3 0-16,14-7 0 16,5-5 0-16,13-3 1 0,0-9-1 15,3-3 2-15,3-8-1 16,-1-7 1-16,-5-7 0 15,-2-10 1-15,-5-6-1 16,-5-9 0-16,-7-7 0 16,-8-8 1-16,-4-3-1 0,-6-1 1 15,-6 1-1-15,-7 8-2 16,0 13 0-16,-2 4 0 0,3 23 0 16,-2 12 0-16,5 18 0 15,6 21 0-15,6 13 0 16,1 12 0-16,10 6 0 15,7 9 0-15,7 1 0 0,2-6 0 16,16-5 0-16,-6-9-16 16,7-21-49-16,6-1-23 15,-5-11-2-15</inkml:trace>
  <inkml:trace contextRef="#ctx0" brushRef="#br0" timeOffset="14130.1824">11995 4642 438 0,'0'0'3'0,"0"0"1"16,0 0 1-16,0 0 0 16,0 0 1-16,-10 13 0 0,10 6 2 15,0 7 2-15,0 3-5 16,4 10 0-16,7 9 0 16,-1 3-1-16,5 7 0 15,2-2-1-15,1 1-3 0,-1 0 0 16,-2-2 0-16,-8-6 0 15,-2 1 0-15,-5-3 0 16,-5-7 0-16,-15-1 0 0,-10-10 0 16,-7 0 0-16,-8-9 0 15,-7-3 0-15,-3-8 0 16,-2-4 0-16,2-5-2 16,6 0-17-16,5-2-67 15,13-13-2-15</inkml:trace>
  <inkml:trace contextRef="#ctx0" brushRef="#br0" timeOffset="14513.877">12696 4932 503 0,'0'0'2'16,"0"0"2"-16,-13-2-2 15,13 2-2-15,-7-5 0 0,7 5 0 16,0 0 0-16,-14-3 0 16,14 3 0-16,0 0 0 15,7 0-80-15,4 0-10 16</inkml:trace>
  <inkml:trace contextRef="#ctx0" brushRef="#br0" timeOffset="15114.3803">13529 4459 425 0,'0'0'4'0,"0"0"3"16,0 0 1-16,4-10 1 0,-4 10-1 16,0 0 2-16,0 12 0 15,0 8 0-15,-4 12-3 16,-2 10-4-16,4 8 0 15,-2 4 0-15,4 7 1 0,0-6-4 16,0-2 0-16,2-4 0 16,0-4 0-16,3-8-2 15,-5-8-6-15,0 1-11 16,-3-4-24-16,-1-9-44 16,-7-3-1-16</inkml:trace>
  <inkml:trace contextRef="#ctx0" brushRef="#br0" timeOffset="15399.4091">13121 4483 400 0,'0'0'4'0,"0"0"1"16,0 0 1-16,0-9 1 15,0 9 1-15,17-15 2 0,7 5 1 16,9-3 1-16,13-3-3 15,8 3-2-15,11-2 1 16,12 0-2-16,3 0-1 16,-2 5-1-16,-2 3-2 0,-7 1 0 15,-12 4-1-15,-7 2-1 16,-8 5 0-16,-14 3-1 16,-6-1-2-16,-7 7-5 15,-11-1-9-15,-1 3-37 16,-3 4-32-16,-3 1-2 0</inkml:trace>
  <inkml:trace contextRef="#ctx0" brushRef="#br0" timeOffset="15795.0688">14063 5017 415 0,'0'0'2'0,"0"0"1"16,-15 7 2-16,5-2 0 15,-2 4 0-15,-1-1 1 0,-1 7 1 16,0 2-1-16,4 0-1 16,6 0-1-16,2 4-2 15,4-4 1-15,8-2-1 16,10-3 0-16,5-5-1 15,2-2 2-15,3-5-1 0,-1-2 0 16,1-8 0-16,-5-5 1 16,-4-2 0-16,-7-7-1 15,-6-6 0-15,-5-3 0 0,-3 1 0 16,-13 0-1-16,-4 2 0 16,-8 6-1-16,-3 1-1 15,-4 8-1-15,2 5-4 16,-4 5-8-16,9 5-23 0,1 0-49 15,8 5 1-15</inkml:trace>
  <inkml:trace contextRef="#ctx0" brushRef="#br0" timeOffset="16068.8664">14537 4181 474 0,'0'0'3'0,"0"0"2"15,0 0 0-15,0 0-1 16,0 0 1-16,0 0 1 0,-4 15-1 16,1 2-1-16,3 8-4 15,0 4 0-15,0 7 0 16,5 3 0-16,0 3 0 0,1-5 0 15,3 3-5-15,-4-8-9 16,2 0-30-16,-1-7-43 16,-1-8-1-16</inkml:trace>
  <inkml:trace contextRef="#ctx0" brushRef="#br0" timeOffset="17002.87">14600 3141 376 0,'0'0'5'0,"-8"-11"2"0,1 2 2 16,2-3 0-16,-2-1 1 15,4-2 0-15,3-2 0 16,6-3 1-16,10 6-5 0,9 1-2 16,15-2-1-16,10 0-2 15,11 3 0-15,7 0 0 16,7 4 0-16,-1 1-1 16,1 2 1-16,-5 2-1 0,-6 3 0 15,-6 10 0-15,-14 5 1 16,-4 7-1-16,-12 15 0 15,-7 10 0-15,-5 12 1 0,-7 11-1 16,-1 12-1-16,-6 12 1 16,-2 13 0-16,-2 12 1 15,-6 4-1-15,-1 3 0 16,-7 7 0-16,-3 3 2 16,-1 4-1-16,-6 0 2 0,-1-2-1 15,6-2 1-15,-4 0 1 16,4 1 1-16,1-6 1 15,6-5 1-15,4 4 0 16,2-4-3-16,6-5-4 16,-3 0 0-16,5-4 0 0,-3-1 0 15,3-1 0-15,-2-2 0 16,-3-9 0-16,0-1 0 0,-5-13 0 16,3-4 0-16,-3-8 0 15,-1-6 0-15,2-11 0 16,1-11 0-16,1-11 0 15,1-3 0-15,1-9 0 16,3-2 0-16,0-9 0 0,2-1 0 16,0-5 0-16,0-10 0 15,-3 16 0-15,3-16 0 16,0 12 0-16,0-12 0 16,0 0 0-16,-3 8 0 0,3-8 0 15,-9 7 0-15,1-2 0 16,-6 0 0-16,-5-1 0 15,-5 4 0-15,-3-1 0 16,-11 0 0-16,1 1 0 0,-7 2 0 16,-7 0 0-16,0 0 0 15,-7 2 0-15,2 1 0 16,-1 2 0-16,-2-3 0 16,17 7-17-16,8-4-71 0,9-4-3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7:50:48.4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22906 4377 116 0,'0'0'4'0,"0"0"2"16,0 0-2-16,0 0 2 16,0 0 0-16,0 0-1 15,-10-7-1-15,10 7-5 16,0 0-25-16,-11 0-24 0</inkml:trace>
  <inkml:trace contextRef="#ctx0" brushRef="#br0" timeOffset="23546.4389">18864 1901 275 0,'0'0'8'0,"0"-11"2"0,0 11 3 15,4-13 4-15,-1 6 0 16,-3-3 1-16,0-5 2 15,-3 5 1-15,-9-2-7 16,4 2-2-16,-4-2-3 16,-6 2-3-16,2 2 0 0,-5-2-2 15,2 3 1-15,-4-3-2 16,1 2 0-16,-6 1 0 16,2 2-1-16,0 0 0 15,-1 3 0-15,-2-1 0 0,-5 3-1 16,-1 0 1-16,3 3-1 15,-6-1 0-15,2 6 1 0,-1-1-1 16,-1 3 0 0,1 2 0-16,2 0 0 0,-2-1 0 15,5 4 0-15,-3 2 0 16,6 3-1-16,-5 0 1 16,6 0 0-16,0 4-1 15,3-1 1-15,0 6 0 0,-1-7-1 16,6 6 1-16,1-3-1 15,-2 1 0-15,5 5 1 16,-1-4 0-16,2 0-1 16,0 5 3-16,3 5 1 15,-1-2 1 1,5 1 1-16,1 2-6 16,2-3 0-16,5 2 0 0,0-2 0 15,0-5 0-15,3-1 0 16,2 1 0-16,4 0 0 15,1-1 0-15,3-2 0 0,1-1 0 16,7 1 0-16,-1 0 0 16,3-5 0-16,5-4 0 15,2-1 0-15,2 0 0 16,-2-4 0-16,8-1 0 16,-5-2 0-16,4 0 0 15,-4-1 0-15,5-3 0 0,0 0 0 16,-1 0 0-1,3-1 0-15,-2 1 0 0,9-2 0 16,-5-4 0-16,0 3 0 16,0-1 0-16,0-2 0 0,-1 3 0 15,0-3 0-15,-1 0 0 16,-2 2 0-16,1-2 0 16,-1 3 0-16,-1-3 0 0,3 3 0 15,-3-3 0-15,3 0 0 16,-3-3 0-16,3-2 0 15,-5 0 0-15,2-2 0 16,-3-4 0-16,5 4 0 16,-5-5 0-16,-2-2 0 0,1 5 0 15,-6-6 0-15,1-2 0 16,-3-1 0-16,-1-1 0 16,-4-4 0-16,0 1 0 15,-5-2 0-15,0-6 0 0,-3 2 0 16,-2 1 0-16,-5 0 0 15,2-2 0-15,-4 0 0 16,-3 0 0-16,0 3 0 16,0-3 0-16,-3 0 0 15,-1-1 0-15,-4 3 0 0,-1 0 0 16,0-5 0-16,-3 5 0 16,0-3 0-16,0-1 0 15,-4 2 0-15,-3 0 0 0,6-1 0 16,-7 0 0-16,3-2 0 15,-6-1 0-15,1 6 0 0,0-2 0 16,-1 2 0-16,-2 1 0 16,-1 6 0-16,2-2 0 15,-6 5 0-15,3 2 0 16,1 3 0-16,-7 3 0 16,3-2 0-16,0 1 0 15,-3 0 0-15,5 3 0 0,-6-1 0 16,0 3 0-16,-3-2 0 15,0 2 0-15,-6 3 0 16,-2-1 0-16,0 3 0 16,-6 0 0-16,3 0 0 15,4 0 0-15,0 3 0 0,4 2 0 16,9-3 0-16,1 3 0 16,10-3 0-16,6 3 0 15,9 5 0-15,5-10 0 0,2 19-37 16,33-2-53-16,-13-3-4 15</inkml:trace>
  <inkml:trace contextRef="#ctx0" brushRef="#br0" timeOffset="24283.7745">17722 2181 295 0,'0'0'5'0,"0"0"4"16,0 0 4-16,0 0 2 0,0 0 2 16,0-9 3-16,0 9 1 15,0 0 0-15,0 0-4 16,0 0-3-16,0 0-3 0,-7-12-2 15,7 12-2-15,-18-10-2 16,4 2 0-16,-7-1-2 16,-8-6 1-16,-1 6-1 0,-10-9 0 15,-2 3 0-15,-5-3 0 16,-6 4 0-16,-4-6-1 16,-2 5 1-16,-4-3-3 15,-2 3 0-15,4 6 0 16,-6 3 0-16,2 4 0 0,5 2 0 15,2 0 0-15,9 8 0 16,5 1 0-16,7 3 0 16,7 2 0-16,9-5 0 15,7 1 0-15,6 3 0 16,8-1 0-16,2-5 0 0,9 0-2 16,6 4-9-16,-2-9-20 15,-15-2-56-15,37 7-1 16</inkml:trace>
  <inkml:trace contextRef="#ctx0" brushRef="#br0" timeOffset="25478.9153">15945 1511 324 0,'0'0'6'15,"0"0"2"-15,0 0 3 16,3-13 2-16,-3 13 3 16,0-9 1-16,0 9-1 0,-8-12 1 15,8 12-4-15,-15-11-4 16,3 5-2-16,-3 5-1 16,0 1-3-16,-6 0 0 15,4 0-1-15,-2 5-1 0,-5 3 0 16,5-2-1-16,0 8 0 15,12-8 2-15,-23 19 1 16,5 7 0-16,16-4-1 16,9-1 2-16,13-20-3 15,-1 1 3-15,6-6-3 16,3 1-2-16,-2-3 0 0,6-3 0 16,-4-7 1-16,-1 1 0 15,0-3 3-15,1-1-3 16,-4-1 4-16,-2-3-1 0,0 0 0 15,-2 3 0-15,-4-1 0 16,1 3-1-16,-8-1-2 16,4 6 0-16,-6 7 0 15,0 0 0-15,0 0 0 0,0 0 0 16,8 7 0-16,-6 16 0 16,5 6 0-16,3 2 0 15,5 1 0-15,5-8 0 16,-3-9 0-16,3-6 0 0,-6-6 0 15,0-1 0-15,-2-2 0 16,-2 0 0-16,-10 0-3 16,14 0-35-16,-14 0-53 15,0 0 0-15</inkml:trace>
  <inkml:trace contextRef="#ctx0" brushRef="#br0" timeOffset="25930.8815">16303 1504 414 0,'0'0'5'0,"0"0"2"16,0 0 1-16,0 0 0 15,0 0 0-15,0 0 1 16,5 5 1-16,-5-5 0 0,0 14-5 16,0-14 1-1,3 25 0-15,-3-4-2 0,2 0 1 16,-1 2-2-16,-1-1 0 16,6-2-3-16,-3-6 0 15,-3-14 0-15,10 13-11 0,-10-13-11 16,0 18-57-16,0-18-9 15</inkml:trace>
  <inkml:trace contextRef="#ctx0" brushRef="#br0" timeOffset="26162.2625">16499 1431 389 0,'0'0'6'15,"0"0"2"-15,0 0 2 0,0 0 2 16,5 5 1-16,-5-5 1 16,3 15 0-16,-1-6 0 15,0 3-5-15,-2-12-1 16,6 34-1-16,-1-7-2 16,2 3-3-16,-2-3-2 0,0 0 0 15,3 0-10-15,-6 8-61 16,3-26-18-16</inkml:trace>
  <inkml:trace contextRef="#ctx0" brushRef="#br0" timeOffset="28912.1153">20842 1855 289 0,'0'0'7'0,"0"0"3"16,3-10 3-16,-3 3 3 15,0-3 0-15,-5-5 1 16,-3 0 2-16,-4-3 0 16,-8-2-4-16,0 4-5 15,-7-2-1-15,-1 6-2 16,-6 0-1-16,-1-2-1 0,0 8 0 16,-6 3-1-16,1 0-1 15,4 3-1-15,-8 3 0 16,6 5 0-16,-6 2-1 0,1 5 1 15,1-1-1-15,2 1-1 16,-2 4 1-16,2 4-1 16,1 0 0-16,1 6 0 0,2 6 0 15,2 0 0-15,2 7 0 16,-3-1 0-16,3 7 1 16,2-4-1-16,0 4 3 15,5 4 2 1,2 0-1-16,9-5 2 15,1 3-1-15,10-6 1 16,3 1-6-16,16 4 0 16,5-6 0-16,5-7 0 15,10 3 0-15,6-3 0 16,4-4 0-16,4 0 0 0,8-2 0 16,-1-7 0-16,5-2 0 15,2-3 0-15,-1-6 0 0,1-3 0 16,3 5 0-16,-2-7 0 15,2-1 0-15,-2 3 0 16,-3-7 0-16,-2 4 0 16,-1-6 0-16,-1 2 0 0,-3-2 0 15,-3 0 0-15,2-2 0 16,-2-6 0-16,-2-2 0 16,0-2 0-16,0-4 0 0,-8-3 0 15,-3-6 0-15,-1-7 0 16,-6-3 0-16,-4-2 0 15,-7-6 0-15,0 2 0 16,-12-4 0-16,2 3 0 16,-9-2 0-16,-2 3 0 15,-6-3 0-15,-6 5 0 0,-4 1 0 16,-7-1 0-16,-2-4 0 16,-7 2 0-16,-3-1 0 15,-8-1 0-15,-4 1 0 0,2 0 0 16,-4 2 0-16,-1 3 0 15,-2 7 0-15,2 3 0 16,0 3 0-16,1 6 0 0,-3 7 0 16,2 5 0-16,3 0 0 15,-3 6 0-15,2 0 0 16,6 3 0-16,3 3 0 16,7 1 0-16,2 0-8 15,12 8-25-15,11-3-56 0,2 1-3 16</inkml:trace>
  <inkml:trace contextRef="#ctx0" brushRef="#br0" timeOffset="29639.3563">20208 1700 337 0,'0'0'7'16,"0"0"3"-16,0-8 4 16,0 8 3-16,0 0-3 0,0 0 2 15,-2-10 1-15,2 10 2 16,-3-9-7-16,3 9-2 15,-7-14-3-15,1 4-2 16,-1 0 2-16,-2 1-3 0,-3-6 1 16,-6 1-2-16,0-6 0 15,-1-3-1-15,-6-2 0 16,-3 3-2-16,1-5 0 16,-3-1 0-16,0 1 0 15,-5-2 0-15,5-1 0 0,3 4 0 16,0 2 0-16,-1 0 0 15,4 1 0-15,1 3 0 16,6 2 0-16,-1-1 0 0,7 7 0 16,3 0 0-16,8 12 0 15,-11-15 0-15,11 15-4 16,0 0-9-16,0 0-15 0,6 0-60 16,-6 0-2-16</inkml:trace>
  <inkml:trace contextRef="#ctx0" brushRef="#br0" timeOffset="30264.977">19716 656 399 0,'0'0'5'16,"0"0"2"-16,0 0 0 15,0 0 2-15,0 0 0 0,0 0 1 16,0 0 0-16,0 0 1 15,0 0-5-15,0 0-1 16,-5 0-2-16,1 0 0 16,-56 0-1-16,32 0-2 15,6 8 1-15,-1-1 0 16,2 0-2-16,-2 3 1 16,3 0 0-16,0 0 0 0,20-10 1 15,0 0 1-15,-10 10-1 16,3-1 1-16,-3 2 0 15,-1 4 0-15,11-15 1 16,4 3 0-16,10 1-1 16,-4-1 0-16,33-3 0 0,-17-12 0 15,-26 12-2-15,25-24 0 16,3 5 0-16,-28 19 0 16,0 0 0-16,13-10 0 15,-4 0 0-15,3-2 0 16,-1 3 0-16,-11 9 0 15,0 0 0-15,0 0 0 16,9 6 0-16,1 5 0 0,-2-1 0 16,14 26 0-1,-10-8 0-15,-1-6 0 0,1-2-2 16,1-1-8-16,-1 4-13 16,-12-23-63-16,17 27-4 15</inkml:trace>
  <inkml:trace contextRef="#ctx0" brushRef="#br0" timeOffset="30534.0814">20096 727 416 0,'0'0'5'0,"0"0"1"15,0 0 0-15,0 0 1 0,0 0 0 16,0 0 1-16,0 0 0 16,0 0-1-16,0 0-4 15,0 3 0-15,0 2-2 16,0 1 0-16,0-2-2 16,-2 28-3-16,2-19-10 15,0-3-27-15,0 5-43 0,0 0-3 16</inkml:trace>
  <inkml:trace contextRef="#ctx0" brushRef="#br0" timeOffset="31033.1875">20253 768 385 0,'0'0'8'0,"0"0"2"15,0 0 2-15,0 0 1 16,0 0 1-16,0 0 1 15,0 0 0-15,0 0 1 16,0 0-8-16,0 0-3 16,0 0-1-16,0 0-2 15,5-5-1-15,-2 0-1 16,-1 0 0-16,0-1 0 16,28-14 0-16,-22 20 0 0,5 0-1 15,-4 0 1-15,-9 0 0 16,7 8 1-16,1 2-1 15,-3 3 1-15,0 21 1 16,-5-11-2-16,-15 13 0 0,15-36 0 16,-19 36 0-16,19-36 0 15,-18 29 0-15,18-29 0 16,0 0 0-16,0 0 0 16,0 0 0-16,0 0 0 0,0 10 0 15,5-1 0-15,-1-1 0 16,26 5 0-16,-2-13 0 15,-6 0 0-15,1 0 0 16,0 0 0-16,-2-3 0 16,2 2 0-16,-1-3 0 15,-22 4 0-15,50-2 0 16,-38 2 0-16,-12 0 0 16,0 0 0-16,17 7 0 15,-17-7 0-15,0 0-78 0,0 0-15 16</inkml:trace>
  <inkml:trace contextRef="#ctx0" brushRef="#br0" timeOffset="33076.8642">22023 1997 339 0,'0'0'5'0,"0"0"3"0,-5-16 2 16,1 2 2-16,-7 3 2 15,1-6 0-15,-5 3 0 16,-2-1 1-16,-1 3-5 16,-6 9-1-16,-6 3-3 0,0 12-1 15,-8 8-2-15,-1 9 1 16,-1 6-2-16,-2 5 1 16,2 9-1-16,5 1 2 15,3 4 2-15,10 6 0 16,6 5 0-16,14-6 0 15,4 0 0-15,17-2-4 16,15-7-2-16,6-3 0 0,7-11 0 16,8-10 0-16,0-6 0 15,6-8 0-15,-3-10 0 16,-4-2 0-16,-2-9 0 16,-2-8 0-16,-5-6 0 0,-7-4 0 15,-4-5 0-15,-9-7 0 16,-5-4 0-16,-2-6 0 15,-9-6 0-15,-6 3 0 16,-3-6 0-16,-8-1 0 16,-10 0 0-16,-3 7 0 0,-9 2 0 15,-8 3 0-15,-4 12 0 16,-2 6 0-16,-4 9 0 16,0 5 0-16,2 13 0 15,-2 2 0-15,6 5 0 0,8 7 0 16,4 5 0-16,9 5-10 15,9-2-8-15,10 4-20 16,9-5-52-16,16 3 1 0</inkml:trace>
  <inkml:trace contextRef="#ctx0" brushRef="#br0" timeOffset="34261.0055">22219 2106 258 0,'0'0'7'0,"0"0"2"0,0 0 5 15,0 0 3-15,0 0 3 16,-7-3 0-16,7 3 1 0,0 0 3 15,-3-12-6-15,3 12-3 16,3-20-3-16,4 7-2 16,8-4-1-16,6-3-2 0,9-4 0 15,2-6-1-15,12 2-1 16,9-4 1-16,6 2-2 16,8 3 0-16,7-2 0 15,6 0-2-15,3 8 1 0,-2 1-1 16,1 3-1-16,-4 2 1 15,1 2-1-15,-7 4 0 16,-2 0 1-16,-3 8-2 16,-10 1 0-16,2 0 0 0,-6 0 0 15,-4 0 0-15,-1 5 0 16,-4 0 0-16,-3-2 0 16,-2 2 0-16,-4-1 0 15,2-1 0-15,-2-1 0 0,-2 3 0 16,-3-3 0-16,-6 1 0 15,1-1 0-15,0-2 0 16,-3 3 0-16,-1-3 0 16,-2 2 0-16,3-2 0 0,-5 0 0 15,3 0 0-15,-2 0 0 16,-3-2 0-16,3-1 0 16,3 1 0-16,-1-1 0 15,1 1 0-15,-1-3 0 0,4 3 0 16,-1-1 0-16,-1-1 0 15,-3-1 0-15,4 2 0 16,-3-6 0-16,0 6 0 0,-3-6 0 16,-7 7 0-1,1 1 0-15,-2-3 0 0,3-1 0 16,0 3 0-16,-2-4 0 16,6 2 0-16,-2-1 0 15,0 0 0-15,-2-2 0 0,0 2 0 16,0-3 0-16,1 1 0 15,0 0 0-15,-4 1 0 16,1-3 0-16,1 1 0 16,-4 1 0-16,-7 7 0 0,17-15 0 15,-17 15 0-15,10-15 0 16,-10 15 0-16,8-15 0 16,-8 15 0-16,7-12 0 0,-7 12 0 15,5-8 0-15,-5 8 0 16,8-9 0-16,-8 9 0 15,7-10 0-15,-7 10 0 16,0 0 0-16,7-16 0 16,-7 16 0-16,0 0 0 15,0 0 0-15,0 0 0 0,0 0-4 16,0 0-7-16,0 0-14 16,-7 3-61-16,7-3-6 15</inkml:trace>
  <inkml:trace contextRef="#ctx0" brushRef="#br0" timeOffset="34760.3952">24815 1308 359 0,'0'0'6'16,"0"0"1"-16,-7-7 1 15,7 7 3-15,-13-8-1 0,5 5 0 16,-4 1 1-16,-3-1 1 16,-2 2-5-16,-1 1-3 15,-1 0-1-15,0 4-1 16,-1 4-1-16,1-1 0 16,0 3-1-16,1-3 0 0,3 3 0 15,0 4 1-15,8 0 0 16,-1-4 1-16,4 2 0 15,4-3 0-15,0-9 0 0,4 13 1 16,4-13 0-16,1 0 0 16,4-2-1-16,-1-6 1 15,4-4 0-15,-2 0 0 0,-1-1-1 16,-3-5 0-16,2 6-1 16,-2-3-1-16,0 3 1 15,-6 2-1-15,-4 10 0 16,9-7 0-16,-9 7 0 0,7 4 0 15,-4 9 0-15,-3 2 1 16,0 2-1-16,1 3 0 16,3 3-1-16,-2 1-1 15,2-2-3-15,-1 3-7 16,2-3-17-16,6 4-58 16,-7-7 0-16</inkml:trace>
  <inkml:trace contextRef="#ctx0" brushRef="#br0" timeOffset="34993.759">24897 1253 394 0,'0'0'3'16,"0"0"1"-16,0 0 0 0,0 0 2 15,0 7 0-15,0-7 0 16,-2 18 1-16,-2-3 1 15,4-3-5-15,-2 3 0 16,0 2-1-16,2 4 0 0,-3-5-3 16,3 7-5-16,-2-6-9 15,2 3-39-15,0 0-28 16,0-2-5-16</inkml:trace>
  <inkml:trace contextRef="#ctx0" brushRef="#br0" timeOffset="35457.1625">25001 1305 407 0,'0'0'4'16,"0"0"2"-16,0 0 1 15,0 0 0-15,0 0 1 0,3-9-1 16,-3 9 1-16,0 0 0 15,9-11-4-15,-9 11-1 16,15-4-2-16,-15 4 0 16,15-5-1-16,-15 5 0 15,18 0 0-15,-18 0-1 0,15 0 1 16,-15 0-1-16,15 2 1 16,-15-2-1-16,9 12 1 15,-9-12 0-15,6 18-1 16,-6-11 2-16,0 5-2 0,0-2 1 15,0 3 0-15,0-4-1 16,-3 5 1-16,3-5 0 16,0 6 0-16,0-5-1 0,0 2 1 15,6-2 0-15,1 0 0 16,-2-1 0-16,-5-9 0 16,12 16 0-16,-12-16 2 15,10 13-2-15,-10-13 1 0,3 9 0 16,-3-9 0-16,-5 10-1 15,-3-8-3-15,-2 4-17 16,-2-1-64-16,-3-1 0 16</inkml:trace>
  <inkml:trace contextRef="#ctx0" brushRef="#br0" timeOffset="41393.0245">22304 2700 162 0,'0'0'8'0,"0"0"6"15,0 0 4-15,0 0 4 16,-10 0 1-16,10 0 0 15,0 0 0-15,0 0 2 0,0 0-5 16,0 0-5-16,15 5-3 16,7-1-1-16,5 2-1 15,11 0 0-15,9 0 1 16,11-3 0-16,6 5-2 16,8-8-1-16,3 0-2 15,4 0 0-15,0 0-1 0,7 0-1 16,-7-3-1-16,5-2 0 15,-4 2-2-15,-6 1 0 0,1-2 1 16,-5-2-2-16,-3 0 2 16,-5-1-1-16,-2-3 0 15,-4 0-1-15,-3-4 2 16,-1-1-1-16,-5-3 1 0,-2-1-1 16,-5-1 1-16,0-3 0 15,-11-1 0-15,4-1 0 16,-8 0 1-16,-5 0-1 15,-3-2 1-15,-2 6-1 16,-3-5 0-16,-2 3 0 0,-2 2-2 16,-5-1-3-16,0-1 1 15,-3 3-1-15,-1-2 0 16,-4 2 0-16,-8 3 0 16,1-5-1-16,-3-1 3 15,-5 3 1-15,-7-2 0 0,-1 0 0 16,-6 0 0-16,-3-3 0 15,-4 5 0-15,-5-2 0 16,-2-1-1-16,-7 0 1 0,4-1 0 16,-8 4 0-16,5-2 0 15,-3 2 0-15,0 5 0 16,-3-2 0-16,-2 2 0 0,0 5 0 16,-3 3 0-16,0 2 0 15,-3 0 0-15,0 3-1 16,3 2 1-16,-5 0 0 15,9 0 0-15,-4 2 0 0,3 8 0 16,-1-3-1-16,0 8 1 16,-1-3 0-16,2 9 0 15,-1-4 0-15,5 3 0 16,-2 4-1-16,6-4 1 16,2 5 0-16,1-3 0 0,10 3 0 15,1 2 0-15,2 6-1 16,11-1 1-16,3 2 3 15,8 13 1 1,11-2 0-16,5 8 1 16,3-10-1-16,17 6 0 15,5-1-2-15,10 2-2 0,7-8-7 16,8-6-12-16,7-4-17 16,5 2-47-16,19-5-1 15</inkml:trace>
  <inkml:trace contextRef="#ctx0" brushRef="#br0" timeOffset="42021.8012">23983 2420 265 0,'0'0'6'16,"0"0"5"-16,-14-5 4 0,14 5 1 15,-12-6 3-15,12 6 0 16,-13-3 2-16,13 3 1 0,0 0-6 16,0 0-3-16,0 7-2 15,13 0-3-15,2 6 0 16,10 1-2-16,2 3 1 0,6-1 0 16,1 3-2-16,3-5-1 15,0 3 0-15,-1-3 0 16,-2-2-1-16,-4 1-1 15,0-1 0-15,-10 0 0 16,0-4-2-16,-5-1 1 0,-5 1 0 16,-10-8 0-16,10 10-1 15,-10-10-1-15,2 9-1 16,-2-9-3-16,0 0-6 16,-7 8-17-16,0-3-53 15,7-5-3-15</inkml:trace>
  <inkml:trace contextRef="#ctx0" brushRef="#br0" timeOffset="42527.8196">24571 2450 356 0,'0'0'5'0,"0"0"5"16,-2-12 0-1,-5 4 2-15,-6 1 0 0,-2-3 0 16,-5 0 1-16,0 2 0 16,-10 2-6-16,8 6-3 15,-4 3-1-15,0 8-1 16,6 1-1-16,3 3-1 15,4 0 1-15,8 4-1 0,5 1 1 16,0-3-1-16,13-1 1 16,6-6 0-16,-1-6 0 15,7-4 0-15,-1 0 0 0,-2-1 1 16,4-12-1-16,-4-3 2 16,-2 2-1-16,0-4 0 15,-6 1 1-15,-3 5 0 0,1 2-1 16,-5 3 0-16,-7 7-1 15,0 0 1-15,0 0-1 16,8 15 0-16,-8-1 0 16,0 8 0-16,0 5-1 15,0 2 1-15,0 0 1 0,0 0-1 16,5-3-2-16,-2-2-1 16,4-4-7-16,-2 2-17 15,8-5-55-15,-9-5-2 16</inkml:trace>
  <inkml:trace contextRef="#ctx0" brushRef="#br0" timeOffset="42778.1732">24820 2539 339 0,'0'0'5'0,"0"0"3"15,-8 7 2-15,8-7 3 16,-4 20 1-16,1-8-2 16,-3 6 2-16,2 2 0 15,1 5-5-15,1-3-4 16,-1-3-2-16,3 1-4 16,-2-1-9-16,0-2-13 0,-4-3-53 15,6-2-2-15</inkml:trace>
  <inkml:trace contextRef="#ctx0" brushRef="#br0" timeOffset="43127.1508">24957 2544 388 0,'0'0'6'15,"0"0"1"-15,0 0 0 0,0 0 2 16,0 0 0 0,-6 2 1-16,6-2 1 0,-13 20 0 15,7-8-4-15,-7 3-2 16,6 0-1-16,-1 0-1 16,1-3-1-16,-1-4 0 15,3 2-1-15,5-10 0 16,0 12 0-16,0-12 1 0,20 8-1 15,-8-6 0-15,6 0 0 16,-1-2 0-16,8 0 0 16,-3 0-1-16,1 0-2 0,-6-2-5 15,3 2-11-15,-12-2-23 16,-8 2-41-16,17 0-2 16</inkml:trace>
  <inkml:trace contextRef="#ctx0" brushRef="#br0" timeOffset="43313.7515">25008 2564 365 0,'0'0'7'0,"0"0"2"15,0 0 2-15,0 5 1 0,0 4 1 16,0 1 1-16,0 7 1 16,0 6 1-16,0 0-8 15,0 3 0-15,0 9-2 0,0 0-3 16,0-3-5-16,3 2-16 15,-1-1-61-15,6-6-4 16</inkml:trace>
  <inkml:trace contextRef="#ctx0" brushRef="#br0" timeOffset="61043.392">2906 8925 371 0,'0'0'6'15,"0"-7"3"-15,0 7 1 16,-7-15 1-16,-3 2 2 0,-3 1 0 15,-1 3 1-15,-9-3 0 16,-5 3-5-16,-4 4-2 16,-6 5-2-16,-1 5-1 0,-3 10-1 15,0 3-1-15,2 4 0 16,5 3-1-16,5 2 0 16,9 3 0-16,8-3-1 15,8 0 1-15,5 1-1 0,14-6 0 16,8-7 1-1,11-1 0-15,4-6 0 0,4-8 0 16,-2 0 1-16,6-10 0 16,-5-7 0-16,-4-3 2 15,-6-6-4-15,-4 0 0 16,-8-4 0-16,-9-3 0 0,-2 6 0 16,-4 0 0-16,-3 7 0 15,-3 4 0-15,-4 0 0 16,7 16 0-16,-9-1 0 0,3 2 0 15,1 17 0-15,2 4 0 16,3 5 0-16,0 8 0 16,8 2 0-16,2 2 0 0,2 2 0 15,4-7 0-15,3 0 0 16,1-5 0-16,3-5 0 16,-1-7 0-16,5 0 0 15,-4-9 0-15,4-1-39 16,1-2-49-16,-6-5-4 15</inkml:trace>
  <inkml:trace contextRef="#ctx0" brushRef="#br0" timeOffset="61719.3598">3384 9034 366 0,'0'0'9'0,"0"0"2"16,0-10 1-16,0 10 1 15,-5-17 1-15,-2 7 0 16,-6 0 2-16,-2-2-1 0,-3 4-7 16,-5 1-2-16,0 2-2 15,-5 5 0-15,1 0-2 16,2 8-1-16,0 4 0 0,7 0-1 15,6 6 1-15,2-1-1 16,10 0 0-16,0 0 0 16,12-2 1-16,6-1-1 15,4-5 1-15,5-4 0 16,2-5 0-16,1 0 1 0,0-10-1 16,0-5 2-16,-4-3-1 15,-6-6 0-15,-3-3-2 16,-4-8 0-1,-6-5 0-15,-2-4 0 0,-5-3 0 16,0-6 0-16,-10 6 0 0,1 3 0 16,-2 7 0-16,1 4 0 15,3 11 0-15,-1 5 0 16,8 17 0-16,-10-5 0 0,10 15 0 16,0 12 0-16,3 10 0 15,6 5 0-15,2 10 0 16,3 6 0-16,4 4 0 0,5-6 0 15,-4 2 0-15,4-6 0 16,4-5 0-16,-4-13-35 16,3-1-52-16,2-8-3 15</inkml:trace>
  <inkml:trace contextRef="#ctx0" brushRef="#br0" timeOffset="62157.4083">3804 8828 436 0,'0'0'5'0,"0"0"2"15,0 0 0-15,0 0 1 16,0 0 0-16,0 0 1 16,0 0 0-16,-8 8 1 0,8 7-5 15,0 5-2-15,0 2 1 16,3 3-4-16,2 1 0 15,2 3 0-15,3-5 0 0,3 3 0 16,-2-2 0-16,5-5 0 16,-4 0 0-16,0-3 0 15,-1 1 0-15,-2-4 0 16,-1 1 0-16,0-5 0 0,-8 2 0 16,2-1 0-16,-2-2 0 15,-2 2 0-15,-6-4 0 16,-2 2 0-16,-2 1 0 15,-1 0 0-15,-1 0 0 16,-5-2 0-16,3-1 0 0,-4 1 0 16,2-2 0-16,-1 0 0 15,-2-1 0-15,1-3 0 16,3 1 0-16,-3-3 0 16,6 2 0-16,-2-2-8 0,16 0-23 15,0 0-55-15,-9-5-3 16</inkml:trace>
  <inkml:trace contextRef="#ctx0" brushRef="#br0" timeOffset="62689.3549">3724 8611 456 0,'0'0'5'0,"0"0"0"16,-5-13 3-16,5 13 0 16,-5-9 0-16,5 9 0 0,-2-13 0 15,2 13-3-15,-2-7-5 16,2 7 0-16,7 0-8 15,0 24-64-15,6-14-16 0</inkml:trace>
  <inkml:trace contextRef="#ctx0" brushRef="#br0" timeOffset="63472.106">4555 8908 410 0,'0'0'4'15,"-3"-10"1"-15,3 10 1 0,-12-20 1 16,2 11 1-16,-5-3 0 15,-5-2 0-15,-7 7 1 16,-3-1-4-16,-2 8-1 0,-1 5-1 16,0 7-1-16,3 6-1 15,9 0 0-15,1 4 0 16,10 0-1-16,7-3 1 16,6 1 0-16,11-3 0 15,9-8 0-15,2-2 0 0,5-4 1 16,2-3 0-16,3-3 1 15,-5-7 0-15,-3-4 1 16,-2-4 0-16,-7 0 2 16,-4 1-6-16,-4 3 0 15,-5-2 0-15,0 4 0 0,-5 5 0 16,0 7 0-16,0 0 0 16,0 0 0-16,3 18 0 0,-1-1 0 15,3 2 0-15,1 3 0 16,3 6 0-16,3-6 0 15,1 3 0-15,-1-6 0 16,6-1 0-16,-3 0 0 0,-3-13-26 16,-3 2-60-16,7-2-4 15</inkml:trace>
  <inkml:trace contextRef="#ctx0" brushRef="#br0" timeOffset="63988.2349">4960 8952 460 0,'0'0'4'0,"0"0"3"0,0 0 1 0,0 0 2 16,5-12 0-1,-5 12 2-15,0 0-12 0,2-8 0 16,-2 8 0-16,0 0 0 16,0 0 0-16,0 0 0 15,-2 8 0-15,-1 4 0 0,1 3 0 16,2 5 0-16,-3 0 0 16,1 5 0-16,-3 4 0 15,2-1 0-15,3-3 0 0,0 1 0 16,0-3 0-16,0-3 0 15,3-5 0-15,2 0 0 16,-5-15 0-16,5 12 0 0,-5-12 0 16,5 10 0-16,-5-10-11 15,0 0-79-15,4-10-3 16</inkml:trace>
  <inkml:trace contextRef="#ctx0" brushRef="#br0" timeOffset="64222.7121">5156 8910 460 0,'0'0'4'0,"0"0"1"15,0 0 2-15,0 0 3 16,8 15 2-16,-3-3 1 16,0 6-13-16,-1 2 0 0,-2 7 0 15,6 3 0-15,-2-1 0 16,-4 4 0-16,1-3 0 0,-1-1 0 15,-2-7 0-15,0 1 0 16,0-6 0-16,5 5 0 16,13-7-86-16,-18-3-6 0</inkml:trace>
  <inkml:trace contextRef="#ctx0" brushRef="#br0" timeOffset="64872.9024">4397 8572 337 0,'0'0'7'0,"0"0"3"15,0 0 2-15,-10-14 2 16,10 14 1-16,-17-1 0 16,3 2 1-16,-7 10 2 0,-4 9-5 15,-1 11-3-15,-4 10 0 16,0 10 0-16,0 9-1 16,5 4 0-16,8 8-3 15,5-2-6-15,9-1 0 16,3-7 0-16,12 0 0 15,13-5 0-15,7-7 0 0,8-6 0 16,10-5 0-16,5-11 0 16,5-3 0-16,-1-6 0 15,3-7 0-15,3 3-16 16,-5-10-72-16,-8-5-3 0</inkml:trace>
  <inkml:trace contextRef="#ctx0" brushRef="#br0" timeOffset="65286.7004">5361 8729 401 0,'0'0'3'0,"0"0"1"0,0 0 3 15,0 0 2-15,6 13 2 16,5 1 1-16,-2 9 2 0,5 7 0 16,6 6 0-16,6 9-1 15,1 9-4-15,1-1-9 16,-3 6 0-16,-3-1 0 0,-2 2 0 15,-8-2 0-15,-6-3 0 16,-6-3 0-16,-9-2 0 16,-10-6 0-16,-3-2 0 15,-6-2 0-15,1-8 0 16,-3-5 0-16,-2-2 0 0,3-10 0 16,5-3 0-16,5-7 0 15,8-5-39-15,2 0-50 16,9 0-2-16</inkml:trace>
  <inkml:trace contextRef="#ctx0" brushRef="#br0" timeOffset="65575.5198">6100 9041 473 0,'0'0'4'0,"0"0"2"16,0 0 1-16,0 0 0 0,6 0 1 15,-6 0-2-15,18-2-6 16,-1-1 0-16,0-1 0 15,8 1 0-15,-3-7-9 16,8 8-77-16,5-1-2 16</inkml:trace>
  <inkml:trace contextRef="#ctx0" brushRef="#br0" timeOffset="65723.3427">6086 9206 429 0,'0'0'5'0,"0"0"4"16,0 0 2-16,7 2 1 15,8-2 1-15,5 0 0 16,12 0 0-16,8-2-7 0,10 2-26 16,4 0-62-16,9-13-4 15</inkml:trace>
  <inkml:trace contextRef="#ctx0" brushRef="#br0" timeOffset="69439.315">19967 2772 244 0,'0'0'8'16,"0"0"4"-16,0 0 4 0,0 0 2 16,0 0 2-16,0 0 2 15,5 7-1-15,-5-7 2 16,0 0-8-16,-7 0-4 15,-9 0-4-15,-3 2-2 0,-4-2-3 16,-4 3-1-16,-5-1 1 16,-3 4-1-16,0-4 1 15,1 0-1-15,4 3 0 16,0 0-1-16,5 1 1 16,5 1 0-16,5-1-1 0,3 5 0 15,4 2-1-15,6 4 0 16,-1 2 1-16,3 9 0 15,5 2 0-15,0 7 0 0,3 7 2 16,-1 9 0-16,0 0 1 16,1 8 1-16,0 0-1 15,-1 4 0-15,-5 2 0 16,6 5-1-16,-3-6 0 0,-3 1 0 16,1-3-1-16,-3 6-1 15,0-1 1-15,-3-4 0 16,-4 2 1-16,-1-3 0 15,4-5 0-15,-4 1 0 0,3-4 0 16,-3-1 0-16,4-6-1 16,-4 0 0-16,4-3 0 15,-2-8 0-15,3 1-1 16,-1-3 0-16,-1-5 1 16,0-1-1-16,3-3 0 15,-3 0 0-15,-1-4 0 0,3-1 1 16,-1 0-1-16,1 0 0 15,1-1 1-15,0-1 0 0,2 1 0 16,-3-1 0-16,3-3 0 16,-2 5-1-16,2-4 1 15,-3 0 0-15,3-4-1 16,0 1 0-16,-2 0 0 0,2 0 0 16,-2 3 0-16,2-6 0 15,-4 0 0-15,1 0 0 16,3-2 0-16,0 2 0 15,0-12 0-15,-2 17 0 16,2-17 0-16,0 12 0 16,0-12 0-16,0 14 0 0,0-14 1 15,-2 15-1-15,0-8 0 16,2-7 0-16,-5 15 0 16,5-15 0-16,-3 15 0 0,3-15 0 15,0 14 0-15,0-14 0 16,0 11 0-16,0-11-1 15,0 0 1-15,12 9 1 0,-12-9-2 16,16 10 2-16,-9-8-1 16,11 1 0-16,-1 0 1 15,8-3-1-15,7 0 1 16,6-3 0-16,12-2-1 0,16-2 1 16,9-1 1-16,5 1-1 15,10-1 1-15,0 3 0 16,1 1-1-16,2-1 1 15,-8 5 0-15,-7 0-1 16,-16 0 0-16,-9 0 0 16,-7 0 0-16,-11 5-1 0,-10-3 1 15,-10 0 2-15,-1-2-3 16,-14 0 0-16,12 0 0 16,-12 0 0-16,0 0 0 15,0 0 0-15,0 0 0 0,0 0 0 16,0 0 0-16,0 0-11 15,0 10-17-15,15-10-58 0,-15 0-3 16</inkml:trace>
  <inkml:trace contextRef="#ctx0" brushRef="#br0" timeOffset="70869.1174">23060 2834 277 0,'0'0'7'0,"0"0"2"0,0 0 4 16,0 0 2-16,9-12 2 15,3 6 1-15,6 2 4 16,10-2 0-16,4 1-4 16,8 0-3-16,12 1-1 0,7-4-2 15,4 3-2-15,6-5-2 16,1 5 0-16,-1-2-2 16,-1 0-3-16,-9 2 1 0,-6-1-2 15,-6 2 0-15,-12 4 0 16,-4 0-1-16,-7 0-1 15,-7 3 0-15,-2 6 1 16,-3-1-1-16,-1 4-1 0,-7 2 2 16,3 3 0-16,3 9-1 15,-5 1 0-15,3 3 1 16,-1 5-1-16,-2 4 1 16,3 3 1-16,-4 8-2 15,5 1 0-15,-2 5 0 16,2 0 0-16,0 1 0 0,3 2 0 15,-3-1 0-15,2-1 0 16,-2-3 0-16,4 0 0 16,-5 3 0-16,-1-4 0 15,0 4 0-15,-2-6 0 16,0 4 0-16,-3-2 0 0,2 0 0 16,-2-2 0-16,0-2 0 15,1-2 0-15,-2-5 0 16,3 0 0-16,-4-5 0 0,2 1 0 15,-2-2 0-15,0-6 0 16,0 5 0-16,0-3 0 16,0-2 0-16,-2 0 0 15,-2-3 0-15,0 0 0 0,2-4 0 16,-4 4 0-16,1-8 0 16,3 3 0-16,0-4 0 15,-1 0 0-15,1-3 0 0,-2-3 0 16,3 0 0-16,1 0 0 15,0-4 0-15,-2 1 0 16,-1 1 0-16,1-2 0 16,2 3 0-16,-4-2 0 15,4-9 0-15,-4 15 0 16,4-15 0-16,0 12 0 0,0-12 0 16,-3 8 0-16,3-8 0 15,0 0 0-15,-2 10 0 16,2-10 0-16,0 0 0 0,0 0 0 15,0 0 0-15,0 0 0 16,0 0 0-16,0 0 0 16,0 0 0-16,0 0 0 0,0 0 0 15,0 0 0-15,-8 9 0 16,8-9 0-16,0 0 0 16,0 0 0-16,0 0 0 15,0 0 0-15,0 0 0 0,0 0 0 16,0 0 0-16,0 0 0 15,0 0 0-15,0 0 0 16,0 0 0-16,0 0 0 16,0 0 0-16,0 0 0 15,0 0 0-15,0-7-14 0,-12 5-74 16,12 2-4-16</inkml:trace>
  <inkml:trace contextRef="#ctx0" brushRef="#br0" timeOffset="72303.135">23639 4942 181 0,'0'0'7'0,"0"0"3"15,0 0 5-15,0 0 2 16,0 0 3-16,0 0 1 16,-10 0 0-16,10 0 2 0,0 0-4 15,0 0-4-15,-9 0-2 16,9 0-2-16,0 0 0 15,0 0-2-15,0 0 2 16,0 0 0-16,0 0 1 0,13 3 0 16,11-3-1-16,8-3 0 15,10-2 0-15,8-2-1 16,5-1-3-16,2 0-2 16,-1-2-1-16,-3 6 0 0,-6-4-1 15,-7 3-1-15,-10 2 0 16,-8 3 0-16,-7-2-2 15,-6 2 0-15,-9 0 0 16,10 0 0-16,-10 0 0 0,0 0 0 16,0 0 0-16,0 0 0 15,0 0 0-15,0 0 0 16,0 0 0-16,0 0 0 16,0 0 0-16,0 0 0 0,0 0 0 15,0 0-9-15,0 0-7 16,0 0-20-16,0 0-49 15,0 0-3-15</inkml:trace>
  <inkml:trace contextRef="#ctx0" brushRef="#br0" timeOffset="72982.5395">23987 2885 144 0,'0'0'7'0,"0"0"6"15,0 0 3-15,-3-9 1 0,3 9 1 16,0-10-1-16,0 10 0 16,0 0 0-16,0 12-4 15,6 12-4-15,-2 20-2 0,4 15 0 16,1 20 1-16,2 15-1 15,3 17 1-15,2 18 0 16,-2 2-1-16,2-1-2 16,3 3-5-16,1-10-12 0,-4-3-55 15,5-6-4-15</inkml:trace>
  <inkml:trace contextRef="#ctx0" brushRef="#br0" timeOffset="78134.6889">8104 8170 356 0,'0'0'7'0,"0"0"5"15,3-10 2-15,-3 10 2 16,3-15 0-16,-3 15 1 16,-6-17-1-16,-6 11 1 0,-6 4-7 15,-6 4-3-15,-6 8-2 16,-2 8-2-16,-5 9-1 15,6 3 0-15,1 5 0 0,6-1 0 16,6 3 0-16,9-4 1 16,9-1-1-16,7-7-2 15,13-6 0-15,10-5 0 16,5 3 0-16,2-10 0 0,5-2 0 16,0-2 0-16,-2-3 0 15,-3 0 0-15,-7 0 0 16,-10-3 0-16,0 3 0 15,-10-3 0-15,-10 3 0 16,12 0 0-16,-12 0 0 0,0 0 0 16,0 0 0-16,0 0 0 15,0 0 0-15,0 0 0 16,-5-5 0-16,5 5-24 16,0 0-63-16,0 0-2 15</inkml:trace>
  <inkml:trace contextRef="#ctx0" brushRef="#br0" timeOffset="78634.4261">8572 8168 445 0,'0'0'5'0,"0"0"1"0,0 0 2 16,0-11 0-16,0 11 0 15,-8-1 0-15,-3 1 1 16,-2 6-1-16,-5 7-2 0,0 4-6 16,1 5 0-16,4 6 0 15,1 2 0-15,5-3 0 16,5 2 0-16,2-1 0 16,9-6 0-16,7-7 0 15,3-1 0-15,3-6 0 0,3-3 0 16,3-5 0-16,-1-3 0 15,3-9 0-15,-5 0 0 0,-6-8 0 16,-1-4 0-16,-8-7 0 16,-5-4 0-16,-5 4 0 15,-5-5 0-15,-7 2 0 16,-6 5 0-16,-2 4 0 16,-2 7 0-16,-3 6 0 0,3 9 0 15,2 3 0-15,0 9 0 16,7 12 0-16,3-1 0 15,5 7 0-15,5 0 0 16,5 0 0-16,10 4 0 16,7-7 0-16,6-4 0 0,4-3 0 15,3-4 0-15,5-4-3 16,-7-9-35-16,6 0-47 16,-4 0-3-16</inkml:trace>
  <inkml:trace contextRef="#ctx0" brushRef="#br0" timeOffset="78825.1195">8977 8291 421 0,'0'0'7'15,"0"0"3"-15,-3 15 2 16,1-8 0-16,0 8 2 16,2 3-1-16,-3 1 1 0,3 6-6 15,0 0-8-15,0-4 0 16,5 5 0-16,0-6 0 15,2-1 0-15,1-4-24 16,-15 0-62-16,17-6-4 16</inkml:trace>
  <inkml:trace contextRef="#ctx0" brushRef="#br0" timeOffset="80270.188">9934 8199 304 0,'0'0'10'0,"0"0"5"15,3-10 3-15,-3 10 3 16,2-10 2-16,-2 10 1 0,0-9 0 16,0 9 2-16,0 0-10 15,3-8-4-15,-3 8-3 16,0 0-3-16,0 0-3 16,-10 3-3-16,2 7 0 0,-4 4 0 15,2 5 0-15,-5 7 0 16,5 4 0-16,-1 2 0 15,7 3 0-15,4-2 0 16,4-4 0-16,9-2 0 0,7-5 0 16,7-7 0-16,3-2 0 15,3-9 0 1,4-1 0-16,-4-3 0 0,-2-7 0 16,-1-9 0-16,-2 2 0 15,-5-9 0-15,-11-1 0 16,-5-5 0-16,-7-4 0 0,0-5 0 15,-12 5 0-15,-8-5 0 16,-5 8 0-16,-3 3 0 0,-4 4 0 16,-3 9 0-16,3 8 0 15,2 6 0-15,5 3 0 16,0 4 0-16,13 11 0 16,2 0-13-16,10-11-74 0,10 15-2 15</inkml:trace>
  <inkml:trace contextRef="#ctx0" brushRef="#br0" timeOffset="80952.4921">11378 7994 395 0,'0'0'7'16,"0"0"3"-16,0 0 3 15,-2-8 1-15,2 8 0 0,0 0 0 16,0 0 1-16,-12 8 0 16,1 6-7-16,-1 10-2 15,-2 2-6-15,-4 4 0 16,-5 7 0-16,-2 0 0 0,1-2 0 15,-1-3 0-15,0 0 0 16,5-10 0-16,0 1 0 16,3-6 0-16,5-8 0 15,1 3 0-15,11-12 0 0,-13 6 0 16,13-6 0 0,0 0 0-16,19 0 0 0,2-4 0 15,9-2 0-15,0-2 0 16,11 4 0-16,0-1 0 0,4-3 0 15,-2 6 0-15,-9 0-12 16,1-16-67-16,-8 18-9 16</inkml:trace>
  <inkml:trace contextRef="#ctx0" brushRef="#br0" timeOffset="81165.1324">11619 8252 391 0,'0'0'6'0,"0"0"3"0,0 0 1 16,0 0 2-16,5 9 1 16,-5 2 1-16,1 0 0 15,4 9 1-15,-5 0-6 16,0 6-3-16,0-2-1 16,2 0-4-16,1 1-4 0,-2 0-9 15,5-4-30-15,-2-4-43 16,4-3-1-16</inkml:trace>
  <inkml:trace contextRef="#ctx0" brushRef="#br0" timeOffset="81583.4399">12286 8071 443 0,'0'0'4'0,"0"0"1"15,-5-15 1-15,-5 5 1 16,-3 2 1-16,-1-2-1 16,-9 5 1-16,-2 0 0 15,-2 5-3-15,-1 0-2 16,2 8-1-16,1 4 0 16,4 6-1-16,7 1 1 15,3 1-2-15,11 5 0 0,3 0 0 16,10 2 0-16,6-2 0 15,6 0 0-15,5-2 0 0,2-4 0 16,-2 0 0-16,2-1 0 16,-4-4 0-16,-6-1 0 15,-4-3 0-15,-6-2 0 16,-2-1 0-16,-10-7 0 0,-3 12 0 16,-13-4 0-16,-5-3 0 15,-9 0 0-15,-2-3 0 16,-6 3 0-16,-4-2 0 15,3-3-6-15,4 0-8 0,3-5-32 16,9 0-39-16,11-5-1 16</inkml:trace>
  <inkml:trace contextRef="#ctx0" brushRef="#br0" timeOffset="82138.2417">12579 8112 375 0,'0'0'8'0,"0"0"2"0,7-9 2 15,-7 9 2-15,8-10 1 16,-8 10 1-16,10-12 2 15,-10 12 0-15,6-10-6 16,-6 10-3-16,0 0-5 16,0 0-4-16,0 0 0 0,0 0 0 15,-14 17 0-15,2-1 0 16,2 10 0-16,-7 1 0 16,2 8 0-16,2-1 0 15,8 0 0-15,3-5 0 0,2-5 0 16,10 1 0-16,5-7 0 15,4-6 0-15,6-4 0 16,0-3 0-16,-1-5 0 0,2-3 0 16,2-10 0-16,-7-2 0 15,0-4 0-15,-6-6 0 16,-8-5 0-16,1-6 0 16,-8 0 0-16,-3 0 0 0,-4-2 0 15,-6 8 0-15,-6 5 0 16,-2 6 0-16,1 7 0 15,-5 9 0-15,3 6 0 16,5 11 0-16,0 6 0 0,6 5 0 16,9 2 0-16,2 5 0 15,9-2 0-15,9 0 0 16,10-3 0-16,-2-7 0 16,14-20-79-16,1 12-9 15</inkml:trace>
  <inkml:trace contextRef="#ctx0" brushRef="#br0" timeOffset="82305.9361">13108 8187 451 0,'0'0'4'15,"0"0"2"-15,0 8 2 16,-5 4 0-16,3 3 0 16,0 8 0-16,-1 4 1 15,-2 2 0-15,3 2-9 0,2 10-4 16,0 1-57-16,5-7-24 15,2-5-2-15</inkml:trace>
  <inkml:trace contextRef="#ctx0" brushRef="#br0" timeOffset="83202.9304">8669 9307 408 0,'0'0'4'0,"0"0"1"16,-10-2 2-16,-1 2 0 16,-3 0 1-16,-1 5 1 15,-7 7 0-15,-1 7 1 0,1 4-4 16,-1 9-2-16,1 3 0 16,7 2-2-16,5 2 0 15,8-2 0-15,2-2 0 0,10-7 0 16,12-6 0-16,8-7 0 15,12-8 1-15,6-5 0 16,5-2-1-16,2-9 1 16,-2-4 0-16,-1-4-1 0,-10-5-2 15,-10-4 0-15,-9 0 0 16,-13-4 0-16,-10-5 0 16,-12 5 0-16,-9-1 0 15,-6 2 0-15,-3 8 0 16,-2 3 0-16,0 8 0 0,2 10 0 15,2 3-12-15,12 11-12 16,0 9-61-16,16 0-3 16</inkml:trace>
  <inkml:trace contextRef="#ctx0" brushRef="#br0" timeOffset="83452.3671">10173 9456 473 0,'0'0'1'0,"0"0"2"16,-6 9 1-16,1 3 0 16,-2 4 0-16,0 4 0 0,-4 4 1 15,4 0-1-15,0 8 0 16,2-1-3-16,5-2-2 15,0 1-6-15,5-5-10 0,7-12-49 16,1 9-20-16</inkml:trace>
  <inkml:trace contextRef="#ctx0" brushRef="#br0" timeOffset="83999.3313">11903 9472 472 0,'0'0'3'16,"0"0"3"-16,0 0 0 15,8-7 0-15,-8 7 1 16,0 0 0-16,0 0-3 15,-4 12-4-15,-7 4 0 0,5 6 0 16,-7 3 0-16,4 1 0 16,1 10 0-16,6-7 0 15,4-4 0-15,9 0 0 16,8-5 0-16,6-7 0 0,10-4 0 16,-3-6 0-16,5-3 0 15,-3-8 0-15,-2-7 0 16,-6-3 0-16,-6-9 0 15,-10 0 0-15,-10-11 0 0,-2 2 0 16,-19-2 0-16,-3 7 0 16,-8 3 0-16,-7 11 0 15,-9 5 0-15,3 12 0 16,-8 9-88-16,9 7-2 0</inkml:trace>
  <inkml:trace contextRef="#ctx0" brushRef="#br0" timeOffset="84602.5237">8781 10468 409 0,'0'0'4'16,"0"0"0"-16,-13 3 3 16,3 7 0-16,1 4 1 15,-2 6 0-15,-1 4 1 0,5 2 0 16,2 3-3-16,5 0-2 15,10-3 0-15,10-1-2 16,11-10 1-16,12-8-1 0,7-4 0 16,4-8 0-16,8-7 0 15,-2-6 0-15,-3-3 0 16,-9-8 1-16,-11 5-1 0,-10-6 1 16,-15-2-1-16,-12 2-1 15,-12 0-1-15,-15 4 1 16,-10 5-1-16,-7 9 0 0,-2 4 0 15,-4 8-2-15,6 5-1 16,1 13-1-16,11 5-4 16,10 1-9-16,22-12-56 15,10 13-14-15</inkml:trace>
  <inkml:trace contextRef="#ctx0" brushRef="#br0" timeOffset="84948.2724">10275 10468 422 0,'0'0'6'15,"-8"0"1"-15,-5 3 2 16,-3 4 1-16,-5 4 0 16,1-2 1-16,1 3 0 0,-1 6 0 15,1 0-6-15,10-1-1 16,7-2-2-16,7-3 1 15,15-3-3-15,5-3 0 16,7-4 0-16,8-2 0 0,0-10 0 16,1 0 0-16,-1-7 0 15,-5 0 0-15,-10-8 0 16,-7 5 0-16,-11-7 0 16,-7 0 0-16,-15 2 0 15,-7 0 0-15,-3 7 0 0,-2 4 0 16,-3 4-4-16,2 8-7 15,8 6-8-15,2 26-57 16,14-18-12-16</inkml:trace>
  <inkml:trace contextRef="#ctx0" brushRef="#br0" timeOffset="85175.1875">11957 10338 504 0,'0'0'1'0,"0"0"0"0,0 14 1 15,0 1 1-15,-5 3-3 16,3 1 0-16,-3 6 0 16,5 5 0-16,0 1 0 15,0-2 0-15,7 5-2 16,-2-12-29-16,8 0-55 0,2-7-3 15</inkml:trace>
  <inkml:trace contextRef="#ctx0" brushRef="#br0" timeOffset="92580.8985">7371 7875 343 0,'0'0'5'0,"2"-19"4"16,1 6 4-16,0 3 1 0,-1-3-1 16,-2 13 0-16,0 0 2 15,5 5 1-15,-5 35-2 16,-2 19-4-16,-3 25-1 16,2 23-1-16,0 24 1 15,1 28 0-15,-3 22-2 16,0 12-3-16,0 15-4 0,1 3 0 15,-7 5 0-15,1-1 0 16,-5-2 0-16,3-10 0 16,-3-9 0-16,2-9 0 0,1-10 0 15,2-7 0-15,3-13 0 16,-1-12 0-16,4-8 0 16,-2-14 0-16,1-15 0 0,-2-14 0 15,-1-15 0-15,1-15 0 16,-1-15 0-16,1-13 0 15,2-14 0-15,5-20 0 16,-7 0-40-16,4-11-48 0,3-15-5 16</inkml:trace>
  <inkml:trace contextRef="#ctx0" brushRef="#br0" timeOffset="93338.1791">13469 10275 511 0,'0'15'0'0,"-3"9"0"0,0 9 0 15,2 9 0-15,-2 1 0 16,3 6 0-16,-2-5 0 0,-2 9 0 15,3-21 0-15,1-7 0 16,-2 0-31-16,2-25-61 16,-4 9-1-16</inkml:trace>
  <inkml:trace contextRef="#ctx0" brushRef="#br0" timeOffset="94766.1338">13595 7771 219 0,'0'0'10'16,"6"-10"5"-16,-1 1 6 16,0-7 3-16,-3-6 4 15,5-1 3-15,-2 2 2 16,0-6 2-16,1 7-8 0,-4-1-5 16,1 9-6-1,-3 12-2-15,0 0-3 0,7 30-6 16,-5 12-5-16,1 16 0 15,4 15 0-15,1 19 0 16,4 19 0-16,4 18 0 0,0 6 0 16,6 2 0-16,-1 11 0 15,-4 2 0-15,1-2 0 0,-8 3 0 16,-6-5 0-16,-4 1 0 16,0-3 0-16,-10-1 0 15,-2-9 0-15,-3-5 0 16,3-5 0-16,-1-3 0 15,1-13 0-15,-1-11 0 0,0-10 0 16,5-10 0-16,-5-9 0 16,3-9 0-16,3-12 0 15,-4-8 0-15,4-4 0 16,2-5 0-16,0-6 0 0,1-3 0 16,0-7 0-16,2-2 0 15,-1-2 0-15,3-10 0 16,0 12 0-16,0-12 0 15,0 0 0-15,0 0 0 0,0 0 0 16,0 0 0-16,-9 3 0 16,9-3 0-16,-10 0 0 15,10 0 0-15,-11 0 0 0,11 0 0 16,-12 0 0-16,12 0-17 16,-17-12-72-16,17 12-4 15</inkml:trace>
  <inkml:trace contextRef="#ctx0" brushRef="#br0" timeOffset="95321.6263">13476 10330 328 0,'0'0'4'16,"0"0"2"-16,0 0 2 0,-3 10 2 16,1 2 3-16,0 5-1 15,2 5 2-15,-3 1 0 16,3 7-3-16,0 0-3 0,0 1-2 16,0-3-2-16,5-1-1 15,-3-7-1-15,1-3 0 16,-1-2-1-16,2-8 1 0,-4-7 0 15,0 0-1-15,1-5 1 16,-1-10 0-16,0-4 0 16,0-10 0-16,4-7-2 15,-4-1 0-15,0-2 1 0,2 1 2 16,-2 9 0 0,0 1 1-16,0 12-1 0,0 16 0 15,-7-5 1-15,-2 14 2 16,2 9-2-16,0 6-2 15,1 3-1-15,-1 7 0 16,2-1 0-16,3-3 0 0,2 0 0 16,0-5-1-16,0-3-1 15,0-5 1-15,2-4 0 16,-2-13 0-16,0 0-1 0,12-3 1 16,-6-12 0-16,-2-4-2 15,4-9-1-15,-1-11-5 16,2-6-5-16,0-12-7 0,3-7-12 15,1-8-8-15,-3-17-33 16,5-6-12-16</inkml:trace>
  <inkml:trace contextRef="#ctx0" brushRef="#br0" timeOffset="96157.181">13690 8487 126 0,'3'-13'0'0,"0"-7"0"16,1-7-2-16,-4-5 1 15,3-2 2-15,-3-9 4 16,0-1 1-16,0-6 2 16,-3 8 4-16,-4 5 2 0,1-1 4 15,-1 4 2-15,1-1 4 16,5-3-1-16,-4 5 1 0,5-5-2 16,-5 4 1-16,2-1-1 15,-2 3-1-15,0 2 1 16,3 5-5-16,-3 8-2 15,0 0-3-15,5 17-2 16,0 0-2-16,-13 17 0 0,8 20-1 16,-2 15 1-16,7 17-1 15,-5 16 2-15,1 20 0 16,-2 15 1-16,3 12-7 16,3 6-3-16,0 13 0 15,-2 5 0-15,0 0 0 0,-1 5 0 16,1 0 0-16,-1-4 0 15,3-6 0-15,0-7 0 16,0-14 0-16,0-6 0 0,0-8 0 16,0-13 0-16,0-13 0 15,0-7 0-15,-4-16 0 16,1-8 0-16,-5-14 0 0,3-8 0 16,0-15 0-16,3-6 0 15,-1-4 0-15,3-12 0 16,0 0 0-16,0 0 0 15,-11 0 0-15,11 0 0 0,-6-12 0 16,-1 1 0-16,4-4 0 16,-2-2 0-16,3-5 0 15,0-3 0-15,2-3 0 16,0-1 0-16,0-5 0 16,4 1-4-16,1-2-2 15,2 4 1-15,-2-7 0 0,1 6 0 16,-1 2 3-16,-1-3 1 15,1 9-1-15,-5-5 1 16,5 4 1-16,-5 3 0 0,3 4 0 16,-1 0 1-16,-2 9-1 15,0 9-1-15,0-10 1 16,0 15 0-16,0 9 0 0,-5 13 1 16,0 7-1-16,0 7 1 15,-2 7 0-15,3 1 1 16,-5 1 0-16,7-6-1 15,-3-7 1-15,5-5-2 0,0-9 0 16,0-6 0-16,0-7-1 16,0-10 0-16,0 0-1 15,12-10 1-15,-6-5-3 16,-4-4-1-16,3-2-1 0,-3-3-2 16,1 9-5-16,-3-7-19 15,-7 6-50-15,7 16-2 16</inkml:trace>
  <inkml:trace contextRef="#ctx0" brushRef="#br0" timeOffset="99135.0555">2879 13438 333 0,'0'0'7'0,"2"-9"5"16,-2 9 2-16,6-15 4 15,-6 5-1-15,0-3 2 16,0-1 0-16,-8-1 1 0,-4 3-7 16,-4 2-4-16,-5 2-3 15,-9 8-3-15,-5 2 0 16,-9 14-2-16,1 4 0 0,-2 7 1 16,3 9-1-1,7 5 0-15,8-2 0 16,8-4 1-16,17 0-1 15,10-11 1-15,16-5 0 16,11-8-1-16,8-11 2 16,4-3-3-16,3-12 0 0,0-7 0 15,-6-3 0-15,-4-1 0 16,-8-2 0-16,-4-1 0 0,-11-1 0 16,-7 4 0-16,-8 2 0 15,1 6 0-15,-3 9 0 16,0 9 0-16,-10 0 0 15,8 9 0-15,-3 14 0 16,5 7 0-16,7 2 0 16,3 2 0-16,5 4 0 15,8-1 0-15,0-8 0 16,7 1 0-16,6-12 0 16,-1-4-88-16,2-1-4 0</inkml:trace>
  <inkml:trace contextRef="#ctx0" brushRef="#br0" timeOffset="99651.4237">3514 13571 405 0,'0'0'4'0,"0"0"2"0,-1-19 1 16,-9 9 1-16,-3 1 1 15,-1-2 0-15,-9-1 1 16,-2 3 0-16,-7-1-3 16,2 8-2-16,-7 2-1 15,5 9-2-15,2 3 0 16,2 6 0-16,9 2 0 0,6 3-1 15,8-1 1-15,10-3-1 16,10-2 1-16,9-5-1 16,6-7 0-16,8-1 0 0,1-8 0 15,1-5 0-15,1-9 0 16,-7-6-1-16,-4-3 1 16,-5-11-1-16,-5-3 1 0,-8-4 0 15,-4-8-1-15,-8 2 1 16,0 1 0-16,-3 3 1 15,-2 8-2-15,-3 9 0 16,1 10 0-16,7 20 0 0,-12 8 0 16,12 21 0-16,0 10 0 15,5 14 0-15,6 7-2 16,8 1 1-16,3 3-3 16,5-4-3-16,6-8-13 15,4-3-65-15,6-14-3 16</inkml:trace>
  <inkml:trace contextRef="#ctx0" brushRef="#br0" timeOffset="99941.2947">3996 13491 385 0,'0'0'7'0,"0"0"2"0,0 0 1 16,-8-12 1-16,8 12 0 16,-7 0 1-16,1 10 0 15,3 11 1-15,3 5-6 16,3 10-2-16,7 4-2 15,1 10 1-15,8 4 1 16,-2 6-1-16,3-2 0 16,-6-2-1-16,0-2 0 0,-9 3 0 15,-5-8-3-15,-10-1 0 16,-10-9 0-16,-9-4 0 16,-4-7 0-16,-4-9 0 15,-6-4 0-15,-2-8 0 16,0-7-2-16,1-2-8 0,9-6-20 15,15-11-54-15,-5-6-4 16</inkml:trace>
  <inkml:trace contextRef="#ctx0" brushRef="#br0" timeOffset="100533.3278">4671 13179 389 0,'0'0'6'16,"0"0"2"-16,0-13 2 15,0 13 0-15,0 0 1 16,-12 0 1-16,0 17 0 15,-7 10 2-15,-3 17-6 16,0 14-2-16,-5 19 1 16,2 10-1-16,3 5 0 15,7-3 0-15,5-5-6 0,10-4 0 16,4-9 0-16,12-8 0 16,7-24 0-16,6-12-11 15,11-13-74-15,-1 4-3 16</inkml:trace>
  <inkml:trace contextRef="#ctx0" brushRef="#br0" timeOffset="100916.8407">5114 13462 418 0,'0'0'4'0,"-7"-8"1"0,-6 5 2 16,-4-1 1-16,-8 4 1 15,-5 0 0-15,-2 0 0 16,-5 9 1-16,-1 9-3 16,5 6-3-16,6 0 0 15,10 5-2-15,9-5 0 16,8-2-1-16,8-2 1 0,11-5-1 16,6-10 0-16,5-5 1 15,2-5-1-15,4-8 1 16,-7-4-1-16,1-5 1 15,-5 2-2-15,-5 0 0 0,-6 2 0 16,-3 4 0-16,-6 2 0 16,-5 12 0-16,0 0 0 15,2 19 0-15,-2 3 0 16,-2 7 0-16,2 2 0 0,0 6 0 16,0 4 0-16,2-7 0 15,8 3-9-15,-2 8-75 16,4-21-5-16</inkml:trace>
  <inkml:trace contextRef="#ctx0" brushRef="#br0" timeOffset="101098.3573">5410 13682 399 0,'0'0'3'0,"-5"9"2"16,-1 4 0-16,2 1 1 15,-1 4 1-15,0 5 0 16,5 1-1-16,-2 1-3 0,4 1-20 16,14-3-60-16,-2-2-2 15</inkml:trace>
  <inkml:trace contextRef="#ctx0" brushRef="#br0" timeOffset="101412.3878">5656 13646 448 0,'0'0'4'16,"0"0"1"-16,0-17 2 15,0 7 0-15,0 0 1 0,0-2-2 16,6-2 1-16,7 2 0 16,5-1-4-16,2 7-1 0,2 5-3 15,1 1 1-15,-1 7 0 16,-2 6 0-16,-10 6 0 15,-5 5 1-15,-5 6 0 16,-3 1 0-16,-6 3 0 16,-4 0 0-16,1-1 2 0,-4-4-3 15,7-4 0-15,6-3 0 16,3-2 0-16,8-9 0 16,9-7 0-16,11-4-11 15,4 3-45-15,5-10-32 16,10-11 0-16</inkml:trace>
  <inkml:trace contextRef="#ctx0" brushRef="#br0" timeOffset="101646.3265">6317 13387 424 0,'0'0'2'16,"0"10"1"-16,3 4 2 15,4 8 1-15,0 9 2 16,6 8 0-16,4 9 1 0,1 8 2 15,-5 4-1-15,9 9-1 16,-8 3-2-16,1 0 0 16,-7 3-5-16,-8-7-2 15,-5 2 0-15,-13-6 0 0,-9-7 0 16,-3-4 0-16,-5-7-21 16,8-9-66-16,-18-10-2 15</inkml:trace>
  <inkml:trace contextRef="#ctx0" brushRef="#br0" timeOffset="101981.0627">7470 13551 449 0,'0'0'3'15,"0"0"-1"-15,0-9 1 16,13 4 1-16,7 1-3 0,4-7-6 16,14 4-25-16,9 0-49 15,1 0-4-15</inkml:trace>
  <inkml:trace contextRef="#ctx0" brushRef="#br0" timeOffset="102113.7081">7580 13756 380 0,'0'0'6'15,"0"0"2"-15,2 10 2 16,5-2 2-16,11-3 0 0,5 2 0 16,9-5 0-16,10-2-2 15,8 0-20-15,7-2-67 16,8-10-6-16</inkml:trace>
  <inkml:trace contextRef="#ctx0" brushRef="#br0" timeOffset="102618.9227">8721 12371 424 0,'0'0'1'16,"0"0"0"-16,0 8 3 16,0 14 2-16,-2 18 1 15,-3 14 2-15,2 23 1 0,3 19 2 16,0 25 0-16,0 21 0 16,0 19-1-16,3 5-9 0,2 8-2 15,-5 3 0-15,0 0 0 16,-5-8 0-16,-6-9 0 15,-1-6 0-15,2-13 0 16,-5-10 0-16,3-20 0 0,2-16 0 16,0-16 0-16,3-18 0 15,1-11 0-15,-4-8-57 16,8-30-36-16</inkml:trace>
  <inkml:trace contextRef="#ctx0" brushRef="#br0" timeOffset="103574.3384">14605 8994 407 0,'0'0'7'0,"0"0"3"16,0 0 1-16,0 0 2 0,0 0 1 16,-2-12 1-16,2 12 0 15,12-12 0-15,8 5-11 16,2-4-4-16,10 3 0 15,4 1 0-15,7 7-10 0,-3-2-74 16,6-3-3-16</inkml:trace>
  <inkml:trace contextRef="#ctx0" brushRef="#br0" timeOffset="103728.4158">14615 9218 455 0,'0'0'3'0,"0"0"4"16,0 0 1-16,0 0 2 15,15 7 0-15,7-4 1 16,13-3-4-16,8 0-7 16,12-6 0-16,14 4 0 0,5-5-78 15,7-5-10-15</inkml:trace>
  <inkml:trace contextRef="#ctx0" brushRef="#br0" timeOffset="110027.0155">11952 10100 238 0,'0'0'4'0,"0"-11"4"16,0 11 0-16,-5-17 4 15,-2 7 1-15,0 1 1 16,-11-1 0-16,-1 2 1 16,-6 8-3-16,-5 3-2 0,-8 14-2 15,1 7-2-15,-7 12 1 16,1 3-1-16,-1 13 0 16,3 7 1-16,4 6-1 0,7 2-1 15,5 0 0-15,11 2-1 16,9 0-1-16,5-4 1 15,14-9-3-15,14-3 1 16,7-11 0-16,11-12 0 0,14-10 0 16,3-11 1-16,11-9-1 15,0-6 0-15,-1-17 1 16,-6-3-1-16,-5-8 0 16,-5-3 0-16,-11-8 0 0,-10-1-1 15,-13-4 1-15,-8-2-1 16,-13-5 0-16,-2-2 0 15,-17-4 0-15,-10 2 0 16,-14 4 0-16,-4 2-1 16,-9 8 0-16,-3 10 1 15,-5 9-1-15,0 11 0 0,2 14 1 16,3 8-2-16,10 17-1 16,4 4-7-16,17 11-15 15,15 0-55-15,11 1-3 0</inkml:trace>
  <inkml:trace contextRef="#ctx0" brushRef="#br0" timeOffset="111898.1097">10571 9740 225 0,'0'0'8'0,"-18"-14"3"15,1 2 3-15,-7-1 3 16,-2-3 4-16,-4 1-1 0,0-2 2 16,-2 0 0-16,2 5-5 15,8 2-4-15,7 3-5 16,0 2-8-16,15 5-8 16,-7-5-28-16,7 5-36 0,7 2-6 15</inkml:trace>
  <inkml:trace contextRef="#ctx0" brushRef="#br0" timeOffset="114670.8897">16584 8759 380 0,'0'0'7'16,"0"-10"3"-16,0 10 2 0,-2-17 1 16,-7 7 1-16,-3 0 1 15,-5 3 0-15,-10 4 1 16,-8 3-6-16,-5 13-4 0,-7 7-1 15,5 12-2-15,-3 5 0 16,5 2-1-16,10 4-2 16,11-1 0-16,8 3 0 0,11-11 0 15,11 0 0-15,10-4 0 16,13-7 0-16,5-8 0 16,2-3 0-16,12-2 0 15,-3-10-4-15,4 0-38 0,-4-3-43 16,1-4-2-16</inkml:trace>
  <inkml:trace contextRef="#ctx0" brushRef="#br0" timeOffset="115126.8295">17037 8762 450 0,'0'0'4'15,"0"0"0"-15,-13 0 1 0,1 0 2 16,-9 8 0-16,2 1 1 16,-11 9 0-16,0 4 1 15,3 4-4-15,0 7-1 0,4 2-4 16,3-1 0-16,10 0 0 16,8-3 0-16,5-4 0 15,11-5 0-15,6-4 0 16,2-6 0-16,8-6 0 0,2-4 0 15,1-4 0-15,-1-9 0 16,-2-8 0-16,-3-7 0 16,-7-3 0-16,-5-10 0 15,-4-6 0-15,-9 0 0 0,-2 1 0 16,-11 2 0-16,-1 7 0 16,-3 5 0-16,-7 10 0 15,-3 10 0-15,3 10 0 16,-1 5 0-16,1 12 0 0,6 3 0 15,7 8 0-15,9 4 0 16,3 0 0-16,13 3 0 16,12-5 0-16,2-3 0 15,13-3 0-15,-1-12 0 16,8-12-75-16,-4 6-12 0</inkml:trace>
  <inkml:trace contextRef="#ctx0" brushRef="#br0" timeOffset="115309.3866">17399 8918 410 0,'0'0'6'0,"0"0"3"0,-2 17 2 15,-1-5 1-15,0 8 2 16,3 6 0-16,0 0 0 16,-3 8 0-16,2-1-7 0,1 2-7 15,0-3 0-15,4 4 0 16,-1-15-13-16,5-11-61 15,-2 12-12-15</inkml:trace>
  <inkml:trace contextRef="#ctx0" brushRef="#br0" timeOffset="115688.2682">17998 8952 486 0,'0'0'3'0,"0"0"2"0,0 0 1 16,0 0 3-16,0 0-7 15,2 11-2-15,9-7 0 0,3-1 0 16,9 0 0-16,5-1 0 15,11-2 0-15,4 0 0 16,4 3 0-16,0-3 0 0,-3 0 0 16,-1 0 0-16,-10 0 0 15,-9 0 0-15,-8 0 0 16,-3 0 0-16,-13 0 0 0,0 0 0 16,0 0 0-16,0 0 0 15,0 0 0-15,0 0 0 16,-7-3 0-16,7 3 0 15,-9 3-80-15,1-3-13 16</inkml:trace>
  <inkml:trace contextRef="#ctx0" brushRef="#br0" timeOffset="116166.1142">18821 8772 417 0,'0'0'6'16,"10"-13"3"-16,-10 13 3 15,12-15 1-15,-12 15 0 16,8-9 0-16,-8 9 1 16,-10 7 0-16,-7 16-14 0,-8 4 0 15,2 9 0 1,-2 7 0-16,3 1 0 0,10 1 0 16,9-8 0-16,6-2 0 15,14-11 0-15,13-3 0 0,5-13 0 16,9-7 0-16,4-2 0 15,-5-17 0-15,6-2 0 16,-10-13 0-16,-4 4 0 16,-12-12 0-16,-9 0 0 0,-10-4 0 15,-13 6 0-15,-7 2 0 16,-9 11 0-16,-13 6 0 16,-2 16 0-16,-4 4 0 15,-2 21 0-15,2 0 0 0,0 19-79 16,1 4-10-16</inkml:trace>
  <inkml:trace contextRef="#ctx0" brushRef="#br0" timeOffset="116527.1486">16119 9849 485 0,'-8'0'1'0,"-4"0"1"16,5 0 2-16,7 0 1 0,0-5 1 15,27-4 2-15,27-4-8 16,36-5 0-16,45 3 0 16,40-5 0-16,43 6 0 15,37 2 0-15,27 4 0 16,15 4 0-16,4 4 0 0,-9 0 0 15,-17 7 0-15,-19 0 0 16,-30 3 0-16,-32 0 0 16,-35-1 0-16,-35-1 0 15,-32-1 0-15,-30 2 0 16,-24-6 0-16,-26 6 0 0,-14-9 0 16,-16 8 0-16,-16-4-42 15,-1-1-52-15</inkml:trace>
  <inkml:trace contextRef="#ctx0" brushRef="#br0" timeOffset="128856.1831">18147 2457 42 0,'8'0'4'0,"7"0"4"16,20 0 0-16,12 5 0 16,23 0 2-16,14-3-1 15,27 1-1-15,27-1 2 16,21-2-7-16,15 0 0 16,23-5-2-16,14-4 0 0,32-4 2 15,11 1 3-15,22 0 1 16,2 2 0-16,16-6 2 15,7 7-2-15,-6 1 0 0,-7 1-2 16,-9 4-1-16,-13 3 0 16,-22-2 2-16,-16 2 1 15,-24 0 2-15,-13 0 2 16,-27 0 1-16,-17 0 0 16,-23-3 0-16,-24 1-3 0,-19-1-2 15,-15 1 1-15,-20 0-3 16,-16-1-2-16,-10 3 0 15,-12 0-2-15,-8 0-1 16,0 0-4-16,-5 0-4 0,-5 0-12 16,-3 3-13-16,1 4-18 15,-6-2-14-15</inkml:trace>
  <inkml:trace contextRef="#ctx0" brushRef="#br0" timeOffset="129990.6628">20490 1763 224 0,'0'0'4'15,"0"0"-3"-15,0 0 1 16,-4 10 3-16,0 15 4 0,1 20 1 16,-2 19 3-16,5 14 3 15,0 32 2-15,0 22 4 16,5 21-3-16,2 16-1 16,4 12 1-16,-1 5-2 15,-7 4-1-15,1 6-3 16,-4-7-3-16,-5-4-2 0,-5-10 1 15,-5-1-1-15,-2-18-3 16,-1-5 0-16,6-22 0 16,-1-15-1-16,4-15-1 0,2-20 0 15,4-14-2-15,1-23 1 16,2-12 0-16,0-7 0 16,2-14-1-16,-2-9 0 0,0 0 1 15,12 0-1-15,-12 0 1 16,3-5-1-16,-3 5 0 15,0-13-1-15,0 13 0 16,-5-14 0-16,5 14-2 0,-5-13-2 16,5 13-1-16,-5-10-6 15,5 10-12-15,0 0-48 16,0 0-15-16</inkml:trace>
  <inkml:trace contextRef="#ctx0" brushRef="#br0" timeOffset="131907.448">9541 12646 297 0,'0'0'9'0,"0"0"6"15,3-15 3-15,-3 6 3 16,0-2 3-16,0-1 0 0,0-6-1 16,0 1 2-16,-10 3-9 15,0 1-6-15,-6 1-4 16,-3 8-2-16,-4 1-3 16,-2 3 0-16,-4 7-1 0,2 8-1 15,-1 2-1-15,4 5 1 16,1 3 0-16,8 2 0 15,6-2 1-15,9-1-1 16,7 1 1-16,10-2 1 0,13-3 0 16,4 2-1-16,7-3 1 15,3-1 0-15,4 0 0 16,-4-1 0-16,-1-2 0 16,-9 0-1-16,-1-1 0 15,-14-2 1-15,-3 3-1 16,-7-3 1-16,-6 2-1 0,-6-2 1 15,-9 0-1-15,-6-2 0 16,-7 5 0-16,-9-6 0 0,-1 2 0 16,-5-2-1-16,0 2 0 15,-2-6 0-15,5 0-2 16,7-5-2-16,0 0-5 16,10 0-13-16,1 0-30 0,6-5-31 15,13 5-3-15</inkml:trace>
  <inkml:trace contextRef="#ctx0" brushRef="#br0" timeOffset="132460.1842">10048 12613 395 0,'0'0'5'0,"0"0"2"0,0 0 3 16,0-12 0-16,0 12 2 16,-10-10-1-16,10 10 0 15,-14-4 1-15,3 6-5 0,-3 13-2 16,-6 4-2-16,3 14-1 15,-1-1-1-15,0 10 1 16,6 0 0-16,2 4 0 0,10-7-1 16,0-3 0-16,10-4 0 15,8-6-1-15,4-4 2 16,3-7-1 0,4-7 0-16,1-7 1 0,3-1 0 15,-6-7 1-15,0-10-3 16,1-5 0-16,-8-4 0 0,-3-8 0 15,-7-5 0-15,-7-4 0 16,-3 2 0-16,-11-4 0 0,-3 7 0 16,-9 7 0-16,-2 3 0 15,-2 11 0-15,-3 7 0 16,2 10 0-16,2 5 0 16,6 13 0-16,0 4 0 0,10 5 0 15,5-1 0-15,5 7 0 16,12-1 0-16,6-2 0 15,4-1-2-15,7-3-4 16,6-9-12-16,3-7-66 16,4 2-3-16</inkml:trace>
  <inkml:trace contextRef="#ctx0" brushRef="#br0" timeOffset="132641.5176">10488 12789 434 0,'0'0'6'0,"0"11"1"0,0-2 2 16,-2 9 2-16,2 2-1 16,0 5 1-16,0 4 0 15,0 1 1-15,7 7-12 0,-2-5 0 16,8 3-6-16,-8-3-43 16,7-5-37-16,2-2-3 15</inkml:trace>
  <inkml:trace contextRef="#ctx0" brushRef="#br0" timeOffset="133473.4083">9832 13904 370 0,'0'0'6'0,"-4"-12"5"16,3 3 1-16,-1-2 1 15,-1 4 0-15,-2-4 1 16,-3 2 1-16,-4 6-1 0,-6 3-4 16,1 15-4-16,-3 8-2 15,3 9-1-15,0 0 1 16,5 8-1-16,4-1-1 15,8 0 0-15,8-3 0 0,12-9-1 16,6-5 1-16,4-6-1 16,11-7 2-16,-2-6-3 15,5-9 0-15,-1-6 0 0,-3-6 0 16,-6-3 0-16,-6-6 0 16,-9-9 0-16,-11-1 0 15,-8-2 0-15,-9-1 0 16,-14 8 0-16,-5 0 0 0,-6 8 0 15,-1 7 0-15,-2 13 0 16,1 8 0-16,4 16-6 16,6 4-21-16,-10 12-59 0,24 8-3 15</inkml:trace>
  <inkml:trace contextRef="#ctx0" brushRef="#br0" timeOffset="133887.5439">9939 14645 462 0,'0'0'4'0,"0"0"0"15,-15 7 3-15,5 3 0 16,-5 0 0-16,0 13 1 15,0-1 1-15,-5 3-6 16,3 9-3-16,0-1 0 0,6 4 0 16,4 0 0-16,7 0 0 15,1-5 0-15,14-5 0 16,0-4 0-16,11-5 0 16,4-9 0-16,5-4 0 0,2-5 0 15,1-7 0-15,-3-11 0 16,-8-1 0-16,-3-6 0 15,-8-4 0-15,-9-7 0 16,-12-1 0-16,-9 3 0 0,-14-1 0 16,-4 7 0-16,-6 6 0 15,-2 7 0-15,3 8 0 16,0 5 0-16,12 9-18 16,5 5-72-16,10 0-3 0</inkml:trace>
  <inkml:trace contextRef="#ctx0" brushRef="#br0" timeOffset="135956.0911">11998 12619 408 0,'0'0'3'0,"0"0"2"15,-5-8 3-15,5 8 0 16,-13-10 1-16,3 8 0 16,0 2 0-16,-5 0 1 0,-3 10-3 15,-2 7-3 1,3 11-2-16,0 1 0 0,2 5-1 16,8 4 1-16,2 2 0 15,6-3-1-15,12-5 1 16,12-5 0-16,5-7 1 15,12-8-1-15,1-6 1 0,4-6-1 16,3-13 0-16,-3-2 0 16,-5-7 1-16,-7-3-3 15,-10-8 0-15,-11-1 0 0,-11-3 0 16,-8 1 0-16,-17-2 0 16,-6 3 0-16,-9 7 0 15,-6 8 0-15,-4 11 0 16,3 9 0-16,2 15 0 0,4 12 0 15,8 11-13-15,6 6-43 16,14 6-32-16,10 1 0 16</inkml:trace>
  <inkml:trace contextRef="#ctx0" brushRef="#br0" timeOffset="136309.6893">12097 13783 468 0,'0'0'3'15,"-3"10"1"-15,1 5 2 16,0 7 0-16,-1 8 1 0,1 7 0 16,-2 5 0-16,4 8-4 15,0-1-3-15,0 4 0 16,6-10-3-16,4 3-36 15,-3-4-47-15,0-10-4 16</inkml:trace>
  <inkml:trace contextRef="#ctx0" brushRef="#br0" timeOffset="136824.0893">12087 14967 428 0,'0'0'2'0,"0"0"4"15,0-10 1-15,0 10 2 16,-6-7 0-16,6 7 1 16,0 0 1-16,-12-5 0 0,3 5-1 15,-2 14-2-15,2 3-8 16,-3 9 0-16,3 6 0 16,-3 5 0-16,5 4 0 15,2 2 0-15,5-3 0 0,0 1 0 16,10-10 0-16,8-2 0 15,3-9 0-15,9-7 0 16,2-10 0-16,6-6 0 0,-4-12 0 16,2-5 0-16,-6-7 0 15,-11-3 0-15,-4-9 0 16,-15-1 0-16,-7-2 0 16,-13 0 0-16,-10 2 0 15,-5 8 0-15,-10 5 0 0,3 7 0 16,0 10 0-16,4 10 0 15,1 0-29-15,12 5-58 16,13 4-4-16</inkml:trace>
  <inkml:trace contextRef="#ctx0" brushRef="#br0" timeOffset="137473.2402">13740 12477 395 0,'0'0'7'0,"0"0"4"0,2-12 2 16,-2 12 2-16,5-10-1 16,-5 10 1-16,0 0 1 15,-7 0-1-15,-9 13-5 16,2 11-10-16,-9 5 0 15,2 4 0-15,-7 9 0 0,1 3 0 16,-1-6 0-16,1 2 0 16,4-4 0-16,4-11 0 0,1 2 0 15,4-10 0-15,1-6 0 16,3-2 0-16,10-10 0 16,0 0 0-16,12 2 0 15,8-2 0-15,8-4 0 0,4-4 0 16,8 0 0-16,3 1 0 15,1-2 0-15,-2 3 0 16,-4-2-8-16,1 8-19 16,-4 0-59-16,-8 0-2 15</inkml:trace>
  <inkml:trace contextRef="#ctx0" brushRef="#br0" timeOffset="137895.0909">14496 12540 447 0,'0'0'3'16,"0"-13"2"-16,0 7 2 15,-3-8 0-15,-4 2 0 16,-6 0 1-16,1-3 0 0,-8 2 1 15,-3 6-4-15,-1 5-2 16,-3 2-1-16,4 7-2 16,0 5 0-16,7 6 0 15,3 4 0-15,10 3 0 0,6-1 0 16,11 6 0-16,6-3 0 16,8 3 0-16,6-3 0 15,2-4 0-15,-1 1 0 16,-3-4 0-16,-2-2 0 15,-5-3 0-15,-8-3 0 0,-4 0 0 16,-11 3 0-16,-10-4 0 16,-9-2 0-16,-10 1 0 15,-6 0 0-15,-6-3 0 0,-6 1 0 16,-2-4-5-16,1-4-3 16,12 3-12-16,2 7-57 15,8-13-10-15</inkml:trace>
  <inkml:trace contextRef="#ctx0" brushRef="#br0" timeOffset="138108.9061">14738 12609 447 0,'0'0'4'0,"0"0"1"0,0 0 2 16,0 13-1-16,0-1 1 15,0 0-1-15,0 6 1 16,0-2 0-16,0 4-4 0,0 3-5 16,0-3-4-16,6 2-14 15,-2 5-57-15,3-12-8 16</inkml:trace>
  <inkml:trace contextRef="#ctx0" brushRef="#br0" timeOffset="139839.5529">14792 12566 349 0,'0'0'8'0,"0"0"5"16,0 0 3-16,0 0 0 15,0 0 1-15,0 0 2 0,6 6-2 16,-6 3 2-16,-4 9-7 16,-2 2-4-16,-1 7-3 15,0 3-2-15,1 8 1 16,2-2-1-16,2 1-1 15,2-3-2-15,2-3 0 0,2-4 0 16,9-8 0-16,0-1 0 16,4-9 0-16,0 2 0 15,4-11 0-15,1 0 0 16,0-7 0-16,-1-9 0 0,0 1 0 16,-3-9 0-16,0-3 0 15,-8-8 0-15,-2-7 0 16,-4 0 0-16,-4-1 0 0,-5 2 0 15,-5 1 0-15,-8 5 0 16,-1 6 0-16,-4 10 0 16,-2 5 0-16,-4 12 0 15,1 2 0-15,-2 13 0 0,5 6 0 16,8 6 0-16,0 4 0 16,8 3 0-16,9 3 0 15,6-2 0-15,14-1 0 16,3-7 0-16,9-3 0 15,5-8 0-15,3-3 0 0,-1-6 0 16,2-5 0-16,1-18-81 16,-8 13-8-16</inkml:trace>
  <inkml:trace contextRef="#ctx0" brushRef="#br0" timeOffset="140107.4679">15371 12741 495 0,'0'0'2'0,"0"0"1"0,0 0 2 16,0 5 1-16,0 4-6 0,2 4 0 15,-2 3 0-15,0 9 0 16,0 3 0-16,0-1 0 15,0 2 0-15,-2 1 0 16,0-2 0-16,-1-3 0 0,1-1 0 16,-2-9 0-16,4-15-70 15,0 14-21-15</inkml:trace>
  <inkml:trace contextRef="#ctx0" brushRef="#br0" timeOffset="140917.568">14302 13919 454 0,'0'0'5'0,"0"0"1"16,0 0 1-16,0 0 1 15,-16-7 0-15,6 12 1 16,-4 4 2-16,-5 16-8 16,-2 3-3-16,-5 9 0 0,8 6 0 15,-5 3 0-15,8 3 0 16,5-3 0-16,10-3 0 16,3-2 0-16,15-12 0 15,6-9 0-15,11-6 0 16,1-6 0-16,4-8 0 0,0-10 0 15,-2-7 0-15,-3-7 0 16,-10-4 0-16,-6-9 0 16,-11-2 0-16,-5-7 0 0,-6 0 0 15,-11 0 0-15,-5 5 0 16,-2 4 0-16,-4 11 0 0,-5 9 0 16,-3 17 0-16,0 10 0 15,3 18 0-15,0 26-72 16,6-8-20-16</inkml:trace>
  <inkml:trace contextRef="#ctx0" brushRef="#br0" timeOffset="141157.8095">14436 15220 494 0,'0'10'3'0,"-5"5"1"0,3 9 0 16,-3 9 2-16,-1 6-6 15,1 6 0-15,1 7 0 0,-1 7 0 16,2-4 0-16,3-3 0 16,0-7 0-16,8-3 0 15,-6-10-88-15,5-10-2 0</inkml:trace>
  <inkml:trace contextRef="#ctx0" brushRef="#br0" timeOffset="141577.3209">16024 12198 396 0,'0'0'4'0,"0"12"6"16,0 11 3-16,-5 16 3 15,-2 21 1-15,-5 19 0 16,2 31 2-16,-5 25 0 16,2 27-19-16,3 17 0 15,-2 17 0-15,2 0 0 0,3 2 0 16,-1-6 0-16,1-7 0 16,-6-15 0-16,1-11 0 15,-9-18 0-15,1-12 0 16,0-13 0-16,-1-12 0 15,-2-17 0-15,6-14 0 16,0-25 0-16,-6-7-78 0,18-19-17 16</inkml:trace>
  <inkml:trace contextRef="#ctx0" brushRef="#br0" timeOffset="141844.81">16609 13825 511 0,'0'0'0'0,"0"0"0"0,0 0 0 15,6-4 0-15,4-2 0 16,4 1 0-16,5 3 0 0,6-8 0 16,12 3-79-16,4 4-9 15</inkml:trace>
  <inkml:trace contextRef="#ctx0" brushRef="#br0" timeOffset="141988.9548">16594 14197 511 0,'0'0'0'15,"0"10"0"-15,0-10 0 16,21 15 0-16,-1-13 0 0,10 3 0 16,13-3 0-16,4-2 0 15,26-5-63-15,-9-7-26 16</inkml:trace>
  <inkml:trace contextRef="#ctx0" brushRef="#br0" timeOffset="145336.7439">18098 13664 366 0,'0'0'8'0,"12"-18"3"16,-1 6 3-16,6-5 1 16,-8-3 2-16,7 1 0 15,-8-4 2-15,6 1 0 16,-11 4-7-16,-6 1-3 15,-11 8-5-15,-10 1-4 16,-6 8 0-16,-4 0 0 0,-3 10 0 16,-3 0 0-16,4 7 0 15,2-2 0-15,6 7 0 16,12-2 0-16,8 2 0 0,8 0 0 16,12 3 0-16,9-2 0 15,9 1 0-15,4 1 0 16,6 0 0-16,3 0 0 0,-2-5 0 15,4 2 0-15,-5-3 0 16,-8-1 0-16,-2-3 0 16,-11-3 0-16,-3 0 0 15,-9 1 0-15,-7-1 0 16,-7-2 0-16,-11-3 0 0,-4 1 0 16,-10 2 0-16,-4-3 0 15,-3 0 0-15,-5 2 0 16,1-5 0-16,3 0 0 15,6-3 0-15,4-1 0 16,7 3-3-16,3-3-26 0,10-10-47 16,10 10-13-16</inkml:trace>
  <inkml:trace contextRef="#ctx0" brushRef="#br0" timeOffset="146156.717">18581 13657 363 0,'0'0'7'16,"0"0"3"-16,0-16 4 0,0 16 1 15,2-15 2-15,-2 15 1 16,2-14 1-16,-2 14 0 16,0-10-6-16,0 10-3 0,0 10-4 15,-10 7-6-15,0 11 0 16,-4 2 0-16,-2 6 0 16,2 2 0-16,1 6 0 0,3 2 0 15,8-7 0-15,2-4 0 16,9-5 0-16,12-9 0 15,0-3 0-15,9-8 0 16,0-8 0-16,6-2 0 16,-7-12 0-16,6-6 0 0,-8-3 0 15,-2-12 0-15,-10-6 0 16,-6-4 0-16,-6-6 0 16,-3-1 0-16,-12 0 0 0,-9 3 0 15,-3 5 0-15,-3 11 0 16,-3 6 0-16,1 12 0 15,1 10 0-15,1 6 0 16,9 15 0-16,1 6 0 16,11 6 0-16,6 5 0 0,4 0 0 15,13 1 0-15,10-4 0 16,8 1 0-16,4-6 0 16,6-8 0-16,10-8-44 0,-3 1-45 15,0-10-2-15</inkml:trace>
  <inkml:trace contextRef="#ctx0" brushRef="#br0" timeOffset="146308.5299">19119 13771 473 0,'0'0'5'15,"0"8"2"-15,-5 6 2 16,1 8 1-16,-1 10-3 16,0 5-7-16,-1 8 0 15,1 15 0-15,5-1 0 16,0-2 0-16,-16 4-65 0,28-3-26 15</inkml:trace>
  <inkml:trace contextRef="#ctx0" brushRef="#br0" timeOffset="153105.1733">22003 1763 77 0,'0'0'3'0,"0"0"0"16,5 0-1-16,-5 0 2 0,0 0 0 16,0 0-1-16,13 0-2 15,-13 0 0-15,0 0-1 16,0 0 2-16,0 17 2 0,0-5 0 16,0 17 1-16,0 5 2 15,-3 12 2-15,1 12 2 16,0 17 0-16,-1 17 3 0,3 16 0 15,0 6 0-15,3 15-3 16,6 8 1-16,1 6 0 16,4 2-2-16,-3 8-5 15,-3-3-2-15,-1 1-3 16,0 0 0-16,-7-5 1 0,0 3-1 16,-3-13 0-16,-1 1-1 15,-3-19 1-15,4-6-1 16,-5-12 1-16,-4-13-4 15,7-13-5-15,-7-10-7 16,7-15-4-16,-2-8-3 16,1-12-3-16,1-5-7 0,5-9-5 15,0 3 0-15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7:55:0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18379 2492 289 0,'0'0'7'16,"0"0"3"-16,-10-5 3 15,10 5 3-15,0 0 0 0,-10-7-1 16,10 7 4-16,2-11 0 16,16 9-5-16,12-1-2 15,9 1-3-15,14-3-1 0,14 3 1 16,12-1-1-16,16 3-1 15,11 0 0-15,14 0-2 16,14 0 1-16,7 0-1 16,17 0 1-16,10-2-1 15,19-1 1-15,5-2-6 16,8 3 0-16,7 2 0 0,-3-2 0 16,3-1 0-16,-7 1 0 15,-11 2 0-15,-7 0 0 16,-11 0 0-16,-12 0 0 15,-9-3 0-15,-16 0 0 0,-14 3 0 16,-14-1 0-16,-14-2 0 16,-14-2 0-16,-22 0 0 15,-11-2 0-15,-13-2 0 0,-9 1 0 16,-13 2 0-16,-5-4 0 16,-5 2 0-16,0 8 0 15,-17-14 0-15,1 6 0 16,-1 8 0-16,-8-7 0 0,3 7-37 15,7 0-51-15,-17 0-2 16</inkml:trace>
  <inkml:trace contextRef="#ctx0" brushRef="#br0" timeOffset="335.9948">21830 2222 344 0,'0'0'4'0,"0"0"3"16,0 0 3-16,14 0 2 16,6 0 2-16,5 0 1 0,15 3 0 15,6 2 2-15,12 2-5 16,14-5-2-16,0 8 0 16,18 5 0 15,-6 2-1-31,-14 3 0 15,-18 2-1-15,-19 3-3 16,-21 4-5-16,-20 7 0 16,-22-4 0-16,-29 4 0 0,-6 2 0 15,-3-1 0 1,2-3 0-16,9 4 0 0,9-6 0 16,19 0-24-16,7-3-62 15,21-5-4-15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7:53:46.3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4535 4177 296 0,'0'0'5'16,"0"0"2"-16,0-15 0 15,0 15 2-15,-20-20-1 16,3 10 1-16,-13-2-1 16,0 1 1-16,-15 2-4 0,0 4-2 15,-7 2 0-15,2 3-1 16,-2 3 0-16,2 5 0 15,6 6 0-15,-1 3-1 16,10 8 1-16,3 5-1 0,7 9 3 16,7 8-2-16,8 8 1 15,8 7 1-15,2 7-1 16,7 13 2-16,9 7 0 16,3 8-1-16,2 10 1 0,3 9-1 15,-1 10 4-15,-2 5-1 16,0 13 1-16,-6 2-1 15,-3 5 1-15,0 5 0 16,-1 5 0-16,-2 2 0 0,-7-1-3 16,4 6-1-16,-4-2 0 15,-2 6 0-15,0-2-1 16,-5 4-1-16,0-1 0 16,-4 0 1-16,0-1-1 15,-1-2-2-15,1 0 0 0,2 0 0 16,-4-2 0-16,2-2 0 15,-5 3 0-15,3-3 0 16,-1 0 0-16,-1-3 0 16,1-2 0-16,-1-4 0 0,1-2 0 15,-4-7 0-15,2-3 0 16,2-5 0-16,-1-6 0 16,3 1 0-16,-3-10 0 0,1-3 0 15,3-1 0-15,-2-5 0 16,1-4 0-16,1 0 0 15,-2 0 0-15,1-6 0 16,1-2 0-16,0 0 0 16,2-9 0-16,3-5 0 0,-1-4 0 15,0-3 0-15,3-9 0 16,-1-7 0-16,3-7 0 16,-3-6 0-16,3-7 0 0,0-8 0 15,0-3 0-15,0-9 0 16,0-7 0-16,3-3 0 15,0-5 0-15,-3 0 0 16,0-12 0-16,2 14 0 16,-2-14 0-16,0 0 0 0,0 0 0 15,0 0 0-15,5 7 0 16,-5-7 0-16,0 0 0 16,0 0 0-16,0 0 0 0,5 12 0 15,-5-12 0-15,20 8 0 16,-1-8 0-16,8 0 0 15,12-3 0-15,12-6 0 16,15-2 0-16,12-9 0 0,12 5 0 16,3-2 0-16,3 2 0 15,-4-2 0-15,-5 9 0 16,-18 1 0-16,-14 5 0 16,-16 2 0-16,-13 2 0 0,-11 8 0 15,-15-10 0-15,0 22 0 16,-13-14-87-16,1-6-4 15</inkml:trace>
  <inkml:trace contextRef="#ctx0" brushRef="#br0" timeOffset="1527.574">15681 4047 332 0,'0'0'5'0,"0"0"2"15,0 0 0-15,0 0 1 16,10 5 3-16,3-5 0 0,15 0 1 16,6 0 0-16,10 0-4 15,16-5-2-15,13 3 0 16,8-1 0-16,11-1-2 0,6 1 0 16,-4 3-1-16,-2 0 0 15,-5 0 0-15,-10 4-1 16,-8 9 1-16,-9 2-1 0,-15 10 0 15,-8 5 0-15,-9 14 0 16,-6 11 1-16,-11 9-1 16,-1 18 0-16,-6 12 2 15,-4 15-1-15,0 10 1 16,-5 13 0-16,-5 4 0 0,3 11 3 16,-1 6 0-16,0 5 0 15,2 3-4-15,6 2-3 16,0 8 0-16,4 1 0 15,1 7 0-15,0 5 0 16,-2 2 0-16,2 5 0 0,-5-2 0 16,0 3 0-16,-3 0 0 15,-2-8 0-15,-3 3 0 16,-4-1 0-16,3-8 0 0,-4 0 0 16,-2-9 0-16,2-3 0 15,-1-8 0-15,-4-7 0 16,6-4 0-16,-1-9 0 15,1 1 0-15,5-8 0 0,2 1 0 16,-1-11 0-16,6 3 0 16,0 0 0-16,0-8 0 15,2-1 0-15,4-7 0 16,1 1 0-16,-2-2 0 16,2-1 0-16,-2-4 0 0,3-2 0 15,-3 1 0-15,3-5 0 16,-1-1 0-16,1 2 0 15,-1-7 0-15,0-4 0 16,-2 1 0-16,-2 1 0 0,-1-9 0 16,-2-2 0-16,3-5 0 15,-3-6 0-15,0-4 0 16,0 0 0-16,5-6 0 0,-2-8 0 16,1-1 0-16,1-5 0 15,0-4 0-15,0-5 0 16,1-4 0-16,-2-5 0 0,1-4 0 15,0-1 0-15,-4-3 0 16,-1-6 0-16,0 2 0 16,0-2 0-16,-1-2 0 15,-9-1 0-15,-3 0 0 16,-3-2 0-16,-9 0 0 0,-8 0 0 16,-12 0 0-16,-9-3 0 15,-11 1 0-15,-9 0 0 16,-6-1 0-16,1 0 0 15,4 3 0-15,3-5 0 16,7-3-67-16,18-1-28 0</inkml:trace>
  <inkml:trace contextRef="#ctx0" brushRef="#br0" timeOffset="2215.2243">2183 6362 402 0,'0'0'5'0,"-5"-10"3"15,2-1 3-15,-1 4 1 16,4 7-2-16,-8-13 2 15,8 13 1-15,-13 0 0 16,11 17-5-16,2 15-3 0,0 4-1 16,2 8-2-16,9 9 0 15,-4 1-1-15,8 0-5 16,0 0-5-16,2 2-15 16,3 8-59-16,-5-17-5 15</inkml:trace>
  <inkml:trace contextRef="#ctx0" brushRef="#br0" timeOffset="2525.1324">1619 7429 395 0,'0'0'4'0,"0"0"0"16,0 0 2-16,0 0 2 15,9-2 1-15,16-1 1 16,13-4 2-16,16 1 0 0,16-3-3 16,17-4 0-16,18-2-1 15,13 1-1-15,12 1-2 16,2 1-2-16,-1 5 0 16,-6-1 0-16,-7 5-1 15,-8 3 0-15,-15 0-4 0,-15 6 0 16,-18 2-3-16,-18-1-3 15,-6 2-16-15,-16 1-60 16,-14 0-4-16</inkml:trace>
  <inkml:trace contextRef="#ctx0" brushRef="#br0" timeOffset="2946.203">1716 8122 413 0,'0'0'6'0,"0"0"2"16,0 0 0-16,-9-4 2 16,2 8 2-16,0 14 0 0,0 10 1 15,2 8 1-15,-2 12-5 16,7 11-3-16,0 8-6 16,0 2 0-16,7 5 0 15,-2-2 0-15,2 0 0 0,-5-1 0 16,1-3 0-16,-1-6 0 15,-2-8 0-15,0-4 0 16,-5-10 0-16,3-9 0 16,2-5 0-16,0-8 0 0,0-9-10 15,0-9-45-15,0-9-35 16,5-9 0-16</inkml:trace>
  <inkml:trace contextRef="#ctx0" brushRef="#br0" timeOffset="4459.3668">2986 8197 443 0,'0'0'2'15,"0"0"4"-15,2 5 2 0,-2 15 1 16,0 10 2-16,3 11 0 16,-3 12 1-16,5 6-3 15,-1 13-9-15,1 9 0 16,1 1 0-16,1 2 0 0,0-4 0 15,-2-6 0-15,4 0 0 16,-7-7 0-16,0-4 0 16,-2-9 0-16,0-9 0 15,0-8 0-15,0-13 0 0,0 3-4 16,0-27-86 0,0 0-2-16</inkml:trace>
  <inkml:trace contextRef="#ctx0" brushRef="#br0" timeOffset="8179.3065">2021 8430 381 0,'0'0'7'16,"0"0"2"-16,0 0 3 0,0-10 2 16,0 10 1-16,0 0-2 15,0 0 1-15,0 0 2 16,0 0-6-16,7 22-3 16,-2 4-3-16,1 7-1 0,-1 11-1 15,-1 2 2-15,4 3-4 16,-1 6 0-16,-1-3 0 15,-1-7 0-15,-3-4 0 0,3-3-3 16,0-11-7-16,-3 0-13 16,1-9-26-16,-3-9-37 15,0-9-3-15</inkml:trace>
  <inkml:trace contextRef="#ctx0" brushRef="#br0" timeOffset="8515.9718">1865 8385 314 0,'0'0'8'16,"0"0"3"-16,0 0 1 15,0 0 2-15,0 0 3 16,0 0 3-16,5 0 0 0,10-4 0 16,7-1-5-16,8-6-4 15,4-1-1-15,7-3-1 16,3 0-3-16,-1 0-2 16,3 3-1-16,-6-1-1 15,-10 6-2-15,-6 3-1 0,-5 1-4 16,-3 6-5-16,-16-3-15 15,9 19-58-15,-7 3-2 16</inkml:trace>
  <inkml:trace contextRef="#ctx0" brushRef="#br0" timeOffset="8881.6404">2407 8819 408 0,'0'0'6'0,"0"0"1"16,0 0 2-16,0 0 0 0,-5 0 1 15,5 0 0-15,-13 7 1 16,3 3 0-16,1-1-5 16,-2 9-3-16,2 0 0 15,4 2-1-15,0 2-1 16,5-2 1-16,2-3-1 0,8-2 1 15,8-5-1-15,1-5 1 16,4-5 0-16,2-3 0 16,-4-6 1-16,4-6-3 15,-4-5 0-15,-7-5 0 0,-3 0 0 16,-7 1 0-16,-4-2 0 16,-9 7 0-16,-7 1 0 15,-6 4 0-15,-2 7-6 0,-6 4-9 16,5 3-21-16,5 3-50 15,-3 4-2-15</inkml:trace>
  <inkml:trace contextRef="#ctx0" brushRef="#br0" timeOffset="9094.2594">2580 8061 450 0,'0'0'3'16,"0"0"0"-16,0 0 0 15,0 0 0-15,4 17 0 0,-2 3 1 16,-2 7-3-16,10 16-25 16,-1 5-57-16,7 2 0 15</inkml:trace>
  <inkml:trace contextRef="#ctx0" brushRef="#br0" timeOffset="11875.1958">4634 5073 322 0,'0'0'7'0,"0"0"2"16,0 0 3-16,0 0 3 16,-10-2 0-16,10 2 1 0,0 0 1 15,0 0 0-15,0 0-5 16,0 0-1-16,8 0-2 15,7 2-1-15,6 0 1 16,14-2-1-16,8 5 0 0,6-5 0 16,11 0 0-16,8 0-8 15,-1 0 0-15,0 0 0 16,-5 0 0-16,-7 0 0 16,-9-2 0-16,-8-1 0 0,-8 3 0 15,-11 0 0-15,-6-2 0 16,-13 2 0-16,10 0 0 15,-10 0 0-15,0 0 0 16,0 0 0-16,0 0 0 16,0 0 0-16,0 0 0 15,0 0 0-15,0 0 0 0,0 0 0 16,0 0 0-16,0 0 0 16,0 0 0-16,0 0 0 15,0 0 0-15,0 12-61 0,0-12-31 16,0 0-1-16</inkml:trace>
  <inkml:trace contextRef="#ctx0" brushRef="#br0" timeOffset="14034.4048">4900 4991 95 0,'0'0'9'0,"-2"-15"9"0,-1 6 7 15,1-9 5-15,2 1 6 16,-6-1 3-16,6-4 2 16,-2 0 2-16,-1 5-7 0,0 5-6 15,3 1-7-15,0 11-6 16,0 0-3-16,-4 13-4 15,4 11-3-15,0 11-2 0,0 5-1 16,3 9-1-16,4 6 0 16,-2 3 0-16,5 0-1 15,-1-1-2-15,2-5 3 16,-3-5 0-16,-1-4 0 0,-3-7 0 16,-1-3-1-16,-3-6 2 15,0-5-4-15,0-7 0 16,0-2 0-16,-3-4 0 15,3-9-3-15,-4 11-7 16,4-11-17-16,0 0-58 0,0 0-3 16</inkml:trace>
  <inkml:trace contextRef="#ctx0" brushRef="#br0" timeOffset="14958.0115">8457 4967 285 0,'0'0'8'0,"0"0"5"0,0 0 2 16,0 0 1-16,0 0 3 15,0 0 2-15,5 4 3 16,11-1 0-16,9 2-7 15,9 0-2-15,13-3-2 16,13-2-2-16,10 0-2 16,4-2-1-16,8-3-2 15,0 0-1-15,-2 0-3 0,-9-3-2 16,-9 4 0-16,-9 1 0 16,-10 3 0-16,-11-2 0 0,-10 2 0 15,-4 0 0-15,-9 0 0 16,-9 0 0-16,0 0 0 15,0 0 0-15,0 0 0 16,0 0 0-16,-7 0 0 0,7 0 0 16,0 0 0-16,-12-3 0 15,12 3 0-15,0 0 0 16,0 0-21-16,0 8-67 0,0-8-4 16</inkml:trace>
  <inkml:trace contextRef="#ctx0" brushRef="#br0" timeOffset="15914.3435">13096 4575 390 0,'0'0'6'0,"0"0"3"0,0 0 0 16,0 0 2-16,0 0 2 16,0 10 1-16,0 7 1 15,0 9 1-15,0 5-6 16,0 6-2-16,0 6-1 16,0 1-4-16,0 3-3 0,5-2 0 15,-3 2 0-15,3-12 0 16,0 2 0-16,-2-2 0 15,2-6 0-15,-5 1 0 0,0-3-9 16,-2-6-19-16,-4-12-57 16,1 6-4-16</inkml:trace>
  <inkml:trace contextRef="#ctx0" brushRef="#br0" timeOffset="16243.7419">12835 4887 386 0,'0'0'6'0,"0"0"1"0,0 0 3 16,0 0 3-16,5-5 1 16,10 3 2-16,10-1 0 0,10 1 1 15,9-1-5-15,11-2-2 16,7 3-6-16,0 0-4 15,5-1 0-15,-7 3 0 16,-8-3 0-16,-9 3 0 0,-11 0 0 16,-10 0 0-16,-7 0 0 15,-15 0 0-15,12 0 0 16,-12 0 0-16,-8 6 0 16,8-6 0-16,-13 7 0 0,2-5-6 15,11-2-36-15,-12 15-46 16,12-15-2-16</inkml:trace>
  <inkml:trace contextRef="#ctx0" brushRef="#br0" timeOffset="18107.1489">15035 5123 392 0,'0'0'4'0,"0"0"2"16,0 0 1-16,0 0 3 15,4 5 1-15,6 0 1 16,10-2 2-16,6 2 0 0,4-4-2 16,5-1-1-16,2 3-1 15,5-3-2-15,-4 3-8 16,1-3 0-16,-12 0 0 0,-4 0 0 16,-4 0 0-16,-6 0 0 15,-3 0 0-15,-10 0 0 16,0 0 0-16,0 0 0 15,0 0 0-15,0 0 0 0,0 0 0 16,0 0 0-16,0 0 0 16,0 0 0-16,0 0 0 15,0 0 0-15,0 0 0 16,0 0 0-16,0 0 0 0,2 9 0 16,-2-9-16-16,0 0-74 15,0 0-3-15</inkml:trace>
  <inkml:trace contextRef="#ctx0" brushRef="#br0" timeOffset="19809.8188">4337 7362 227 0,'0'0'8'15,"0"0"7"-15,0 0 4 16,0 0 4-16,0 0 1 0,0 0 2 16,0 0 1-16,0 0 4 15,0 0-8-15,0 12-3 16,14-7-3-16,8-2-3 15,7 1-1-15,9-4-1 0,7 0 0 16,7 0-12-16,5 0 0 16,-2-7 0-16,-3 2 0 15,-7 1 0-15,-5-2 0 16,-13 4 0-16,-2 0 0 16,-14-1 0-16,-11 3 0 0,14 0 0 15,-14 0 0-15,0 0 0 16,0 0 0-16,0 0 0 15,0 0 0-15,0 0 0 16,0 0 0-16,0 0 0 16,0 0 0-16,0 0 0 15,0 7-3-15,5-1-87 0,-5-6-2 16</inkml:trace>
  <inkml:trace contextRef="#ctx0" brushRef="#br0" timeOffset="20588.8186">4592 9385 339 0,'0'0'6'0,"2"-9"5"15,-2 9 3-15,3-20 3 16,-3 10 1-16,0-4 0 16,1 4 1-16,-1-2 0 0,0 12-5 15,0 0-4-15,0 0-3 16,10 16-2-16,-7 9-1 15,0 6-2-15,2 5 0 16,-2 6 1-16,2 4-2 0,0-3 1 16,-3 0-2-16,2-9-3 15,-1-2-3-15,5-2-9 16,-5-4-31-16,2-9-40 16,-3-5-1-16</inkml:trace>
  <inkml:trace contextRef="#ctx0" brushRef="#br0" timeOffset="20807.2373">4367 9574 412 0,'0'0'4'0,"0"0"2"0,0 0 2 15,0 0 1-15,9 0 2 16,5 0 0-16,11-2 0 15,5-4 0-15,10 1-3 16,3 1-3-16,7-4-2 16,10 8-7-16,-2-5-17 15,-15 5-62-15,11 3-2 0</inkml:trace>
  <inkml:trace contextRef="#ctx0" brushRef="#br0" timeOffset="21456.7358">4430 11098 386 0,'0'0'6'0,"0"0"3"16,0 0 2-16,0 0 2 15,0 0 1-15,0 0 1 0,0 0 0 16,0 0 0-16,0 0-4 16,8 0-4-16,-8 0-1 15,0 0-3-15,12 2-3 0,0 1 0 16,11-3 0-16,2 0 0 15,12 0 0-15,5 0 0 16,7 0 0-16,2 0 0 16,4-5 0-16,-4 3 0 15,-1-1 0-15,-8 0 0 0,-6 1 0 16,-4 2 0-16,-13-3 0 16,-3 3 0-16,-9 0 0 15,-7 0 0-15,0 0 0 0,0 0 0 16,0 0 0-16,0 0 0 15,0 0 0-15,0 0 0 16,0 0 0-16,0 0 0 16,0 0 0-16,0 0 0 0,0 0 0 15,0 0 0-15,0 0-41 16,0 0-52-16,10-5 0 16</inkml:trace>
  <inkml:trace contextRef="#ctx0" brushRef="#br0" timeOffset="22630.4389">8005 7092 398 0,'0'0'5'15,"0"0"4"-15,0 0 2 0,0-10 1 16,0 10 0-16,0 0 1 15,0 0 0-15,0 0 2 16,0 21-5-16,0-2-4 16,0 13-1-16,0 1-3 15,0 4-2-15,0 4 0 0,0-1 0 16,2-3 0-16,2 0 0 16,3-5 0-16,-5-4 0 0,3-1 0 15,-5-5-4-15,2 1-19 16,-2-6-31-16,0-2-34 15,0-8-2-15</inkml:trace>
  <inkml:trace contextRef="#ctx0" brushRef="#br0" timeOffset="22972.1859">7834 7265 361 0,'0'0'9'0,"0"0"2"0,0 0 3 16,0 0-1-16,0 0 4 16,-4 5 2-16,13-2 0 15,10 2 2-15,13-2-7 0,11-2-1 16,5-1-13-16,21 0 0 16,8 0 0-16,3-1 0 15,-2-5 0-15,0 1 0 16,-9 2 0-16,-8-1 0 0,-10 1 0 15,-13 1 0-15,-13 0 0 16,-5 2 0-16,-11 0 0 16,-9 0 0-16,0 0 0 15,0 0 0-15,0 0 0 0,0 0 0 16,-4 0 0-16,4 0 0 16,-11 9 0-16,29-1-90 15,-18-8-2-15</inkml:trace>
  <inkml:trace contextRef="#ctx0" brushRef="#br0" timeOffset="24321.3001">12104 7134 355 0,'0'0'5'15,"0"0"5"-15,0 0 3 0,0 0 1 16,0 0 3-16,11 8 1 16,-2-6 1-16,8-2 2 15,8 2-5-15,3 1-2 16,9-3-5-16,10 0-9 0,8 0 0 15,1-3 0-15,10-1 0 16,-4-2 0-16,0 2 0 16,-5-1 0-16,-7 0 0 0,-6 0 0 15,-11 0 0-15,-8 5 0 16,-8-2 0-16,-6 2 0 16,-11 0 0-16,0 0 0 0,0 0 0 15,0 0 0-15,0 0 0 16,0 0 0-16,0 0 0 15,0 0 0-15,0 0 0 16,0 7 0-16,0-7 0 16,0 0 0-16,0 10 0 15,0-10-12-15,0 15-53 0,0-15-25 16,0 0-1-16</inkml:trace>
  <inkml:trace contextRef="#ctx0" brushRef="#br0" timeOffset="25477.3384">14916 6817 360 0,'0'0'6'0,"0"0"5"15,2-13 3-15,-2 13 1 16,3-9 1-16,-3 9 2 16,5-12 1-16,-5 12 0 15,4-13-5-15,-4 13-4 0,0 0-3 16,0 0-5-16,0 8-2 16,0 9 0-16,0 10 0 15,0 5 0-15,0 10 0 0,0 11 0 16,0-2 0-16,0 6 0 15,3-2 0-15,-1-6 0 0,6-1 0 16,-3-9 0-16,-2-2 0 16,1-7 0-16,1-5 0 15,-2-5 0-15,-1-3 0 16,-2-5 0-16,0-2 0 16,0-10-19-16,0 0-30 15,0 0-40-15,0 0 0 0</inkml:trace>
  <inkml:trace contextRef="#ctx0" brushRef="#br0" timeOffset="25807.3524">14781 7107 357 0,'0'0'9'0,"0"0"3"0,-13 0 3 15,13 0 0-15,0 0 3 16,0 0 1-16,-4 5 1 0,4-5 2 15,17 15-8-15,10-8-4 16,12 1-10-16,7-4 0 16,9 2 0-16,5-4 0 0,7-2 0 15,0 0 0-15,-5-2 0 16,-6-4 0-16,-10 2 0 16,-9 1 0-16,-11-2 0 0,-7 3 0 15,-4 2 0-15,-15 0 0 16,0 0 0-16,0 0 0 15,0 0 0-15,0 0 0 16,0 0 0-16,0 0 0 16,0 0 0-16,-5 10-37 15,5-10-54-15,-10 10-5 0</inkml:trace>
  <inkml:trace contextRef="#ctx0" brushRef="#br0" timeOffset="27787.54">7421 9532 334 0,'0'0'7'0,"0"0"4"16,0 0 2-16,0 0 2 0,0 0 2 16,0 0-1-16,0 0 3 15,0 0 0-15,0 0-4 16,7 3-4-16,8-1 0 15,1-2-2-15,13 3 1 16,5-3-6-16,7 0-4 0,8 0 0 16,3-3 0-16,3 1 0 15,0-3 0-15,-3 2 0 16,-5-2 0-16,-5 2 0 16,-7 3 0-16,-8 0 0 15,-6 0 0-15,-8 0 0 0,-2 0 0 16,-11 0 0-16,8 0 0 15,-8 0 0-15,0 0 0 16,0 0 0-16,0 0 0 0,0 0 0 16,0 0 0-16,0 0 0 15,0 0 0-15,0 0 0 16,0 0 0-16,0 0 0 16,0 0 0-16,0 0 0 0,0 0 0 15,0 0 0-15,0 0 0 16,0 0 0-16,0 0 0 15,0 0 0-15,0 0 0 16,0 0-6-16,20 0-85 0,-20 0-1 16</inkml:trace>
  <inkml:trace contextRef="#ctx0" brushRef="#br0" timeOffset="29018.5895">12266 9036 395 0,'0'0'7'0,"0"0"3"0,0 0 3 16,0 0 1-16,0 0 2 16,0 0 0-16,0 0 0 15,0 0 0-15,0 0-8 16,-3 15-8-16,3 5 0 0,0 3 0 15,0 9 0-15,3 2 0 16,2 9 0-16,0 3 0 16,0-1 0-16,2-3 0 0,1 1 0 15,-3-6 0-15,0-3 0 16,-3-1 0-16,3-6 0 16,-5-5 0-16,2 0 0 15,-2-4 0-15,0-6 0 0,-2-3 0 16,0 2 0-16,2-11-9 15,-8-7-67-15,8 7-13 16</inkml:trace>
  <inkml:trace contextRef="#ctx0" brushRef="#br0" timeOffset="29420.0066">11967 9346 443 0,'0'0'5'15,"0"0"2"-15,0 0 1 0,0 0 1 16,8 5 2-16,4-5 1 16,8 0 1-16,10 0-10 15,5-5-3-15,11 0 0 16,9-2 0-16,11 2 0 0,3-2 0 15,-2-1 0-15,-3 4 0 16,-9-1 0-16,-4 2 0 16,-14-2 0-16,-10 2 0 15,-8 3 0-15,-8 0 0 16,-11 0 0-16,0 0 0 0,0 0 0 16,0 0 0-16,0 0 0 15,0 0 0-15,0 0 0 16,0 0 0-16,0 0 0 0,0 0 0 15,0 5 0-15,0-5 0 16,0 11-31-16,0-11-58 16,0 0-3-16</inkml:trace>
  <inkml:trace contextRef="#ctx0" brushRef="#br0" timeOffset="30156.0407">14903 9242 409 0,'0'0'6'0,"0"0"2"0,-12 0 3 16,12 0 1-16,-10 0 0 16,10 0 0-16,0 0 2 15,-8 7 1-15,8-7-3 0,18 8-12 16,7-4 0-16,7 2 0 16,13-1 0-16,7-2 0 15,5 0 0-15,10-2 0 16,0 1 0-16,-1-2 0 0,-8 0 0 15,-5 0 0 1,-8 0 0-16,-10 0 0 0,-5 0 0 16,-11 0 0-16,-4 0 0 15,-5 0 0-15,-10 0 0 16,0 0 0-16,0 0 0 16,0 0 0-16,0 0 0 15,0 0 0-15,0 0 0 0,0 0 0 16,0 0 0-16,4 9 0 15,-4-9 0-15,0 15 0 0,0-15-70 16,4 12-24-16</inkml:trace>
  <inkml:trace contextRef="#ctx0" brushRef="#br0" timeOffset="31623.7566">7294 11033 396 0,'0'0'6'15,"0"0"3"-15,0-10 1 16,0 10 1-16,0 0 0 0,0 0 0 15,0 0 4-15,-7 5 0 16,7 16-5-16,0 1-2 16,0 10-2-16,2 2-3 15,1 4-3-15,-1 1 0 16,3 1 0-16,0-2 0 0,0-7 0 16,-1-1 0-16,-1-3 0 15,0-7-18-15,-3-20-64 16,7 25-6-16</inkml:trace>
  <inkml:trace contextRef="#ctx0" brushRef="#br0" timeOffset="31928.3649">7072 11272 421 0,'0'0'4'0,"0"0"2"16,0 0 3-16,0 0 2 15,13 1 1-15,4 2 2 16,8-3 0-16,12 0 1 0,11 0-10 16,9 0-5-16,8-3 0 15,10-1 0-15,-4-4 0 16,-1 2 0-16,-8 2 0 16,-10-4 0-16,-10 7 0 15,-9-5 0-15,-13 4 0 0,-9 2 0 16,-11 0 0-16,14 0 0 15,-14 0 0-15,0 0 0 0,0 0 0 16,0 0 0-16,0 0 0 16,0 0-54-16,0 0-37 15,-5 9-1-15</inkml:trace>
  <inkml:trace contextRef="#ctx0" brushRef="#br0" timeOffset="32957.1487">11696 11043 385 0,'0'0'6'15,"0"0"2"-15,0 0 2 16,0 0 2-16,0 0 2 15,0 0 2-15,0 0 1 16,13 0 0-16,9 3-3 0,8-3-2 16,10 0-12-16,6 0 0 15,8 0 0-15,5 0 0 16,-2-3 0-16,-5 3 0 16,-4-2 0-16,-8-1 0 0,-9 3 0 15,-11-3 0-15,-5 3 0 16,-5 0 0-16,-10 0 0 15,0 0 0-15,0 0 0 0,0 0 0 16,0 0 0-16,0 0 0 16,0 0 0-16,0 0 0 15,0 0 0-15,0 0 0 16,13 6-54-16,-13-6-37 16,17 12 0-16</inkml:trace>
  <inkml:trace contextRef="#ctx0" brushRef="#br0" timeOffset="34001.9517">14788 10635 349 0,'0'0'8'0,"0"0"4"16,-7-12 3-16,7 12 2 15,-3-9 0-15,3 9 1 0,0 0 0 16,0 0 2-16,0 0-6 15,-2 15-4-15,4 11-3 0,5 3-1 16,2 5-6-16,-2 9 0 16,5 1 0-16,-1 2 0 15,1-5 0-15,-7-2 0 16,3-3 0-16,-3-4 0 0,-3-5 0 16,0-2 0-16,1 0 0 15,-3-8 0-15,0 2-9 16,-5 14-70-16,3-21-11 15</inkml:trace>
  <inkml:trace contextRef="#ctx0" brushRef="#br0" timeOffset="34221.5214">14583 10887 392 0,'0'0'9'0,"0"0"2"16,0 0 1-16,0 0 2 0,0 0 2 15,0 0 0-15,0 5 2 16,20-3 0-16,12 6-13 0,5-6-5 16,12 4 0-16,8 1 0 15,6-2 0-15,-1-1 0 16,-2 1 0-16,-10-5-11 0,-3 0-76 16,-5 0-2-16</inkml:trace>
  <inkml:trace contextRef="#ctx0" brushRef="#br0" timeOffset="35954.7037">5705 4300 286 0,'0'0'9'15,"2"-12"5"-15,4 2 5 0,-1-1 2 16,0 2 3-16,-3-3 0 15,1 1 0-15,-3 11 1 16,-5 11-7-16,-7 18-5 16,-8 19-4-16,-3 13-4 0,-3 16 1 15,-1 12-1-15,1 18 1 16,1 7-3-16,5 2-3 16,8-3 0-16,7-3 0 15,5-4 0-15,0-5 0 16,12-14 0-16,8-2 0 0,8-13 0 15,4-8 0-15,7-9 0 16,5-8 0-16,2-4 0 16,6-12 0-16,-3-1 0 0,-4-7 0 15,-5-6 0-15,-5 3 0 16,-3-8-80-16,-14-5-11 16</inkml:trace>
  <inkml:trace contextRef="#ctx0" brushRef="#br0" timeOffset="41950.8065">6086 4865 329 0,'0'0'7'15,"0"0"4"-15,12-10 4 16,-12 10 4-16,13-17 2 16,-6 7 1-16,-2 3 1 0,-4-4 0 15,-1 11-6-15,-11-6-5 16,-9 6-2-16,-3 9-8 16,-11 6-2-16,2 10 0 15,-8 4 0-15,3 6 0 16,-1 5 0-16,8-1 0 0,6 3 0 15,6-5 0-15,11 3 0 16,7-5 0-16,5-3 0 16,15-5 0-16,10-4 0 15,5-9 0-15,8-1 0 0,8-8 0 16,-1-3 0-16,-1-2 0 16,4-5 0-16,-12 1 0 15,0-4 0-15,-11 4 0 16,-6-2 0-16,-9 1 0 15,-5 3 0-15,-10 2 0 0,0 0 0 16,0 0 0-16,0 0 0 16,-7-5 0-16,-3 5 0 0,10 0 0 15,-25 0-13 1,0 2-79-16,18 1-1 0</inkml:trace>
  <inkml:trace contextRef="#ctx0" brushRef="#br0" timeOffset="42451.4542">6486 4880 414 0,'0'0'7'0,"0"0"3"15,0 0 2-15,0 0 0 16,0 0 1-16,-7-5 1 15,-3 7 1-15,-1 8-1 0,-3 7-14 16,-1 9 0-16,0 1 0 16,0 7 0-16,5 4 0 15,3-1 0-15,7 0 0 16,0 1 0-16,2-9 0 16,8-3 0-16,5-3 0 0,5-8 0 15,0-4 0-15,5-10 0 16,0-1 0-16,-1-9 0 15,1-9 0-15,0-5 0 0,-5-3 0 16,-3-6 0-16,-6-8 0 16,-6 0 0-16,-5-4 0 15,-11 4 0-15,-1 0 0 16,-11 8 0-16,-2 5 0 16,-1 7 0-16,-2 10 0 0,3 10 0 15,0 5 0-15,5 12 0 16,8 6 0-16,5 9 0 15,7-2 0-15,7 4 0 16,9 4 0-16,7-6 0 0,5 0 0 16,9-8 0-16,1-3 0 15,4-6-12-15,13-3-78 16,-11-10-3-16</inkml:trace>
  <inkml:trace contextRef="#ctx0" brushRef="#br0" timeOffset="42636.4933">6849 5044 453 0,'0'0'5'16,"0"0"2"-16,-3 5 2 16,1 4 1-16,0 8 1 0,2 6 1 15,-3 2-8-15,3 7-4 16,0 5 0-16,0 3 0 16,3-3 0-16,1 2 0 0,6-4 0 15,-4-5 0 1,4 0 0-16,-6-10 0 0,7-5-76 15,-1-8-15-15</inkml:trace>
  <inkml:trace contextRef="#ctx0" brushRef="#br0" timeOffset="42953.5549">6977 4429 451 0,'0'0'5'0,"0"0"3"0,0-9 1 16,0 9 2-1,0 0 0-15,16 0 2 0,-4 14-10 16,9 8-3-16,4 10 0 16,7 18 0-16,0 8 0 15,10 8 0-15,-2 11 0 16,0 8 0-16,-5 1 0 15,-8 0 0-15,-2 3 0 0,-15-2 0 16,-8-5 0-16,-4-2 0 16,-19-7 0-16,-3-3 0 15,-8-8 0-15,-3-3 0 0,-3-14 0 16,11-15-17-16,-3 4-77 16</inkml:trace>
  <inkml:trace contextRef="#ctx0" brushRef="#br0" timeOffset="47618.9775">5539 6798 375 0,'0'0'8'0,"0"0"3"0,0-13 2 16,0 13 1-16,0 0 0 16,0 0 0-16,-12 0 0 15,-1 18 2-15,-10 13-6 0,-4 13-3 16,0 12-3-16,-2 16 1 15,-1 7 1-15,-3 10-6 16,6 0 0-16,7 2 0 0,2-3 0 16,11-2 0-16,2-7 0 15,5-4 0-15,7-8 0 16,11-10 0-16,5-7 0 16,1-11 0-16,7-5 0 15,3-11 0-15,6-3-7 0,-8 7-77 16,5-26-6-16</inkml:trace>
  <inkml:trace contextRef="#ctx0" brushRef="#br0" timeOffset="48084.1893">5894 7103 428 0,'0'0'4'15,"0"0"3"-15,-5-11 1 0,5 11 1 16,-7-7-1 0,7 7 1-16,-17-3 0 0,4 3 0 15,-4 4-4-15,-1 9-3 16,4 3-1-16,-4 3-1 0,4 6 1 15,3 3 0-15,4-4 1 16,7 3-1-16,7-2 1 16,6-1 0-16,9 0 1 15,0-3-3-15,8-1 0 0,0-2 0 16,2-2 0-16,-2 2 0 16,-5-2 0-16,0-4 0 15,-10 2 0-15,-5-2 0 0,-5 4 0 16,-7-4 0-16,-14 1 0 15,-3-1 0-15,-6-2 0 16,-5 0 0-16,-8-1 0 16,2-1 0-16,3-6 0 15,3 4 0-15,2-6-11 0,12 2-22 16,0-2-55 0,16 0-1-16</inkml:trace>
  <inkml:trace contextRef="#ctx0" brushRef="#br0" timeOffset="48639.8899">6282 7104 408 0,'0'0'6'0,"0"0"3"16,0 0 2-16,0 0 1 0,0 0 1 15,0 0 0-15,0 0 0 16,-7-5 0-16,7 5-5 16,-10 0-3-16,10 0-5 15,-18 18 0-15,6-1 0 0,-1 8 0 16,-1 5 0-16,-4 5 0 16,1 1 0-16,2 7 0 15,3-4 0-15,1 1 0 16,6-2 0-16,5-4 0 15,5-5 0-15,8-1 0 0,1-8 0 16,7-3 0-16,6-7 0 16,-2-5 0-16,5-5 0 0,0-7 0 15,2-6 0-15,-5-9 0 16,1-6 0-16,-9-4 0 16,-1-9 0-16,-6-9 0 15,-8 0 0-15,-4-3 0 16,-4 5 0-16,-13-2 0 0,-3 8 0 15,-5 4 0-15,-3 11 0 16,-1 10 0-16,-6 10 0 16,5 7 0-16,0 15 0 15,5 6 0-15,4 12 0 0,10 4 0 16,4 6 0-16,7-3 0 16,7 0 0-16,11-2 0 15,12-5 0-15,2-7 0 16,5-5 0-16,6-4 0 0,1-10-20 15,4-1-68-15,-5-6-3 16</inkml:trace>
  <inkml:trace contextRef="#ctx0" brushRef="#br0" timeOffset="48812.2685">6665 7291 461 0,'0'0'4'15,"0"0"3"-15,-10 14 0 16,1-2 0-16,5 9 1 0,2 3 1 15,-3 11-1-15,0-3-8 16,5 7 0-16,0-1 0 16,5 1 0-16,2-6-10 15,6-1-76-15,-3-5-3 16</inkml:trace>
  <inkml:trace contextRef="#ctx0" brushRef="#br0" timeOffset="49054.6072">7021 7187 423 0,'0'0'5'0,"2"12"2"16,-2 0 3-16,3 5-1 15,-1 3 1-15,3 7 0 16,-3 9 1-16,1 3-1 0,-3 0-8 16,0 7-15-16,0-6-70 15,-8 6-3-15</inkml:trace>
  <inkml:trace contextRef="#ctx0" brushRef="#br0" timeOffset="49719.976">6775 6849 388 0,'0'0'8'0,"0"0"4"15,0 0 3-15,0-10 0 16,0 10 2-16,0 0 0 16,0 0 1-16,12-7 1 0,0 7-17 15,8 14-2-15,5 11 0 16,5 8 0-16,5 9 0 16,2 11 0-16,3 5 0 15,-5 9 0-15,-3 2 0 0,-2 1 0 16,-11-1 0-16,-8 3 0 15,-9-1 0-15,-4-1 0 16,-16 0 0-16,-12-3 0 16,-5 3 0-16,-7-9 0 0,-5-2 0 15,3-9 0-15,1-8 0 16,6-3 0-16,7-14 0 16,9 3 0-16,17-13-65 0,-6-11-32 15</inkml:trace>
  <inkml:trace contextRef="#ctx0" brushRef="#br1" timeOffset="71596.2709">5978 8935 274 0,'0'0'9'0,"0"0"5"15,-5-12 3-15,5 12 4 16,-4-13 3-16,4 13 3 0,-5-14 0 16,5 14-1-16,-2-13-8 15,2 13-5-15,0 0-4 16,-3 13-2-16,3 11-2 15,0 13-2-15,3 11 0 16,-1 8-1-16,3 11 2 0,2 8 0 16,4 9 0-1,-2 0-4-15,-1-5 0 0,0 3 0 16,-1-3 0-16,-2 0 0 0,0-1 0 16,-1-4 0-16,-4-5 0 15,3-2 0-15,-3-2 0 16,0-11 0-16,2-2 0 0,1-8 0 15,0-3 0-15,-3-5 0 16,2-9 0-16,-2-1 0 16,3-6 0-16,-1-8-4 15,1 2-1-15,-3-14-4 0,2 16-4 16,-2-16-8-16,0 9-11 16,0-9-53-16,0 0-2 15</inkml:trace>
  <inkml:trace contextRef="#ctx0" brushRef="#br1" timeOffset="71983.693">5889 10310 403 0,'0'0'7'16,"0"0"2"-16,0 0 1 15,-10-3-1-15,10 3-1 0,0 0 1 16,-2 11 0-16,2 1 1 16,5 2-6-16,5 9-3 15,1 4 0-15,5 0 0 16,2 8 2-16,-1 2-2 0,0-2 0 16,1 5 1-16,-3-6-2 15,-2-1 0-15,-4-1 1 16,-2-5-1-16,-4-7 0 0,2-4 2 15,-2-3 2 1,-3-13-1-16,0 0 1 0,7-13 0 16,0-8 1-16,9-12-5 15,1-8 0-15,10-9 0 16,8-4 0-16,2-3 0 16,8 4 0-16,-3 4-6 0,1 7-17 15,1 6-63-15,-9 7-3 16</inkml:trace>
  <inkml:trace contextRef="#ctx0" brushRef="#br1" timeOffset="72781.2">10331 4860 356 0,'0'0'5'0,"0"0"3"0,0 0 0 15,0 0 0-15,0 0 0 16,0 0 1-16,0 15 1 16,0 10 2-16,0 12-5 0,6 12 0 15,1 16-2-15,-1 20 3 16,5 11 1-16,-1 10-1 15,-1 9-1-15,2 8 1 16,-3 1-2-16,-6 4-2 16,1 7 1-16,-3-4-1 0,-3 3-2 15,1-4-1-15,-3 7-1 16,5-6 0-16,0 0-1 16,0-1 1-16,2-11-2 15,3-5-2-15,8-7-2 0,-6-9-2 16,3-12-6-16,-5-7-3 15,3-13-6-15,-3-7-16 0,0-12-34 16,-5-7-12-16</inkml:trace>
  <inkml:trace contextRef="#ctx0" brushRef="#br1" timeOffset="72895.9019">10411 7870 108 0,'0'0'1'0,"0"0"-4"16,0 0-15-16,-7 15-26 15,4-8 0 1</inkml:trace>
  <inkml:trace contextRef="#ctx0" brushRef="#br1" timeOffset="73265.9044">10267 7868 363 0,'0'0'3'0,"0"0"2"0,4 2 0 16,7 7 3-16,-3 4-2 16,9 2 1-16,1 6 1 15,1 3 0-15,1 5-3 0,5 4 0 16,-6-1-2-16,4 0-1 15,-3 2 0-15,-3-6 0 16,-1-3 0-16,-4-5 2 16,-2-8 0-16,-10-12 2 15,17 0 0-15,-10-12 0 16,4-13 0-16,-1-10 0 0,5-2 0 16,2-7-3-16,1-1-3 15,2 0-2-15,1 2-5 16,4 14-11-16,-8 10-46 0,4 4-20 31</inkml:trace>
  <inkml:trace contextRef="#ctx0" brushRef="#br1" timeOffset="79546.1667">13733 4996 159 0,'0'0'0'0,"0"4"3"16,4 14 2-16,-4 10 5 15,5 17 0-15,-3 5 4 16,4 22 6-16,2 18 5 15,-3 16 6-15,4 16-2 16,1 22-2-16,2 9-3 0,-2 14 0 16,1 12-2-16,-4 3-9 15,-2 8-3-15,-5 4-4 16,0 4 0-16,-5-4-4 16,-2-3 2-16,-4-1 1 15,-1-1 0-15,2-6 1 0,-2-7-2 16,2-8-2-16,-3-9-1 15,6-11-3-15,-5-16-4 16,1-8-12-16,-2-18-25 0,-4-19-38 16,8-13-2-16</inkml:trace>
  <inkml:trace contextRef="#ctx0" brushRef="#br1" timeOffset="79913.8798">13571 8975 415 0,'0'0'1'16,"0"0"3"-16,0 7 0 15,0-7 2-15,5 18 0 16,0-4 0-16,7 8 0 0,1 3 0 15,1 8 0-15,4 4-3 16,2 3-1-16,0 7 0 16,-2 2-1-16,-2-4-1 0,-5-4 2 15,0-3 0-15,-5-6 1 16,-2-7 2-16,-1-11 0 16,-3-14 0-16,0 0 1 0,16-22-1 15,-7-15 0-15,4-13 0 16,4-16-5-16,3-13 0 15,8-3 0-15,-1-10-5 16,10 2-16-16,-2 6-62 16,1 3-5-16</inkml:trace>
  <inkml:trace contextRef="#ctx0" brushRef="#br1" timeOffset="80495.877">16152 5051 185 0,'0'22'9'15,"0"17"1"-15,-6 28 5 16,-1 28 5-16,-3 26 6 16,0 30 1-16,2 30 4 15,-4 29-2-15,2 14-5 0,0 6-1 16,4 0-4-16,5 6-4 15,-2-7-7-15,-4-4-1 16,1-8-1-16,-3-9-1 16,4-12-1-16,-2-6 0 0,-4-11-2 15,4-12 0 1,0-10-1-16,2-10-2 0,0-16-1 16,-1-10-5-16,4-19-1 15,0-13-7-15,2-19-18 16,0-6-41-16,0-24-7 0</inkml:trace>
  <inkml:trace contextRef="#ctx0" brushRef="#br1" timeOffset="80859.4953">15913 9448 409 0,'0'0'2'0,"0"0"2"16,-15 0 1-16,15 0 2 16,-12 2 0-16,12-2 1 15,-8 7 1-15,8-7 0 0,0 18-1 16,10-5-3-16,2 5-1 16,3-2-1-16,2 6-1 15,1 0 0-15,-4 4-2 16,4-1 1-16,-3-3-1 15,-5-3 1-15,2-1-1 0,-7-9 1 16,-5-9 0-16,13 3 2 16,-8-15 0-16,0-15 1 15,1-12-1-15,6-14 2 0,2-15 0 16,6-5-5-16,5-9 0 16,-1-3 0-16,12 7-20 15,8 1-62-15,-7 7-4 0</inkml:trace>
  <inkml:trace contextRef="#ctx0" brushRef="#br1" timeOffset="91891.1105">311 7328 402 0,'0'0'6'0,"0"0"3"15,0 0 0-15,0 0 3 16,0 0-2-16,0 0 2 15,0 10 1-15,0 6 0 0,0 12-6 16,0 5-2-16,3 6-1 16,-1 6-1-16,3 4-1 15,0 2-1-15,0 2 0 16,0-3-1-16,-2-3 2 0,2-6-2 16,-3 5 0-16,-2-10-3 15,0-1 0-15,0-5-5 16,0-3-6-16,-2-8-12 15,2-19-43-15,-5 20-20 0</inkml:trace>
  <inkml:trace contextRef="#ctx0" brushRef="#br1" timeOffset="97568.9197">236 7382 177 0,'0'0'7'0,"0"0"4"0,0 0 4 15,0 0 4 1,0 0 3-16,-9-12 4 0,9 12 0 16,0 0 1-16,-10-6-5 15,10 6-3-15,0 0-3 16,-8 0-4-16,8 0-3 0,-12 0-1 16,12 0-2-16,-10 6-1 15,10-6 1-15,0 0-1 16,0 0 0-16,0 0 1 0,0 0 0 15,0 0 0-15,14-13 1 16,12-2-1-16,3 1-1 16,11-7 1-16,8-1-1 15,1-5-1-15,8 3-1 16,-2-1-1-16,0 5 0 0,-9 2-1 16,-3 6 1-16,-11 2-1 15,-10 3 0-15,-6 4-1 16,-3 0 1-16,-13 3-1 15,9 0 0-15,-9 0 1 16,0 0-1-16,0 0-1 0,0 6-1 16,0-6-3-16,-7 10-5 15,7-1-15-15,-8 17-55 16,5-14-8-16</inkml:trace>
  <inkml:trace contextRef="#ctx0" brushRef="#br1" timeOffset="98061.3131">582 7977 388 0,'0'0'5'16,"0"0"2"-16,0 0 1 0,0 0 1 16,0 0 0-16,-5 6 1 15,2 2 0-15,1 7 0 16,-3 0-4-16,3 2-3 0,-1 6-1 15,3-1 0-15,5-1 0 16,5-3 0-16,5-8-1 16,8-2 1-16,2-8-1 15,-1 0 0-15,8-10 1 16,-5-5-1-16,-2-7 0 16,-2 0 0-16,-9-5 0 0,-3 1-1 15,-11 2 1-15,-13 4 0 16,-6 3-1-16,-6 5 1 15,-1 4-1-15,-1 5 0 16,0 3-3-16,2 3-4 16,3 2-11-16,7 2-18 0,15-7-48 15,0 0-3-15</inkml:trace>
  <inkml:trace contextRef="#ctx0" brushRef="#br1" timeOffset="98394.5595">781 6456 438 0,'0'0'3'16,"0"0"1"-16,0 0 0 0,0 0 1 15,0 0 0-15,0 0 0 16,-8 16 1-16,6 5-1 16,2 6-2-16,0 7-2 0,5 7 0 15,0 0-2-15,5 9-5 16,-3-3-11-16,5-2-39 15,2 4-29-15,-2-5-1 0</inkml:trace>
  <inkml:trace contextRef="#ctx0" brushRef="#br1" timeOffset="99110.2711">470 5792 360 0,'0'0'5'0,"0"0"3"0,0 0 0 15,0 0 3-15,0-10 1 16,12 5 1-16,4-7 1 16,9 1 0-16,7-4-4 15,3-3-2-15,9 4-2 0,1-1-1 16,-1-2-3-16,-1 0-3 16,-3 8-6-16,-10-2-13 0,-2-2-40 15,-4 11-24-15</inkml:trace>
  <inkml:trace contextRef="#ctx0" brushRef="#br1" timeOffset="99328.7119">1065 5281 384 0,'0'0'4'0,"0"0"1"0,0 0-1 15,0 0 1-15,2 10 1 0,-2 7-1 16,3 11 2-16,-1 6 0 16,3 8-3-16,4 11-1 15,2 9-4-15,6 4-10 0,-4 2-23 16,1 3-42-16,9 1-6 16</inkml:trace>
  <inkml:trace contextRef="#ctx0" brushRef="#br1" timeOffset="99791.5159">1072 7338 436 0,'0'0'4'0,"0"0"1"15,0 0 0-15,0-13 1 16,0 13 0-16,17-14-1 15,-2 6 1-15,4-4-1 0,6 2-7 16,0-6-12-16,7-6-57 16,1 15-13-16</inkml:trace>
  <inkml:trace contextRef="#ctx0" brushRef="#br1" timeOffset="99942.1137">1127 7481 440 0,'0'0'4'0,"0"0"2"15,0 0 1-15,0 0 2 0,0 0 0 16,12 7 1-16,8-7 0 16,12-7-2-16,10-3-10 15,6 10-54-15,14-22-29 0,5-3-3 16</inkml:trace>
  <inkml:trace contextRef="#ctx0" brushRef="#br1" timeOffset="112594.8595">3712 4362 267 0,'0'0'5'0,"-2"-12"2"0,-1 1 0 16,1 2 3-16,2-5 0 16,0-2 1-16,7 0 1 15,5-5 0-15,13 1-4 0,17 1-2 16,6-4-1-16,14 2 0 16,12-3-1-16,15-2-1 15,12-1-1-15,11-1 0 16,11 0 0-16,5 1 0 15,12-5 1-15,7 3 0 0,7-2-1 16,1 5 1-16,3-7 0 16,0 9 0-16,1-4 2 15,-5 6-1-15,-4 0 0 16,1 4 1-16,-7 5-1 16,-5 4 0-16,-5 3-1 0,-7 6-1 15,-5 6 0-15,-8 3-1 16,-12 6-1-16,-8 8 0 15,-9 7 1-15,-13 5-1 0,-8 4 0 16,-11 5 1-16,-8 9-1 16,-10 1 1-16,-9 8-1 15,-3 7 0-15,-8 0 0 0,-4 9 0 16,-2 3 0-16,-1 3 1 16,-4 1 0-16,-1 4 1 15,3-2-2-15,0-1 0 16,2 2 1-16,4-5 0 15,-2-4-1-15,5-1-1 0,0 1 2 16,2-3 0-16,0-1 0 16,1-1 1-16,-2 3-1 15,-4 2 2-15,-3 3-1 16,-3 0 1-16,-1 0-2 16,-3 5 1-16,-2-4-1 0,-2 4 1 15,-4 0 0-15,-1-3 0 16,0 3-1-16,-3-1 1 0,2 0 0 15,-2 2-1-15,1-4 0 16,-2 5 0-16,1-4-1 16,3 1 1-16,-6-2-1 15,6 0 0-15,-3-2 1 0,5-5-2 16,-3-3 1-16,6-1 0 16,-3-4 0-16,3-5-1 15,2-2 0-15,0-6 0 16,0 2 0-16,-3-6 1 15,3-2 0-15,-2-3 1 0,-3-5-1 16,0-3 1-16,-3 2-1 16,-4-5 1-16,2-4-1 15,-5-2 1-15,0 2-1 16,-5-5 0-16,-2-2 0 0,-6 1 0 16,-2-2 0-16,-4-5 0 15,-8 4-2-15,-3-6 1 16,-9 0-1-16,-12 1 1 15,-3 0-1-15,-14-6 0 0,-3 3 1 16,-9-6 0-16,-11 1 1 16,-4 0 0-16,-8-2 0 15,-5-1 0-15,-5 0 0 0,0 1 0 16,-6 0 1-16,-3-1-2 16,3-2 2-16,-3 2-1 15,1 1-2-15,1-4 2 16,1 3-1-16,5-1 0 0,1-1 0 15,4-3 0-15,4 1 0 16,12-3 1-16,3 0 1 16,11-5 0-16,4-6 0 15,14 2 0-15,5-3 0 16,12-3 1-16,5-4-1 0,6-2-1 16,11-4 0-16,5-1 0 15,7-6 0-15,7-6-1 16,4-7 0-16,6-5 0 15,6-9 0-15,2-8 0 0,2-8 0 16,6-8 1-16,-1-6-1 16,2-13 2-16,3-7 0 15,-2-10-1-15,0-8 2 0,0-9-1 16,0-4 1-16,4-9-1 16,-2-8 0-16,-3 2-1 15,7-8 1-15,-2-2 0 16,4 0-1-16,2-1 0 15,0 0 1-15,2 0-2 0,3 7 1 16,0 1 0-16,1 1-1 16,0 11 0-16,-4 8 1 15,4 6 0-15,-10 11 0 16,2 15-1-16,-6 14-7 0,-4 10-18 16,-8 15-54-16,0 13-1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7:55:18.93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666 7818 413 0,'0'0'5'16,"0"0"2"-16,0 0 2 16,0 0-1-16,-10 2 2 0,10-2 0 15,-14 16 0-15,1-2 1 16,3 1-5-16,3 5-2 16,-3 2-1-16,1 5 0 15,6 0-1-15,3 1 0 0,0-3-1 16,9-6 1-16,4 4-1 15,-3-8 0-15,8-5-1 16,-6-6 0-16,8 1 0 16,-6-5-2-16,3 0-4 0,-1-5-10 15,-16 5-37-15,20-12-35 16,-18 3-1-16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8:07:35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1201 9825 74 0,'0'0'4'0,"0"0"2"16,-2 14 3-16,-2-2 4 15,3 3 1-15,-4 3 3 16,-1 4 3-16,4 6 2 15,-4-1-1-15,2 2 0 16,4 4-1-16,0-1-2 0,4 5-2 16,4-5-2-16,4 5-2 15,4-2-2-15,4 0 0 16,4-1-2-16,4-2-1 16,9 3 0-16,0-7 0 0,9 3 0 15,5-5-1-15,4-1 1 16,5-6-1-16,7 1 1 15,1-8-3-15,5-2-1 0,10-3 1 16,2-4-1-16,7-3 0 16,2-3 0-16,3-2-1 15,7-2 1-15,1-5 0 16,4 0-1-16,-2-3 0 16,-1 0 0-16,4 0-1 15,2 0 0-15,-3 0 0 0,1 2 0 16,-4 1 0-16,2 2-1 15,-2 6 1-15,1-1 0 16,-3 5 0-16,-4 0-1 16,2 5 2-16,-5 9-1 0,3-2 0 15,-6 3-1-15,-2 5 1 16,0 6 0-16,-5 1-1 16,-4 0 0-16,0 0 0 0,-5 5-1 15,-6 0 1-15,-8 1-1 16,-4 2 1-16,-10-1-1 15,-6-1 1-15,-7 1 0 0,-7-2-1 16,-6 0 1-16,-5-2-1 16,-8-3 1-16,-1 1 0 15,-1-7 0-15,-4 0-1 16,-3-6 1-16,-2-1 1 16,0-3-1-16,0-11 2 0,2 11 0 15,-2-11 3-15,0 0 0 16,0 0-1-16,0 0 0 15,2-4 0-15,4-11 0 16,4 0-1-16,2-7-2 16,8-6-1-16,6-4-1 0,6 0 0 15,5-5 1-15,10-3 0 16,4-2 0-16,10 2 0 0,3-1 1 16,5-2-1-16,7 3 0 15,6 1 0-15,4 1 0 16,1 2-1-16,5 4 1 15,5-1 0-15,3 6 0 0,4 3 0 16,-1 1-1-16,3 3 1 16,4 7 1-16,1 4-1 15,-1 4 1-15,2 0-1 16,-1 5 0-16,-4 5 0 16,8 4 0-16,-10 2 0 15,4 3 0-15,-3 9 1 0,-1-3-1 16,-3 4 1-16,3-1 0 15,-4 1-1-15,-4-1 0 16,-3 1 1-16,-2-2 0 0,5 1-1 16,-7-3-1-16,2 0 1 15,-8-5 0-15,3-1 1 16,-2-2-1-16,-6-1 0 0,3-4 1 16,-6-5-1-16,-5-2 1 15,-4 0-1-15,-2-4 1 16,-6-7 1-16,-4-3-1 15,-6-3 1-15,-3-5-1 0,-6-9 1 16,-6 2 0-16,-4-8-1 16,-5-1 0-16,-8-4 0 15,-1 1 0-15,-4-5 0 16,0 3 0-16,-4 0 0 16,-5 6 0-16,-1 2-1 0,-2 5-7 15,0-4-58-15,0 12-19 16</inkml:trace>
  <inkml:trace contextRef="#ctx0" brushRef="#br0" timeOffset="3968.9893">11545 5254 258 0,'0'0'2'0,"0"0"2"0,0 0 1 16,0 0 4-16,5-8 0 15,-5 8 3-15,20-9-1 16,-3 4 3-16,2-2-3 16,5 1 0-16,6 0-3 0,2 2-2 15,7 2 0-15,-2 2 1 16,11-3-2-16,-4 3 1 16,11 0-1-16,3 0 1 0,1 0 0 15,8 0 1-15,0 3-1 16,8-3 0-16,-1 2-1 15,6-2-1-15,3 0 0 0,-2 4-2 16,4-3 1-16,-1 4-3 16,1 1 1-16,-1-2 0 15,3 1 0-15,-2 0 1 16,0 2-1-16,-1-1 1 16,0 1-1-16,1 3 1 15,-1-3-1-15,1 3 0 0,-1 0 0 16,0-3 0-16,1 3-1 15,-5-3 1-15,2 4 0 16,0-4 0-16,0 1 0 16,-3-4 1-16,1 4-1 0,-2 0 2 15,-3-6 0-15,4 3-1 16,-5-3 0-16,3 1 0 0,-2-1 0 16,-4-2 0-16,0 0-1 15,-2 0 0-15,-5 3 0 16,-2-1 1-16,-2 3-1 15,-3 2 0-15,-9 3 1 16,-2 6-2-16,-10 6 2 16,-4 5-1-16,-7 5 1 0,-7 6-1 15,-6 8 1-15,-2 4-1 16,-7 7 1-16,-3 5 0 16,-6 5-1-16,-6 2 0 15,-3 1 0-15,-5 1 0 16,-5 1-1-16,-3 0 1 0,1-1-1 15,-6 1 1-15,3-4 0 16,0-4 0-16,1-4 0 0,4-3 0 16,1-8-1-16,4-4 1 15,2-3-1-15,6-10 0 16,0-5 0-16,1-2 0 16,4-5 0-16,3-5-1 0,-1-1 0 15,0-1 1-15,2-4-1 16,0 4 0-16,-2 0 0 15,5-4 0-15,-2 2-1 0,0-2 0 16,-2 2 0-16,4-11-1 16,-6 11 0-16,6-11 0 15,-20 0-1-15,2 0 0 16,-4 0 0-16,-8-2 1 16,-4 0 0-16,-14-4 0 15,-7 5 1-15,-7 1 0 0,-12 0 0 16,-11 1 1-16,-9 7 0 15,-9 2 0-15,-9 2 0 16,-6 5 1-16,-9 1 0 16,-3 2 0-16,-8 5 1 0,0-4 0 15,-4 5 0-15,-1-4 1 16,3-2 0-16,-1 2 0 0,3-2 0 16,5 0 1-16,1-6 0 15,8 4 0-15,4-1 0 16,7 1 0-16,2-4 0 15,8 1-1-15,5-3 0 16,12-2 0-16,6-2-1 0,7-3 0 16,9-2-1-16,5-3 1 15,14-3-2-15,3-2 1 16,6-5-1-16,4-4 0 16,2-4-1-16,9 1 1 15,0-5 0-15,1-3 0 0,3-7 0 16,-3-3 0-16,2-8 1 15,4-6 0-15,-1-5 1 16,-3-11-1-16,1-5 1 16,0-6 0-16,1-6 0 0,2-2 0 15,-4-6 0-15,6-3 0 16,-1-5 1-16,-2-6-1 16,5-2 1-16,0-5-1 0,6 7-1 15,-2 4 1-15,6 4 0 16,0 11 0-16,0 17-2 15,8 5 1-15,-3 22-1 0,1 5 1 16,-2 15 0-16,1 3-1 16,-5 8 0-16,0 10-1 15,0-14-5-15,0 6-8 16,-5-11-57-16,-3 11-14 16</inkml:trace>
  <inkml:trace contextRef="#ctx0" brushRef="#br0" timeOffset="5179.9842">6362 5133 265 0,'0'0'5'0,"0"0"3"16,-12-3 2-16,12 3 4 15,0 0-1-15,-9 0 3 16,9 0 0-16,0 0 0 16,0 0-2-16,0 0-4 0,0 0-1 15,0 0-2-15,11 0 0 16,1 0-1-16,4 3 0 16,-2 0 0-16,11-1 1 15,0 2-2-15,7-1 1 16,3 0-2-16,2-1 1 0,8-2-1 15,2 0-1-15,5 0 0 16,1-5-1-16,7 1 0 16,-3-4 1-16,5-2-1 15,-2-1-1-15,-4 3 1 0,-1 2 0 16,0 3-1-16,-6 3 1 16,-1 0 0-16,-3 0-1 15,-1 0 1-15,-1 3-1 0,-1 2 1 16,-4 1 0-16,6-3-1 15,-2 0 1-15,-3 5 0 16,2-6-1-16,-4-2 1 16,0 3 0-16,0-3-1 15,-7 2 1-15,4-2-1 0,-6 0 0 16,2 0 0-16,0 0 0 16,-5 0-1-16,2 0 2 15,-5 0-2-15,6 0 0 16,-7 0 0-16,3 0 0 15,-4 0 0-15,-1 0 0 0,-3 0 0 16,-4 0 0-16,-2 0 0 16,-10 0 0-16,15 3 0 15,-15-3 0-15,0 0 0 0,10 0 0 16,-10 0 0-16,0 0 0 16,0 0 0-16,0 0 0 15,0 0 0-15,0 0 0 0,0 0 0 16,0 0 0-16,0 0 0 15,0 0 0-15,0 0 0 16,-8 8-11-16,8-8-15 16,-12 4-60-16,2-4-3 15</inkml:trace>
  <inkml:trace contextRef="#ctx0" brushRef="#br0" timeOffset="6007.3504">6245 5222 173 0,'0'0'6'0,"0"0"3"16,-10-9 6-16,10 9 4 0,0 0 2 16,-10-9 2-16,10 9-1 15,0 0 4-15,0 0-4 16,0 0-3-16,15-5-2 15,3 5-3-15,3 0-3 0,9 0-1 16,8 0 1-16,4 0-2 16,11 0-1-16,0 0-1 15,13-4 0-15,1 1-1 16,1-5 0-16,8 6-2 16,1-5 0-16,5 2 0 15,1 0-2-15,0 0 0 0,0-2 0 16,-4 4 0-16,-2-2-1 15,-3 1 1-15,-4-4-1 16,-7 5 0-16,-6-2 1 0,-8 3 0 16,-6 2-1-16,-5-5 1 15,-7 5 0-15,-1 0 0 16,-3 0 0-16,-4 0-1 0,0-3 0 16,-4 3 1-16,-1 0-1 15,1-3 0-15,-1 3-1 16,0 0 1-16,-4 0-1 15,-3 0 1-15,0 0-1 0,-1 0 1 16,-10 0-1-16,12 3 1 16,-12-3 1-16,0 0-2 15,0 0 0-15,0 0 0 16,0 0 0-16,0 0 0 16,0 0 0-16,0 0-4 15,-7 3-7-15,7-3-12 0,-19 12-61 16,4-12-5-16</inkml:trace>
  <inkml:trace contextRef="#ctx0" brushRef="#br0" timeOffset="7471.4509">6228 6138 225 0,'0'0'6'0,"0"0"1"16,0 0 2-16,0 0 4 0,0 0 4 16,0 0-1-16,0 0 4 15,0 0 1-15,0 0-5 16,10-2-1-16,-1 2 0 15,2 0-2-15,3-3-3 16,2 3-2-16,0 0 0 0,5 0-1 16,4 0 0-16,-1 0 0 15,3 0-1-15,3 0 0 16,4 3-1-16,0-1 0 16,3-2-1-16,-2 3-1 0,-1 1 0 15,3-1-1-15,-3 0-1 16,5 0 0-16,-7-1 1 15,3-1-1-15,-5 3 1 0,0-2-1 16,-3 1 0-16,-2 2 0 16,2-2 1-16,-2-2-1 15,-3 5 0-15,1-1 0 16,-4 0-1-16,4-1 1 16,-3-1-1-16,-3-1 1 0,1 1-1 15,-4-1 0-15,2-2 0 16,-2 3 1-16,4-3 0 15,1 0-1-15,-1 2 0 16,2 1 1-16,0 1-1 0,1-4 1 16,0 3-1-16,4-3 1 15,-3 0-1-15,3 0 1 16,0-3-1-16,0 1 0 16,0-3 1-16,-1 3-1 0,1-3 0 15,-2 2 0-15,-1 1 1 16,-2-1-1-16,0 1 0 15,0 0-1-15,3 2 2 0,-4-3-1 16,1 1 0-16,-2-1 0 16,4-2-1-16,-5 2 1 15,4-1 1-15,-1-1-1 16,-1 0 0-16,0 1 0 16,2 1 0-16,-4 0 1 15,-2 0-1-15,3 3 0 0,-1 0 0 16,-4 0 0-16,1-3 1 15,-1 3-1-15,-1 0 0 16,0-2 0-16,3 2 0 0,-5-2 0 16,1-1 0-16,3 3 0 15,-4-2 0-15,0 2 0 0,0 0 0 16,-10 0 0-16,14 0 0 16,-14 0 0-16,11 0 1 15,-11 0-1-15,0 0 1 16,7 0 0-16,-7 0-1 15,0 0 1-15,0 0 0 0,0 0 0 16,0 0 0-16,0 0-1 16,0 0 1-16,0 0-1 15,0 0-2-15,0 0-2 16,0 0-8-16,9 7-27 0,-9-7-47 16,0 0 0-1</inkml:trace>
  <inkml:trace contextRef="#ctx0" brushRef="#br0" timeOffset="30113.4424">9568 8576 285 0,'0'0'4'16,"0"0"3"-16,0 0 2 0,0 0 0 15,-7 0 1-15,7 0 0 16,0 0 0-16,0 0 2 16,0 0-2-16,6-4-1 15,13-2 1-15,6-3-3 0,14-3 2 16,14-9-1-16,22-2 0 15,16-8 0-15,19-4-2 0,19-7-1 16,20-2-1-16,13-6-1 16,17 0-1-16,6 0 0 15,15-4 0-15,1 4-1 16,8-4-1-16,-2 4-1 0,-4 1 1 16,-6 2-1-16,-11 8 1 15,-11-4-1-15,-21 8 0 16,-18 3 1-16,-24 7 0 15,-20 6 1-15,-23 3 0 16,-14 7 1-16,-25 2-1 0,-10 1 1 16,-10 4-1-16,-10 2 1 15,0 0-2-15,-12 0 0 16,1 5-3-16,-1-2-3 16,-1 4-10-16,-1-2-24 15,-9 4-41-15,10-1-2 0</inkml:trace>
  <inkml:trace contextRef="#ctx0" brushRef="#br0" timeOffset="30398.4973">13292 7483 377 0,'0'0'6'16,"0"0"0"-16,0 0 0 16,0 0-1-16,0 0 0 0,0 0 1 15,-7 5-1-15,2 6 1 16,3 5-6-16,-4 5 0 16,6-1 0-16,-1 3 0 15,1 3 1-15,0-2-3 0,4-1-4 16,1-4-9-16,0-4-22 15,8 2-38-15,-8-6-6 16</inkml:trace>
  <inkml:trace contextRef="#ctx0" brushRef="#br0" timeOffset="30834.3435">13433 7291 336 0,'0'0'3'0,"0"0"2"0,-11-16 1 16,11 16-1-16,-22-2 2 16,1 4 1-16,-4 10 0 15,-5 8 2-15,-4 8-3 16,-1 8-2-16,2 13 0 0,2 2-1 16,2 3 0-16,5 0 0 15,10 7-1-15,9-10-1 16,2 4 0-16,13-3 1 15,15-5 0 1,3-10 1-16,5-8 0 0,10-6-1 16,2-10 1-16,2-6 0 15,8-12-2-15,-13-15 0 16,-3-10-2-16,-1-9 1 16,-1-11 0-16,-7-7-1 0,-10-7 0 15,-8-5 1-15,-12 2-1 16,-4 2 1-16,-14 6-1 15,-12 9 0-15,-7 13 1 16,-7 12-1-16,1 19 0 16,-6 6-1-16,1 17-1 15,1 7-3-15,9 15-12 0,-2 9-62 16,9 1-2-16</inkml:trace>
  <inkml:trace contextRef="#ctx0" brushRef="#br0" timeOffset="31786.6931">9427 9572 273 0,'0'0'6'0,"0"0"1"16,0 0 2-16,5 0 0 0,-5 0 0 15,0 0 1-15,9 2 0 16,-9-2 2-16,11 0-5 16,-4 0-1-16,5 0-1 0,8 0 2 15,8-10-1-15,9 0 3 16,8-7-2-16,17-2 1 16,15-11-1-16,15-8 0 15,20-1 0-15,12-7-1 0,21-2 0 16,13-5-1-16,17-3 0 15,4 4-2-15,7-3 0 16,8 3 0-16,5 0-1 16,-1-1 0-16,4 2-2 0,1 1 1 15,7 4-1-15,-7-4 0 16,-1 5 0-16,0 1 1 16,-11 4 0-16,-7 0 0 15,-15 7 0-15,-5-1 0 16,-20 5 0-16,-10 4 0 0,-15 3 0 15,-17 2-1-15,-12 2 0 16,-13 4 0-16,-17 1 2 16,-14 7 0-16,-10-2 2 0,-12 1 0 15,-8 4-1-15,-7-3 1 16,-9 6-1-16,0 0 0 16,0 0-1-16,-9 0-2 0,9 0 0 15,-16 0-2-15,16 0 0 16,-18 6-2-16,6-2-2 15,3-4-6-15,0 6-13 16,1 6-51-16,-4-7-6 16</inkml:trace>
  <inkml:trace contextRef="#ctx0" brushRef="#br0" timeOffset="32332.5426">14600 8132 393 0,'0'0'5'0,"0"0"3"0,-8-7 2 15,8 7 2-15,-7-10 0 0,7 10 1 16,-2-11 0-16,2 11 0 16,-3-11-5-16,3 11-3 15,7-10-3-15,3 8-1 16,6-1-2-16,-2 3 0 0,2 0 0 15,0 3 0-15,0 1 0 16,-2 6 0-16,-6 5 1 16,-8 3 0-16,0-1 1 15,-8 6 0-15,-9-4 1 0,0 2-1 16,-3 0 1-16,-2-4-1 16,1 1-1-16,5-6 0 15,3-5 0-15,3 1 0 16,10-8 0-16,0 0 0 0,0 0 1 15,7 0-1-15,9 0 1 16,3-5 0-16,1-2 0 16,5 0-3-16,7-1-6 15,-7-4-23-15,-3 0-51 0,3-2-3 16</inkml:trace>
  <inkml:trace contextRef="#ctx0" brushRef="#br0" timeOffset="32721.5418">14744 7856 346 0,'0'0'5'16,"-9"-3"2"-16,-5 3 3 15,-5 0 1-15,-6 0 1 0,-5 7 0 16,-17 20 5 0,-2 5 1-1,-1 13-4-15,5 6-3 0,5 7-1 16,5 5-1-16,10 3 0 15,13-2-1 1,12-15-5-16,12 0 0 0,13-13 0 16,10-1 0-16,8-10-3 15,3-8 0-15,9-7 0 16,5-8 0-16,4-6 0 0,3-11 0 16,1-13 0-16,-1-9 0 15,-5-10 0-15,-2-10 0 16,-10-8 0-16,-13-6 0 0,-18-4 0 15,-16 3 0-15,-18 6 0 16,-22 9 0-16,-13 10 0 16,-12 14-3-16,-7 13 2 15,-11 15-3-15,6 15-4 0,-1 14-32 16,23 15-43 0,12 2-3-16</inkml:trace>
  <inkml:trace contextRef="#ctx0" brushRef="#br0" timeOffset="34383.3552">3464 11255 345 0,'0'0'7'0,"0"0"4"0,0-12 4 15,0 12 1-15,0-9-1 16,0 9 0-16,0 0 0 15,0 0 0-15,0 0-6 16,0 9-4-16,0 8-3 16,0-1-1-16,0 6 0 0,0 3 1 15,0-1 0-15,0 2 0 16,-4-2-1-16,4-4-2 16,0-1-2-16,0-4-6 15,0 2-12-15,-2-3-32 0,-1-4-29 16,1-2-4-16</inkml:trace>
  <inkml:trace contextRef="#ctx0" brushRef="#br0" timeOffset="35065.0833">3501 10969 304 0,'0'0'4'0,"0"0"0"16,-13 0 2-16,3 0 1 0,-2 3 0 15,-8 0 0-15,-5 6 3 16,-5 8 2-16,0 8-1 15,-8 8 0-15,4 6-2 16,0 8 1-16,1 8 0 16,6 5 0-16,7 1-3 15,8-4-1-15,6 4 0 16,6-3-3-16,13-7 0 0,4-3-2 16,8-6 1-16,5-4-1 15,1-12 0-15,10-3 0 16,-2-6 0-16,4-8 1 0,0-6 0 15,-2-3 1-15,2-10-1 16,-2-9 1-16,-1-4 1 16,-5-7-1-16,-2-7 0 0,0-6 0 15,-9-10 0-15,-4-1-1 16,-8-14 0-16,-1 6-2 16,-11-1 1-16,-3-3-1 0,-12 5-1 15,-5 8-1-15,-2 9 0 16,-10 6 0-16,-3 9 0 15,-1 9 0-15,4 8-2 16,2 4-3-16,3 7-6 16,3 1-10-16,6-3-52 0,6 10-9 15</inkml:trace>
  <inkml:trace contextRef="#ctx0" brushRef="#br0" timeOffset="35516.6308">3839 10865 421 0,'0'0'4'0,"0"0"2"16,-4-12 1-16,4 12 1 15,0-16 1-15,0 4 0 16,0 0-1-16,4-3 1 16,2 3-4-16,4 0-2 15,1 2-2-15,3 5-1 16,2-1-1-16,-2 6 0 0,7 0 0 16,-7 11 0-16,-1 3 0 15,-3 4 0-15,-6 5 1 16,-4 3 0-16,-2 4 0 0,-8-1 0 15,-5 4-1-15,-4-6 3 16,-2-2-1-16,5 0-1 16,0-6 1-16,2-3-1 0,3-4 0 15,6-5 1-15,5-7 1 16,12 5-2-16,6-5 1 16,5 0 0-16,2-5 0 15,5-2 0-15,2-3-3 0,3 2-4 16,-8 0-10-16,3-6-46 15,-5 11-24-15</inkml:trace>
  <inkml:trace contextRef="#ctx0" brushRef="#br0" timeOffset="36049.408">4363 11260 453 0,'0'0'4'0,"0"0"2"15,0 0 0-15,0 0 0 0,0 0 0 16,2 9 1-16,0-2 1 16,1 9 0-16,3-2-4 15,-6 6-1-15,5 4-3 0,-3-1 0 16,2 4 0-16,2 0 0 15,-6-4 0-15,0 1-16 16,0-9-31-16,-3 3-38 16,0-2-3-16</inkml:trace>
  <inkml:trace contextRef="#ctx0" brushRef="#br0" timeOffset="36232.4877">4229 11407 429 0,'0'0'3'0,"0"0"1"16,0 0 0-16,5-7 1 16,2 4 1-16,8-1 0 15,5-1 0-15,7 0 0 16,5-2-3-16,6 4-6 0,2-5-18 16,-13 7-58-16,20-3-4 15</inkml:trace>
  <inkml:trace contextRef="#ctx0" brushRef="#br0" timeOffset="37384.1095">5034 11378 349 0,'0'0'7'0,"0"0"5"16,0 0 3-16,0-13 0 15,0 13 2-15,2-10 1 16,-2 10 0-16,11-15 1 0,-6 5-7 15,2 1-3-15,5-1-3 16,1 0-2-16,3 2-1 16,3 1-1-16,1 2 0 15,-3 5-2-15,1 0 0 0,-4 3 0 16,-1 5-1-16,-6 4 1 16,-2 2 1-16,-5 3-1 15,-5 1 0-15,-4-1 1 16,-10 1 1-16,8 1-2 0,-9-4 0 15,1-1 0-15,5-3 0 16,2-1 0-16,-2-5 0 16,14-5 0-16,-8 7 0 15,8-7 0-15,0 0 0 16,0 0 0-16,7 0 0 16,4 0 0-16,3-5 0 0,2 3 0 15,4-3-8-15,-1-2-10 16,2-1-65-16,0 2-4 15</inkml:trace>
  <inkml:trace contextRef="#ctx0" brushRef="#br0" timeOffset="37862.7008">5137 11064 365 0,'0'0'4'0,"-11"-3"3"15,1 3 2-15,-6-2 1 16,0 2 0-16,-8 0 2 16,-2 2 1-16,-9 10 0 15,1 5-2-15,-1 12-1 16,3 7-2-16,2 9 0 16,1 4-1-16,8 6 0 0,6 5 0 15,7-2-1-15,8 2-2 16,6-6-4-16,12-4 0 15,8-8 0-15,8-8 0 16,7-6 0-16,6-8 0 0,3-8 0 16,4-9 0-16,3-3 0 15,1-10 0-15,-4-8 0 16,-3-1 0-16,-7-12 0 16,-1-5 0-16,-9-7 0 0,-4-4 0 15,-8-6 0-15,-7-5 0 16,-10 1 0-16,-5-3 0 15,-7 6 0-15,-13 4 0 0,-6 8 0 16,-6 7 0-16,-6 11 0 16,0 4 0-16,1 8 0 15,-6 7 0-15,6 5 0 16,5 2 0-16,2 9 0 16,5 1-16-16,10 5-29 0,7 0-43 15,6 0 0-15</inkml:trace>
  <inkml:trace contextRef="#ctx0" brushRef="#br0" timeOffset="38265.7298">5653 10964 412 0,'0'0'6'15,"0"0"2"-15,-12-7 2 16,12 7 2-16,-12-8 1 0,12 8 1 16,-10-10 0-16,10 10 0 15,-8-10-6-15,8 10-8 16,10-5 0-16,5 3 0 16,5-1 0-16,-1 3 0 0,4 0 0 15,2 5 0-15,-5 6 0 16,-1-2 0-16,-6 7 0 15,-5-1 0-15,-6 4 0 16,-2 2 0-16,-2 2 0 0,-8-2 0 16,-1-2 0-16,2 1 0 15,-1-6 0-15,2 1 0 16,5-5 0-16,3-10 0 0,9 10 0 16,8-10 0-16,5 0 0 15,10 0 0-15,3-8 0 16,15 8-17-16,2-2-71 15,0-8-3-15</inkml:trace>
  <inkml:trace contextRef="#ctx0" brushRef="#br0" timeOffset="45444.365">1243 12433 343 0,'0'0'7'0,"0"0"4"16,0-10 3-16,0 10 3 16,2-12 0-16,-2 12 2 15,6-8-1-15,-6 8 1 16,0 0-8-16,0 0-3 0,0 0-2 15,2 6-3-15,-2 11-1 16,2 7-1-16,1 3 0 16,0 5-1-16,4 9 1 0,-2-2 0 15,5 1 0-15,0-1-1 16,-5-4 0 0,5 0 1-16,-7-8-1 0,4-3 1 15,-7 2-1-15,2-9 0 16,-2-4 1-16,0-1 0 15,0-12 1-15,-2 9 0 0,2-9 1 16,-7 0-3-16,-4-9 0 16,1-6 0-16,-2-6 0 15,-1-11 0-15,3-2 0 0,-5-10 0 16,6-3 0-16,2-6 0 16,2 4 0-16,5-4 0 15,0 9 0-15,6 2 0 16,4 4 0-16,10 7 0 0,-2 3 0 15,9 7 0-15,1 3 0 16,-3 6 0-16,7 4 0 16,-5 5 0-16,3 3 0 0,-7 11 0 15,-4 3 0-15,-4 4 0 16,-5 1 0-16,-3 6 0 16,-7-3 0-16,-7 6 0 15,-7-6 0-15,-7-2 0 16,-4-3 0-16,-2 0 0 0,-5-5 0 15,4-1 0-15,4-4 0 16,4-5 0-16,0 4-9 16,8-6-6-16,12 0-13 15,-18 20-52-15,18-20-7 0</inkml:trace>
  <inkml:trace contextRef="#ctx0" brushRef="#br0" timeOffset="46416.4007">1574 12711 399 0,'0'0'5'0,"0"0"1"0,-3-11 3 16,3 11 1-16,0-9 0 15,0 9 1-15,5-13 0 16,-5 13 0-16,18-10-4 16,-6 6-3-16,3 4-1 15,2 0-2-15,2 2 1 0,3 8-1 16,-6-1-1-16,2 6 1 16,-4 2-1-16,0 4 1 15,-12 1 0-15,-2 0 0 16,-6 5 0-16,-4-4 1 15,-6-1 0-15,-2-2-1 0,-1-1 1 16,-2-8 0-16,4-2 0 16,5-3 0-16,2-6 1 15,10 0-3-15,-11-10 0 0,11-3 0 16,3-4 0-16,5-3 0 16,4-5 0-16,3 0 0 15,5-2 0-15,0 3 0 16,-1-1 0-16,1 3 0 0,-3 4 0 15,-1 5 0-15,-3 6 0 16,-2 2 0-16,-3 5-2 16,2 3 1-16,-5 6 0 0,2 4 0 15,1 8 0-15,0-5 1 16,-3 7-1-16,4-1 1 16,-1-2 1-16,2 0-1 15,0-3 0-15,-1-4 0 16,4-4 0-16,2-1 0 15,5-4-3-15,-5-4-7 0,6 0-26 16,-1 0-49-16,0-4-3 16</inkml:trace>
  <inkml:trace contextRef="#ctx0" brushRef="#br0" timeOffset="46883.1752">1845 12158 434 0,'0'0'5'0,"0"0"1"16,-8-15 2-16,8 15 1 15,-4-12 1-15,1-1 0 0,3 1 0 16,0-3 0-16,7 4-3 16,3-3-5-16,5 4-2 15,2 1 0-15,1 1 0 16,5 3 0-16,-4 5 0 0,-1 0 0 16,0 7 0-16,-5 6 0 15,0 4 0-15,-7 3 0 16,-6 5 0-16,0 0 0 15,-6-1 0-15,-1 1 0 0,-5-2 0 16,-2-1 0-16,8-5 0 16,-2-2 0-16,4-3 0 15,1-2 0-15,3-10 0 16,15 7 0-16,5-7 0 0,1 0 0 16,7-2 0-1,2-3 0-15,8 0-2 0,-6-7-24 16,0 7-59-16,1 2-4 15</inkml:trace>
  <inkml:trace contextRef="#ctx0" brushRef="#br0" timeOffset="47679.858">2570 12492 371 0,'0'0'7'0,"3"-12"4"0,-1 2 2 16,-2 0 1-16,0 0 1 16,-2-2 1-16,-5 4 0 15,-3 1 1-15,-8 10-7 0,-7 12-2 16,4 4-3-16,-4 8-1 16,2 11 0-16,3-1-4 15,5 5 0-15,8 0 0 16,7-5 0-16,5-3 0 15,12-3 0-15,5-7 0 16,12-4 0-16,4-8-12 0,12-9-44 16,-2 2-32-16,1-5-1 15</inkml:trace>
  <inkml:trace contextRef="#ctx0" brushRef="#br0" timeOffset="47979.3962">2846 12631 383 0,'0'0'5'15,"0"0"2"-15,-14 3 3 16,1 4 1-16,-1 1 2 0,-4 4-1 16,1 0 0-16,-3 6 1 15,5-1-5-15,5 1-2 16,6-1-3-16,8-5-1 16,9 1 0-16,6-6 0 15,5-5 0-15,2-2 0 0,1 0 0 16,3-5 0-16,0-5 0 15,-5-2 1-15,-3 0-1 16,-7-5 0-16,-5-1 0 0,-5 0 1 16,-5-1-3-16,0 2 0 15,-12 2-3-15,0 0-3 16,-6 5-4-16,2 8-12 0,-3 8-44 16,1 3-22-16</inkml:trace>
  <inkml:trace contextRef="#ctx0" brushRef="#br0" timeOffset="48345.1262">3225 12613 401 0,'0'0'3'0,"0"0"1"15,-5 0 2-15,-8 0 0 0,1 4 1 16,-3 1-1-1,-2-1 1-15,-1 7 0 0,-2-2-3 16,3 3-1-16,4 1-2 16,6-1-1-16,1 1 1 0,6 5 0 15,3-4-1-15,10-1 1 16,4-1 0-16,3 0 0 16,5 0 1-16,2-2-1 0,3 0-1 15,-5 0 1-15,0 1-1 16,-5-4 0-16,-6 2 1 15,-3 2-1-15,-9 1 1 16,-4 0 0-16,-11-2 1 16,-6 2-1-16,-6-2 0 0,-5 0-1 15,-2 1-2-15,-1-8-6 16,-2 1-25-16,5-4-48 16,11-4-3-16</inkml:trace>
  <inkml:trace contextRef="#ctx0" brushRef="#br0" timeOffset="48714.1428">3276 12393 419 0,'0'0'6'16,"0"0"2"-16,-9-13 3 15,9 13 0-15,-5-14 1 16,2 4 1-16,3-2 0 0,0 0 0 15,10-1-8-15,3 1-5 16,6 1 0-16,-1 4 0 16,5 2 0-16,1 2 0 0,-4 3 0 15,0 12 0-15,-5 2 0 16,-6 4 0-16,-5 3 0 16,-2 1 0-16,-2 6 0 15,-8-3 0-15,1 0 0 16,-3-6 0-16,3 1 0 0,-1-2 0 15,3-6 0-15,5-5 0 16,0-7 0-16,13 11 0 16,1-11 0-16,9 0 0 15,4-3 0-15,3-6 0 0,6-3-53 16,0 8-34-16,-4-4-2 16</inkml:trace>
  <inkml:trace contextRef="#ctx0" brushRef="#br0" timeOffset="49694.727">3821 12423 389 0,'0'0'5'0,"0"0"1"0,0-12 3 15,0 12 2-15,0-8 0 16,0 8 2-16,0-10-1 15,0 10 1-15,0 0-4 0,2-8-3 16,-2 8-1-16,0 0-2 16,0 0-1-16,0 0-1 15,0 0 0-15,0 0-1 0,0 0 1 16,0 0-1-16,0 0 0 16,0 0 1-16,0 0-1 15,0 0 0-15,0 0 0 0,0 0 1 16,0 0 0-16,0 0 0 15,0 0 1-15,0 0 0 16,0 0-1-16,0 0 1 16,0 0 1-16,0 0-3 15,0 8 0-15,-2 2 0 16,-4 3 0-16,0 7 0 0,-1 2 0 16,-4 7 0-16,-1 5 0 15,-4-1 0-15,4 6 0 16,0 2 0-16,2-2 0 15,5 2 0-15,0-7 0 0,3-2 0 16,2-3 0-16,5-4 0 16,2-7 0-16,11-4 0 15,2-6 0-15,4-3 0 0,3-5 0 16,3-3 0-16,2-7 0 16,-2-4 0-16,3-6 0 15,-6-11 0-15,-1 0 0 0,-4-9 0 16,-8-5 0-16,-1-3 0 15,-6-5 0-15,-7 2 0 16,-4-2 0-16,-12 9 0 16,-1 4 0-16,-8 8 0 0,-2 12 0 15,-1 5 0-15,-4 11 0 16,4 4 0-16,4 4 0 16,2 11 0-16,-2 5 0 15,12 7 0-15,4 0 0 16,7 5 0-16,2-2 0 15,13-1 0-15,2 2 0 0,8-7 0 16,8-1 0-16,-2-9 0 16,9 2 0-16,-2-11-4 15,-4-1-85-15,7-4-3 0</inkml:trace>
  <inkml:trace contextRef="#ctx0" brushRef="#br0" timeOffset="50213.4289">4252 12693 425 0,'0'0'4'0,"0"0"5"0,0 0 0 15,0 0 3-15,0 0 0 16,0 0 1-16,0 0 0 15,0 0 1-15,0 0-14 16,0 0 0-16,0 0 0 0,0 0 0 16,0 0 0-16,0 0 0 15,0 0 0-15,0 0 0 0,0 0 0 16,0 0 0-16,0 0 0 16,0 0 0-16,0 0 0 15,0 0 0-15,0 0 0 16,0 0 0-16,0 0 0 15,0 0 0-15,0 10 0 0,0-10 0 16,2 14 0-16,-2-3 0 16,0 4 0-16,0 4 0 15,0 1 0-15,0 10 0 16,0-3 0-16,-2 0 0 0,2 0 0 16,-4-1 0-1,4-6 0-15,0-4 0 0,0 2 0 16,0-8 0-16,0-3 0 15,0-7 0-15,0 10 0 0,0-10 0 16,0 0 0-16,0 0 0 16,0 0 0-16,0 0 0 15,4-10 0-15,-4 3 0 0,0 7 0 16,17-17-85-16,-10 5-8 16</inkml:trace>
  <inkml:trace contextRef="#ctx0" brushRef="#br0" timeOffset="51864.34">4815 12433 396 0,'0'0'5'0,"0"0"2"0,0 0 2 15,0-10 1-15,0 10 1 16,0 0-1-16,0 0 1 15,0 0 0-15,-2 10-3 16,0 7-3-16,2 5-2 0,0 6-1 16,0 5 1-16,0 0-1 15,2 5 0-15,-2-1-1 16,0-2-1-16,0-8-4 16,0 3-6-16,0-10-26 0,0-1-49 15,-5-2-1 1</inkml:trace>
  <inkml:trace contextRef="#ctx0" brushRef="#br0" timeOffset="52062.8088">4567 12641 411 0,'0'0'2'15,"0"0"1"-15,0 0 2 0,11-7 1 16,8 4 2-16,6-5-1 15,7 4 1-15,8-2 1 16,7 0-3-16,5 3-3 16,3-2-8-16,4-15-63 0,-4 17-14 15</inkml:trace>
  <inkml:trace contextRef="#ctx0" brushRef="#br0" timeOffset="52592.3981">5440 12438 453 0,'0'0'1'0,"0"0"0"0,0 0 1 16,0 5 2-16,0 5 0 15,0 5 1-15,0 2 0 0,0 7 0 16,5 4-1-16,-1 1 0 15,-1 4-1-15,6-3-1 16,0-1-1-16,-2-7-1 16,2 3 0-16,-1-7 0 15,-2-3 0-15,-4-5 0 0,-2-10 0 16,5 12 1-16,-5-12-1 16,0 0 0-16,-10-12 1 15,2-1 0-15,-2-7 0 16,3-4 0-16,-6-9-1 0,3-8 0 15,3-2 1-15,-1-1-1 16,8-3 1-16,0 5-1 16,0 4 0-16,6 3 0 15,6 6 1-15,6 7-2 0,-2 4 1 16,7 8-1-16,0 5 0 16,4 2 0-16,-4 3 0 15,3 8 0-15,-3 5 0 16,-5 4 1-16,-6 3-1 0,-7 0 1 15,-5 1 0-15,-4 2 0 16,-7-3 0-16,-9 0 0 16,-3-5-1-16,-3 2-3 0,-4-5-2 15,7-2-10-15,-2 0-25 16,-2-2-43-16,11-5-2 16</inkml:trace>
  <inkml:trace contextRef="#ctx0" brushRef="#br0" timeOffset="53796.2047">5746 12634 381 0,'0'0'7'0,"0"0"2"15,0 0 2-15,0 0 2 0,-9-3-1 16,9 3 0-16,0 0 0 16,-9 3 0-16,9-3-5 15,-5 17-4-15,5-2-1 16,0-1-2-16,5 2 1 0,4 3 1 15,2-4 0-15,3-4 0 16,7-4 0-16,-1-5 1 16,0-2 1-16,4-2-1 15,-4-3 1-15,-5-8 1 0,0 4-3 16,-3-1-2-16,-5-5 0 16,1 7 0-16,-5-2 0 15,-3 10 0-15,0-7 0 16,0 7 0-16,0 0 0 0,0 9 0 15,0 4 0-15,2 8 0 16,1 0 0-16,2 2 0 16,-1 6 0-16,1 2 0 15,1-4 0-15,-1 2 0 0,0-2 0 16,-5-5 0-16,0-2 0 16,-10 0 0-16,-1-3 0 15,-3-4 0-15,-6-6 0 16,-5 2 0-16,-4-6 0 0,-2 0 0 15,1-3-2-15,-2-6-13 16,0-6-18-16,-10-2-54 16,17-6-3-16</inkml:trace>
  <inkml:trace contextRef="#ctx0" brushRef="#br0" timeOffset="54192.3539">6041 12048 471 0,'0'0'4'0,"0"0"1"0,0-11 1 16,0 11 2-16,0-18-1 15,0 7 1-15,8-3-6 16,1-4-2-16,7 2 0 0,3 6 0 15,6 0 0-15,0 5 0 16,-3 3 0-16,3 2 0 16,-3 7 0-16,-4 8 0 15,-8 5 0-15,-5 5 0 0,-5 2 0 16,-3 2 0-16,-4 3 0 16,-3 1 0-16,-1-3 0 15,0-1 0-15,-2-4 0 16,6-5 0-16,2 0 0 15,5-8 0-15,5-2 0 0,10-2 0 16,4-7 0-16,6 2 0 16,5-3-13-16,5-3-72 15,-3 2-2-15</inkml:trace>
  <inkml:trace contextRef="#ctx0" brushRef="#br0" timeOffset="54709.281">6610 12396 442 0,'0'0'4'0,"0"-16"1"16,3 7 2-16,-3-1 1 16,-5-5 1-16,-3 3-1 15,-5-3 1-15,-1 1 0 16,-6 5-4-16,-2 7 0 0,-3 2-5 16,0 11 0-16,-1 1 0 15,6 5 0-15,6 3 0 16,2-1 0-16,7 6 0 0,5-2 0 15,8 4 0-15,9-5 0 16,3 3 0-16,7-2 0 16,3-4 0-16,0-2 0 15,0-2 0-15,0 0 0 0,-10-3 0 16,2-1 0-16,-9-1 0 16,-6-4 0-16,-7 5 0 15,0-11 0-15,-18 15 0 16,1-10 0-16,-6 2 0 15,-4-2 0-15,-5 0 0 0,0-3 0 16,-3 1 0-16,0-3 0 16,5 0 0-16,3 0-4 15,2-3-8-15,9-14-52 0,7 12-23 16,9 5-1-16</inkml:trace>
  <inkml:trace contextRef="#ctx0" brushRef="#br0" timeOffset="54927.114">6862 12455 479 0,'0'0'3'0,"0"0"1"16,0 0 1-16,0 3 0 15,0-3 1-15,-6 19 0 0,1-4-3 16,0 0-3-16,1 3 0 15,1 2 0-15,1-3 0 16,2 2 0-16,-3-4-17 16,3-2-68-16,8 1-3 0</inkml:trace>
  <inkml:trace contextRef="#ctx0" brushRef="#br0" timeOffset="55348.5248">6977 12507 434 0,'0'0'5'16,"0"0"2"-16,0 0 1 15,11-4-1-15,-11 4 1 16,0 0-1-16,10 2 2 16,-10-2-1-16,9 16-5 15,-6-2-2-15,3-2 0 0,-4 3 0 16,3-1-1-16,0 3 1 15,0-3-1-15,-3-4-1 16,-2-10 2-16,5 17-1 16,-5-17 2-16,0 0 0 0,0 0-1 15,11-3 1-15,-7-6 2 16,1-6-4-16,2-5 0 16,2-3 0-16,0 4 0 0,1-5 0 15,1 3 0-15,-2 4 0 16,1 4 0-16,-3 8 0 15,6 5 0-15,-3 3 0 16,-3 9 0-16,0 5 0 0,4 4-2 16,-4 1 1-16,0 0 1 15,-2 3-2-15,3-3-3 16,-3-2-4-16,1 0-14 16,0-1-61-16,-1-9-3 15</inkml:trace>
  <inkml:trace contextRef="#ctx0" brushRef="#br0" timeOffset="55763.0822">7085 12146 478 0,'0'0'3'0,"0"0"2"16,-2-13 0-16,2 6 1 16,2-5 1-16,5-1 0 0,3-2-7 15,3 0 0-15,6 3 0 16,4 0 0-16,2 4 0 16,0 1 0-16,0 7 0 15,-6 0 0-15,-3 9 0 0,-2 6 0 16,-6 3 0-1,-5 5 0-15,-3-2 0 0,0 4 0 16,-8 3 0-16,0-4 0 16,1 2 0-16,0-7 0 15,2-2 0-15,-1-5 0 0,6 0 0 16,0-12 0-16,13 13 0 16,2-11 0-16,7 1 0 0,3-3 0 15,3 0 0-15,2-5-27 16,2 4-59-16,0-5-3 15</inkml:trace>
  <inkml:trace contextRef="#ctx0" brushRef="#br0" timeOffset="56661.053">7739 12267 427 0,'0'0'5'0,"0"0"4"0,0 0 1 16,0-12 3-16,0 12 0 15,0 0 0-15,0 0 1 16,-15-5-7-16,-3 12-7 16,-1 12 0-16,-4 10 0 0,-2 5 0 15,0 3 0-15,4 8 0 16,-2-1 0-16,5 0 0 16,11-1 0-16,5-6 0 15,2-3 0-15,9-6 0 0,9-3 0 16,5-8 0-16,-2-2 0 15,9-8 0-15,0-5 0 16,2-2 0-16,1-6 0 16,-4-9 0-16,-1-3 0 15,-3-4 0-15,-5-8 0 0,-1-3 0 16,-6-6 0-16,-5-2 0 16,-4-4 0-16,-4 0 0 15,-4 5 0-15,-6 1 0 16,-3 7 0-16,-1 4 0 0,-4 11 0 15,3 5 0-15,-3 9 0 16,2 3 0-16,-5 10 0 16,5 7 0-16,6 6 0 0,-1 7 0 15,9-1 0-15,0 6 0 16,4-1 0-16,10-1 0 16,8-4 0-16,5-3 0 15,5-7 0-15,0-4 0 16,7-5 0-16,-2-6 0 15,-1-4 0-15,1-9-60 0,-3 6-30 16,-9 1-2-16</inkml:trace>
  <inkml:trace contextRef="#ctx0" brushRef="#br0" timeOffset="57064.0223">8285 12644 490 0,'0'0'4'0,"0"0"3"15,0 0 1-15,0 0-6 16,0 0-2-16,4 7 0 0,-4 3 0 16,0 2 0-16,-7 6 0 15,6 5 0-15,-4 1 0 0,0 0 0 16,0 3 0-16,2 3 0 16,-1-4 0-16,1-2 0 15,3-7 0-15,0-2 0 0,0-3 0 16,0-2 0-16,0-10 0 15,0 8 0-15,0-8 0 16,0 0 0-16,0 0 0 16,0-8-17-16,0 8-74 0,5-19-4 15</inkml:trace>
  <inkml:trace contextRef="#ctx0" brushRef="#br0" timeOffset="58245.8613">8845 12310 425 0,'0'0'5'0,"0"0"4"15,3-11 1-15,-3 11 1 16,0 0 0-16,0 0 1 15,0 0 1-15,9 6 2 16,-9 11-15-16,3 2 0 0,-3 8 0 16,0 3 0-16,2 5 0 15,-2 0 0-15,2 0 0 16,-2-3 0-16,4-3 0 0,-4-4 0 16,5-1 0-16,-5-3-47 15,0-4-41-15,0 0-2 16</inkml:trace>
  <inkml:trace contextRef="#ctx0" brushRef="#br0" timeOffset="58448.4068">8624 12495 401 0,'0'0'7'0,"0"0"3"0,0 0 1 0,-10-12 1 15,10 12 1-15,0-8 0 16,13 1 1-16,6-1 0 15,6 3-7-15,7-2-2 16,10 2-3-16,1 0 0 0,3 5-2 16,2-2-4-16,0 2-16 15,-6 2-64-15,-5 1-3 16</inkml:trace>
  <inkml:trace contextRef="#ctx0" brushRef="#br0" timeOffset="58806.2269">9469 12275 485 0,'0'0'3'0,"0"0"0"16,0 0 0-16,2 4 2 15,-2 6 1-15,0 3 0 0,-5 4-6 16,-2 5 0-16,-5 1 0 15,-3 4 0-15,-2 3 0 16,1-3 0-16,0-3 0 16,-2-1 0-16,-1-3 0 15,6-2 0-15,-4-6 0 0,6-3 0 16,3-1 0-16,8-8 0 16,-11 10 0-16,11-10 0 15,11 4 0-15,2-4 0 0,10 0 0 16,4 0 0-16,5 0 0 15,3 0 0-15,0-2 0 16,4 0 0-16,-6 2-44 0,1 0-44 16,-1 0-2-16</inkml:trace>
  <inkml:trace contextRef="#ctx0" brushRef="#br0" timeOffset="59025.3074">9822 12574 446 0,'0'0'5'0,"0"0"2"16,0 0 1-16,-7 10 1 15,1-3 1-15,1 9 1 0,3-1-1 16,-2 4-5-16,3 1-5 16,1-1 0-16,0 4 0 15,0-5 0-15,0-1 0 16,1-5 0-16,9 0-41 0,-10-12-45 15,7 10-5-15</inkml:trace>
  <inkml:trace contextRef="#ctx0" brushRef="#br0" timeOffset="59432.517">9951 11943 473 0,'0'0'4'16,"-7"-15"1"-16,5 5 2 16,-1-3 1-16,-2-2 1 0,5-3-4 15,0 4-5-15,10-4 0 16,5 7 0-16,9 1 0 0,4 8 0 16,2-1 0-16,2 6 0 15,-2 3 0-15,-3 11 0 16,-2 6 0-16,-9 4 0 0,-7 1 0 15,-6 6 0-15,-6 4 0 16,-4-3 0-16,-4-4 0 16,-5 1 0-16,0-4 0 15,2-8 0-15,3-1 0 16,-1-3 0-16,9-7 0 0,3-9 0 16,8 15 0-16,4-12 0 15,13 0 0-15,2-3 0 16,6 0 0-16,7-3 0 15,-4-3 0-15,7 3 0 16,-11-3 0-16,1 3 0 0,-11-5 0 16,6-6-50-16,-13 14-41 15</inkml:trace>
  <inkml:trace contextRef="#ctx0" brushRef="#br0" timeOffset="65792.9896">10839 12319 277 0,'0'0'10'16,"0"0"6"-16,0-9 3 16,0 9 3-16,0-14 3 0,0 14 3 15,0-15 1-15,0 15 1 16,3-9-10-16,-3 9-4 15,0 0-4-15,0 0-5 16,0 0-7-16,0 9 0 0,1 9 0 16,3-3 0-16,-2 8 0 15,0 1 0-15,3 3 0 16,-2-1 0-16,0 1 0 16,1-3 0-16,2-4 0 0,-5 0 0 15,2-3 0-15,0-2 0 16,-1-2 0-16,-2-3 0 15,0-10 0-15,0 12-3 16,0-12-25-16,0 21-55 0,0-21-8 16</inkml:trace>
  <inkml:trace contextRef="#ctx0" brushRef="#br0" timeOffset="66144.9893">10628 12438 406 0,'0'0'4'0,"0"0"2"0,0 0 0 15,0 0 3-15,7 0 2 0,5 0 2 16,11 0 0-16,4 0 2 16,8-2-3-16,7-1-2 15,3 0-4-15,5-1-6 16,-6 1 0-16,-2 1 0 0,-6-1 0 15,-6 3 0-15,-8-2 0 16,-7 2 0-16,-3 0 0 16,-12 0 0-16,14 0 0 0,-14 0 0 15,0 0 0-15,0 0 0 16,0 0 0-16,0 0 0 16,0 0 0-16,0 0 0 15,0 0 0-15,0 0 0 16,0 0-18-16,0 0-34 0,0 0-36 15,0 0 0-15</inkml:trace>
  <inkml:trace contextRef="#ctx0" brushRef="#br0" timeOffset="67030.9359">11451 12279 397 0,'0'0'6'0,"0"0"4"16,0 0 3-16,0-12 1 16,0 12 2-16,0-12 0 15,2 2 1-15,0-2 1 16,3 0-14-16,5-1-4 15,1 0 0-15,3 3 0 0,6 0 0 16,3 3 0-16,-1-1 0 16,5 6 0-16,-2 2 0 15,-2 0 0-15,2 2 0 16,-4 6 0-16,-3 2 0 0,-3 2 0 16,-3 3 0-16,-7 5 0 15,-2-3 0-15,-3 5 0 0,-10-2 0 16,-3 6 0-16,-4-2 0 15,-5-4 0-15,-1-1 0 16,-2 4 0-16,1-5 0 16,4-2 0-16,0 0 0 0,5-4 0 15,2-5 0-15,13-7 0 16,-7 15 0-16,7-15 0 16,2 12 0-16,9-9 0 15,1-1 0-15,6 1 0 16,3 0 0-16,2-3 0 0,1 0 0 15,5 0 0-15,-2 0 0 16,-3 0 0-16,1 0 0 16,-5 0 0-16,-3 2 0 15,-4-2 0-15,2 0 0 16,-15 0 0-16,10 2 0 0,-10-2 0 16,0 0 0-16,0 0 0 15,0 0 0-15,0 0 0 16,0 0 0-16,0 0 0 0,0 0 0 15,0 11-46-15,0-11-43 16,-8 7-1-16</inkml:trace>
  <inkml:trace contextRef="#ctx0" brushRef="#br0" timeOffset="68490.9567">12311 12098 383 0,'0'0'7'16,"0"0"3"-16,0 0 3 16,0 0 2-16,0 0 1 15,-5-10 0-15,5 10-1 0,0 0 0 16,-3 9-5-16,1 5-4 15,2 6-1-15,-2 9-5 16,2 6 0-16,0 3 0 16,0 4 0-16,2 2 0 15,5-4 0-15,0-3 0 0,-2-3 0 16,3-6 0-16,0-6 0 16,-6-2 0-16,5-5 0 15,-4-3 0-15,-3-12 0 16,2 10 0-16,-2-10 0 0,0 0 0 15,-10-4 0-15,6-11 0 16,-6-3 0-16,2-5 0 16,-2-8 0-16,1-9 0 0,3-10 0 15,3 1 0-15,3-6 0 16,3 1 0-16,7-1 0 16,2 9 0-16,6 3 0 15,1 8 0-15,4 10 0 0,1 6 0 16,5 6 0-16,-2 8 0 15,0 3 0-15,-3 4 0 16,-1 8 0-16,-3 7 0 16,-8 7 0-16,-3 0 0 15,-9 8 0-15,-6-2 0 0,-9 5 0 16,-5-6-5-16,-3 2-6 16,-3-5-6-16,1-1-23 15,12-3-47-15,-10-5 1 0</inkml:trace>
  <inkml:trace contextRef="#ctx0" brushRef="#br0" timeOffset="69015.1448">12658 12406 430 0,'0'0'8'0,"0"0"0"15,-12-5 4 1,12 5 2-16,-6-10 0 0,6 10 1 16,-6-11-5-16,6 11-10 15,0-14 0-15,0 14 0 16,17-10 0-16,-2 8 0 0,2-1 0 16,-1 3 0-16,6 0 0 15,-7 5 0-15,2 5 0 16,-4 3 0-16,-4 1 0 0,-6-1 0 15,-3 2 0-15,-3 2 0 16,-6-2 0-16,-1-5 0 16,-6 2 0-16,2-4 0 0,-4-4 0 15,6-2 0-15,-1-2 0 16,13 0 0-16,-13-12 0 16,13 0 0-16,0 0 0 15,10-5 0-15,4-1 0 16,0 1 0-16,2-1 0 0,-2 3 0 15,4 6 0-15,-6 1 0 16,0 5 0-16,1 3 0 16,-6 6 0-16,3 1 0 15,0 5 0-15,-2 6 0 16,1-3 0-16,2 2 0 0,-2 6 0 16,1-9 0-16,1 3 0 15,-2-5 0-15,3 2-9 0,-1-10-21 16,-11-4-54-16,14 8-4 15</inkml:trace>
  <inkml:trace contextRef="#ctx0" brushRef="#br0" timeOffset="69514.2531">13034 12109 438 0,'0'0'5'0,"0"0"5"15,0 0 0-15,0 0 1 0,0 0-2 16,0 0 2-16,0 9-1 16,5 4-3-16,-3 4-7 15,6 6 0-15,0 4 0 16,-1 3 0-16,5 4 0 0,1 0 0 16,-1 2 0-16,-2-7 0 15,0-2 0-15,-3-4 0 16,1-4 0-16,-3-3 0 15,-3-7 0-15,-2-9 0 0,3 10 0 16,-3-10 0-16,-8-5 0 16,3-5 0-16,-2-4 0 15,-3-8 0-15,2-4 0 0,-1-8 0 16,-1-6 0-16,2-5 0 16,5 1 0-16,3-3 0 15,0 2 0-15,9 3 0 16,0 5 0-16,3 8 0 15,4 6 0-15,3 5 0 0,4 4 0 16,-1 11 0-16,2 3 0 16,2 8 0-16,-2 4 0 15,-4 9 0-15,1 3 0 16,-7 3 0-16,-7 5 0 0,-7-2 0 16,0 2 0-16,-9 0 0 15,-6-2-2-15,-3-3-8 16,-4-7-11-16,0-1-63 0,2-1-2 15</inkml:trace>
  <inkml:trace contextRef="#ctx0" brushRef="#br0" timeOffset="69989.3511">13347 12371 421 0,'0'0'4'16,"0"0"1"-16,0 0 1 16,-7 14 2-16,7-14 0 0,0 16 1 15,0-8 0-15,7 1 0 16,3-4-2-16,5 2-2 16,5-4 0-16,0-3 0 0,1 0 0 15,5-10 0-15,-3 1-5 16,-4-4 0-16,1 0 0 15,-8 1 0-15,1 0 0 0,-6 2 0 16,-7 10 0-16,5-8 0 16,-5 8 0-16,0 0 0 15,3 8 0-15,-3 2 0 16,2 6 0-16,-2 5 0 0,0-1 0 16,3 7 0-16,2 0 0 15,0 1 0-15,2 4 0 16,-2-5 0-16,2 0 0 15,-1 1 0-15,-1-1 0 16,-5-5 0-16,-2-3 0 16,-9-1 0-16,-6-6 0 0,-6 1 0 15,-1-8 0-15,-6 0 0 16,-3-5 0-16,6 0 0 16,-3 0-2-16,5-10-23 0,-2 3-60 15,12 0-4-15</inkml:trace>
  <inkml:trace contextRef="#ctx0" brushRef="#br0" timeOffset="71076.7883">14050 12118 360 0,'0'0'9'16,"0"0"2"-16,0-12 4 0,0 12 2 15,0-18 1-15,-5 10 0 16,5 8 0-16,-19-14 2 16,-2 14-8-16,-5 5-3 15,-2 10-5-15,-4 5-4 16,2 5 0-16,3 7 0 16,4 0 0-16,8 1 0 0,8-1 0 15,12-3 0-15,12-4 0 16,8-5 0-16,10-6 0 15,8-3 0-15,0-6 0 0,6-1 0 16,-3-4 0-16,0 0 0 16,-5 0 0-16,-6-4 0 15,-8 1 0-15,-6-2 0 16,-9 3 0-16,-2 2 0 16,-10 0 0-16,0 0 0 0,0 0 0 15,0 0 0-15,0 0 0 16,0 0 0-16,0 0 0 15,0 0 0-15,0 0 0 0,0 0 0 16,0 0 0-16,-6 0 0 16,6 0 0-16,0 0 0 15,-10 2-38-15,10-2-51 0,0 0-3 16</inkml:trace>
  <inkml:trace contextRef="#ctx0" brushRef="#br0" timeOffset="71974.9614">14595 12079 384 0,'0'0'7'16,"0"0"4"-16,0 0 2 0,0 0 3 15,0 0 1-15,0 0 0 16,0 0 0-16,0 0 0 15,0 0-5-15,-12 12-12 16,-1 8 0-16,0 2 0 0,-1 8 0 16,1 2 0-16,0 1 0 15,3-1 0-15,10 1 0 16,0-7 0-16,9 1 0 16,2-9 0-16,5-2 0 0,4 0 0 15,-3-6 0-15,6-7 0 16,-1-3 0-16,0 0 0 15,1-8 0-15,-4-8 0 0,0-3 0 16,-2-6 0-16,-5-4 0 16,-5-7 0-16,-3-3 0 15,-4-3 0-15,-6-2 0 16,-6 2 0-16,-10 1 0 16,3 7 0-16,-5 5 0 0,-1 11 0 15,0 3 0-15,0 13 0 16,2 2 0-16,3 10 0 15,8 7 0-15,0 5 0 16,10 3 0-16,2 5 0 16,5 0 0-16,9-3 0 0,6 2 0 15,7-6 0-15,6-1 0 16,6-5 0-16,-3-6-21 16,4-2-66-16,1-1-3 0</inkml:trace>
  <inkml:trace contextRef="#ctx0" brushRef="#br0" timeOffset="72213.3243">15006 12272 440 0,'0'0'5'0,"0"0"3"16,-3 9 1-16,3-9 2 15,-5 18-1-15,2-3 2 16,3 3-1-16,-2 1-6 15,-2-2-5-15,4 3 0 16,0-2 0-16,4-1 0 16,-2 1 0-16,1-4 0 0,0-1 0 15,4-1-9 1,-7-3-36-16,0-9-42 0,10 14-3 16</inkml:trace>
  <inkml:trace contextRef="#ctx0" brushRef="#br0" timeOffset="73054.9887">15468 12071 392 0,'0'0'6'16,"0"0"5"-16,9-12 1 15,-9 1 2-15,3 2 2 0,0-1 1 16,-3-2 0-16,0 0 0 15,-8 1-8-15,-4 4-9 16,-11 4 0-16,3 3 0 16,-2 9 0-16,-5 3 0 0,2 2 0 15,2 6 0-15,2 2 0 16,5 3 0-16,9 0 0 16,7 0 0-16,7-1 0 15,13-1 0-15,4 2 0 0,4-3 0 16,8-2 0-16,1-3 0 15,2 0 0-15,-8-2 0 16,3-4 0-16,-8 1 0 16,-6-5 0-16,-4 1 0 15,-6-1 0-15,-10-7 0 0,0 10 0 16,-6-8 0-16,-10 3 0 16,-5 0 0-16,-4-3 0 15,-2 3 0-15,-5-2 0 0,-1 0 0 16,4-3 0-16,1 1 0 15,4-1 0-15,6 0 0 16,0 0-8-16,6-4-48 0,12 4-33 16,-9-5 0-16</inkml:trace>
  <inkml:trace contextRef="#ctx0" brushRef="#br0" timeOffset="74091.7991">15872 12086 349 0,'0'0'8'16,"0"0"5"-16,0 0 4 16,6-10 2-16,-6 10 1 15,0 0 2-15,5-8-1 0,-5 8 1 16,0 0-7-16,-5 11-10 15,-5 4-5-15,0 5 0 16,-3 4 0-16,6 6 0 16,-5 5 0-16,5-3 0 15,0 0 0-15,7-3 0 0,3-3 0 16,8-2 0-16,3-9 0 16,-1-3 0-16,6 0 0 15,1-6 0-15,3-6 0 0,-3 0 0 16,2-3 0-16,-1-9 0 15,-2-3 0-15,-4-5 0 16,0-4 0-16,-5-6 0 0,-7-2 0 16,-3-5 0-16,-3 2 0 15,-10-2 0-15,-4 7 0 16,-3 5 0-16,-3 2 0 16,4 9 0-16,-6 7 0 15,7 7 0-15,-1 4 0 16,6 9 0-16,4 2 0 0,4 4 0 15,2 1 0-15,6 3 0 16,9 1 0-16,6 0 0 16,4-5 0-16,7-2 0 0,1-5 0 15,6 1 0-15,-7-8-23 16,6 0-65-16,-3-5-2 16</inkml:trace>
  <inkml:trace contextRef="#ctx0" brushRef="#br0" timeOffset="74341.671">16323 12269 462 0,'0'0'6'0,"0"0"2"16,-5 10 2-16,5-10 1 0,-10 17 1 15,5-3-10-15,0 1-2 16,0 1 0-16,-2 2 0 0,2 3 0 15,2 2 0-15,1 0 0 16,-4-1 0-16,6 0 0 16,-2 0 0-16,2-1 0 0,0-4 0 15,0 0 0-15,2-7 0 16,-2-10-68-16,13 5-24 16</inkml:trace>
  <inkml:trace contextRef="#ctx0" brushRef="#br0" timeOffset="78504.652">16738 12165 357 0,'0'0'6'0,"0"0"3"16,0 0 3-16,0 0 2 16,-9 0 1-16,9 0 1 15,0 0 2-15,0 0 1 16,0 0-5-16,0 0-1 0,-11 10-3 16,11-10-2-16,0 0-8 15,0 0 0-15,0 0 0 16,0 0 0-16,15 8 0 0,-3-6 0 15,13-2 0-15,0 0 0 16,13 4 0-16,3-4 0 16,5 0 0-16,3 0 0 15,-2-4 0-15,-5-1 0 0,1 3 0 16,-13-1 0-16,-3 0 0 16,-10 3 0-16,-4-1 0 15,-13 1 0-15,12 0 0 0,-12 0 0 16,0 0 0-16,0 0 0 15,0 0 0-15,0 0 0 16,0 0 0-16,0 0 0 16,0 0 0-16,0 0 0 0,0 0 0 15,0 0 0 1,0 0 0-16,0 0 0 0,-7 0 0 16,7 0 0-16,0 0 0 15,-7 1 0-15,7-1 0 16,-9 23-50-16,9-23-45 0</inkml:trace>
  <inkml:trace contextRef="#ctx0" brushRef="#br0" timeOffset="79606.8247">17531 12025 390 0,'0'0'9'0,"0"0"3"16,0-13 2-16,0 13 3 16,0-15 1-16,0 5 2 0,0-2 0 15,0-1-9-15,2 3-11 16,3-2 0-16,2 0 0 16,6 0 0-16,4 1 0 15,6-1 0-15,4 2 0 16,3 3 0-16,2 3 0 0,0 4 0 15,3 0 0-15,-7 6 0 16,-1 6 0-16,-6 3 0 16,-7 3 0-16,-3 2 0 0,-7-1 0 15,-4 6 0-15,-2 0 0 16,-11-3 0-16,-1 5 0 16,-9-2 0-16,0 0 0 15,-7-3 0-15,3-2 0 0,3-1 0 16,-1-2 0-16,5-3 0 15,2-4 0-15,7-2 0 16,11-8 0-16,-6 9 0 16,6-9 0-16,6 7 0 0,8-4 0 15,1-1 0-15,7 3 0 16,1-2 0-16,4-1 0 16,3 1 0-16,5-3 0 15,-8 2 0-15,3-2 0 16,-6 0 0-16,0 0 0 0,-3 3 0 15,-9-3 0-15,-1 2 0 16,-11-2 0-16,10 0 0 16,-10 0 0-16,0 0 0 0,0 0 0 15,0 0 0-15,0 0 0 16,0 0 0-16,0 0 0 16,0 10-87-16,0-10-5 15</inkml:trace>
  <inkml:trace contextRef="#ctx0" brushRef="#br0" timeOffset="80812.3596">18329 11871 403 0,'0'0'6'15,"0"0"3"-15,0 0 2 0,-3-13 3 16,3 13 1-16,0 0 1 15,0 0-1-15,-2-7 1 16,2 7-10-16,-2 4-6 16,2 7 0-16,0 6 0 0,0 5 0 15,0 6 0-15,2 3 0 16,0 7 0-16,6-1 0 16,0 3 0-16,-3-8 0 15,4 0 0-15,-3-4 0 16,4-7 0-16,-3 0 0 0,-2-6 0 15,-1-6 0-15,-4-9 0 16,3 13 0-16,-3-13 0 16,0 0 0-16,0 0 0 0,0 0 0 15,-3-13 0-15,1-2 0 16,-3-4 0-16,0-6 0 16,3-12 0-16,0 0 0 15,2-11 0-15,0 0 0 0,2-3 0 16,5 2 0-16,3 4 0 15,5 3 0-15,0 13 0 16,3 1 0-16,2 6 0 16,3 5 0-16,3 7 0 0,1 7 0 15,6 3 0-15,-6 0 0 16,3 10 0-16,-8 5 0 16,-2 2 0-16,-5 5 0 15,-8 3 0-15,-7 0 0 16,-2 0 0-16,-13 0 0 0,-5 0 0 15,0-1 0-15,-10-2 0 16,3-2 0-16,-6-3-8 16,8 1-23-16,4-3-55 0,1-3-2 15</inkml:trace>
  <inkml:trace contextRef="#ctx0" brushRef="#br0" timeOffset="81325.1881">18772 12068 438 0,'0'0'3'0,"0"0"1"16,0 0 2-16,-3 6 0 16,3-6 1-16,-7 17 1 15,4-7 0-15,0 3 0 16,3-1-2-16,0 0-1 0,6 1-1 15,4-4 0-15,4 2 0 16,4-7-4-16,7-1 0 16,-3-3 0-16,-2 0 0 15,5-10 0-15,-6 0 0 0,-3-5 0 16,-2 3 0-16,-3-1 0 16,-7 1 0-16,0 3 0 15,-4-2 0-15,0 11 0 16,0 0 0-16,0 0 0 0,0 0 0 15,4 12 0-15,-2 6 0 16,0-1 0-16,4 8 0 16,-1 2 0-16,0 1 0 15,1-1 0-15,0 0 0 0,2-1 0 16,-6-2 0-16,1 0 0 16,-3-6 0-16,-8-1 0 15,-3-2 0-15,-2-3 0 16,-10-4 0-16,-4-1 0 0,0-4 0 15,-6-1 0-15,1-2 0 16,-3 0 0-16,3-5 0 16,7 1 0-16,-3-1 0 15,11 2-13-15,0 8-66 0,17-5-10 16</inkml:trace>
  <inkml:trace contextRef="#ctx0" brushRef="#br0" timeOffset="81870.2804">19360 11866 438 0,'0'0'4'0,"0"0"3"0,3-11 2 16,-3 2 2-16,0-1 0 15,0 0 0-15,-3-2 1 0,-4 2-4 16,-2 0-8-16,-9 8 0 16,-3 2 0-16,2 0 0 15,-2 8 0-15,5 1 0 16,-7 5 0-16,11 6 0 0,2 0 0 15,8 6 0-15,2-7 0 16,3 6 0-16,11-3 0 16,6-1 0-16,5 3 0 15,2-5 0-15,5 1 0 16,-2-3 0-16,2 1 0 0,-4-4 0 16,-1-1 0-16,-6 0 0 15,-6-4 0-15,-1-1 0 16,-7-1 0-16,-7-7 0 15,5 13 0-15,-5-13 0 0,-12 14 0 16,-3-7 0-16,-5 1 0 16,-4-3 0-16,-4 5 0 15,-2-4 0-15,1-2 0 16,1-1 0-16,1-1 0 0,6 1 0 16,5-3-9-16,3-5-50 15,3 5-29-15,10 0-1 16</inkml:trace>
  <inkml:trace contextRef="#ctx0" brushRef="#br0" timeOffset="83188.37">19719 11952 362 0,'0'0'7'16,"0"0"3"-16,0 0 3 15,0-9 0-15,0 9 2 0,0 0 1 16,0 0 0-16,-3-10 1 16,3 10-5-16,0 0-3 15,0 0-1-15,0 0-1 16,0 0-1-16,0 0-6 0,0 0 0 16,0 0 0-16,0 0 0 15,0 0 0-15,0 0 0 16,0 0 0-16,0 0 0 15,0 0 0-15,-8 7 0 0,4 3 0 16,-4 7 0-16,1 3 0 16,0 3 0-16,-1 4 0 15,3 2 0-15,0 2 0 16,2-7 0-16,3 1 0 16,3-3 0-16,4-5 0 15,4-1 0-15,1-7 0 0,2-1 0 16,1-4 0-16,3-4 0 15,-2 0 0-15,3-4 0 0,-5-6 0 16,2-6 0-16,-2-5 0 16,2-7 0-16,-9-1 0 15,-2-5 0-15,-1-5 0 0,-4 3 0 16,0-2 0-16,-4 4 0 16,-4 5 0-16,-4 1 0 15,-1 7 0-15,4 6 0 16,-1 6 0-16,0 4 0 15,-3 5 0-15,6 0 0 0,-3 10 0 16,5 0 0-16,0 4 0 16,3 4 0-16,-1 2 0 15,3-2 0-15,0 1 0 16,3-2 0-16,4-2 0 16,2-2 0-16,2 0 0 15,1-4 0-15,-1-3 0 0,-2 0 0 16,-1-1 0-16,-8-5 0 15,15 3 0-15,-15-3 0 0,10 3 0 16,-10-3 0-16,0 0 0 16,0 0 0-16,0 0 0 15,0 0 0-15,0 0 0 0,0 0 0 16,0 0 0-16,0 0 0 16,0 0 0-16,0 0 0 15,0 0 0-15,0 0 0 16,0 0 0-16,0 0 0 15,0 0 0-15,0 0 0 0,0 0 0 16,0 0 0-16,0 0 0 16,0 0 0-16,0 0 0 15,0 0 0-15,0 0 0 16,0 0 0-16,0 0 0 16,0 0 0-16,0 0 0 0,0 0 0 15,12 7 0-15,-12-7 0 16,15 7 0-16,-3-5 0 15,3 4 0-15,2-5 0 16,4 5 0-16,-1-6 0 0,-1 2 0 16,1-2 0-16,-3 0 0 15,-4 0 0-15,-2 0 0 16,-11 0 0-16,11 0 0 0,-11 0 0 16,0 0 0-16,0 0 0 15,0 0 0-15,0 0 0 16,0 0 0-16,0 0 0 0,0 0 0 15,0 0 0 1,-8-8 0-16,8 8 0 0,-12 0 0 16,12 0-9-16,0 6-81 15,-7-1-4-15</inkml:trace>
  <inkml:trace contextRef="#ctx0" brushRef="#br0" timeOffset="83674.4547">20238 12133 496 0,'0'0'5'0,"0"0"2"16,0 0-4-16,0 0-3 16,0 0 0-16,0 0 0 15,0 0 0-15,0 0 0 16,-2 15 0-16,-1-3 0 16,3 6 0-16,-5-1 0 0,5 6 0 15,-4-1 0-15,4-2 0 16,0-1 0-16,-4-4 0 15,4-2 0-15,0-1 0 0,0-12 0 16,0 10 0-16,0-10 0 16,0 0 0-16,0 0 0 15,0 0 0-15,0 0 0 16,0 0 0-16,0 0 0 16,0 0 0-16,0 0 0 0,0 0 0 15,0 0 0-15,0 0 0 16,0 0 0-16,0 0 0 15,0 0 0-15,0 0 0 0,0 0 0 16,0 0-24-16,13 8-66 16,-13-8-3-16</inkml:trace>
  <inkml:trace contextRef="#ctx0" brushRef="#br0" timeOffset="85071.5134">20628 11851 397 0,'0'0'6'0,"0"0"5"16,8-12 2-16,-8 12 2 16,10-18 3-16,-10 18 0 0,12-12 2 15,-12 12-7-15,10-12-13 16,-10 12 0-16,0 0 0 15,11 15 0-15,-11 4 0 0,0 5 0 16,0 1 0-16,-5 8 0 16,-3 4 0-16,0 0 0 15,-1-5 0-15,-2 0 0 16,-1-3 0-16,0-3 0 16,1-6 0-16,4-3 0 0,0-5 0 15,2-2 0-15,5-10 0 16,-6 13 0-16,6-13 0 15,0 0 0-15,0 0 0 0,0 0 0 16,0 0 0-16,0 0 0 16,13 2 0-16,4-2 0 15,3 0 0-15,10 0 0 16,5 0 0-16,2-2 0 16,3 2 0-16,-5-3 0 0,2 3 0 15,-9 0 0-15,2 0 0 16,-13 0 0-16,-5 0 0 15,-2 0 0-15,-10 0 0 0,0 0 0 16,0 0 0-16,0 0 0 16,0 10 0-16,-7-10 0 15,7 0-75-15,-20 7-17 0</inkml:trace>
  <inkml:trace contextRef="#ctx0" brushRef="#br0" timeOffset="90734.107">22242 11950 443 0,'0'0'6'0,"0"0"2"0,0 0 2 16,0 0 3-16,0-10 0 15,0 10 1-15,0-12-10 16,0 2-4-16,0 0 0 16,4 3 0-16,5-5 0 0,5 1 0 15,4 4 0-15,1-1 0 16,4 3 0-16,4 2 0 15,-2 3 0-15,-3 3 0 0,3 5 0 16,-7 4 0-16,-4 8 0 16,-1 0 0-16,-8 5 0 15,-5-1 0-15,-2 6 0 16,-14 0 0-16,-1-1 0 16,0 1 0-16,-8 0 0 15,2-5 0-15,3-1 0 0,-1-4 0 16,6-2 0-16,-1-3 0 15,9-5 0-15,0-1 0 16,7-9 0-16,2 10 0 0,8-7 0 16,3-3 0-16,6 2 0 15,3-2 0-15,4 0 0 16,1 0 0-16,0 0 0 16,-2-2 0-16,4 2 0 0,-3 0 0 15,-4 0 0 1,-3 0 0-16,-1 0 0 0,-7 0 0 15,-2 0 0-15,-9 0 0 0,11 0 0 16,-11 0 0 0,0 0 0-16,0 0 0 0,0 0 0 15,0 0 0-15,0 7 0 16,0-7 0-16,0 0 0 16,-1 15 0-16,1-15-73 0,-10 9-20 15</inkml:trace>
  <inkml:trace contextRef="#ctx0" brushRef="#br0" timeOffset="93736.4816">22793 11889 317 0,'0'0'9'0,"0"0"4"16,0-17 4-16,0 17 3 15,0-12 2-15,0 12-1 16,3-9 1-16,-3 9-1 0,0 0-7 15,0 0-4-15,3 7-3 16,-3 11-3-16,3 10-1 16,1 3 0-16,-1 4-1 0,4 7 1 15,3 0 0-15,-2 2-3 16,-2-6 0-16,2-3 0 0,-3-8 0 16,2-3 0-16,-3-6 0 15,-2-3 0-15,-2-6 0 16,0-9 0-16,0 11 0 15,0-11 0-15,0 0 0 16,-11-8 0-16,7 1 0 0,-1-8 0 16,2-5 0-16,-1 0 0 15,-1-5 0-15,1-2 0 16,2 3 0-16,0-1 0 16,2 1 0-16,0 8 0 15,0-1 0-15,0 7 0 16,0 10 0-16,0-10 0 0,0 10 0 15,0 0 0-15,0 0 0 16,0 0 0-16,0 0 0 16,0 0 0-16,0 0 0 0,0 0 0 15,0 0 0-15,0 0 0 16,0 0 0-16,0 0 0 16,0 0 0-16,0 0 0 0,0 0 0 15,0 0 0-15,0 0 0 16,0 0 0-16,0 0 0 15,0 0 0-15,0 0 0 0,0 0 0 16,0 0 0-16,0 0 0 16,0 0 0-16,0 0 0 15,0 0 0-15,0 0 0 16,0 0 0-16,0 0-4 16,0 0-9-16,0 0-17 0,-20 0-55 15,20 0-2 1</inkml:trace>
  <inkml:trace contextRef="#ctx0" brushRef="#br0" timeOffset="98007.4824">21148 12129 340 0,'0'0'6'0,"0"0"4"16,0 0 3-16,0 0 2 15,7-3 2-15,-7 3 1 16,0 0 2-16,0 0 0 0,0 0-4 16,0 0-3-16,0 0-2 15,0 0-3-15,0 0-4 16,0 0-4-16,0 0 0 0,0 0 0 15,0 0 0-15,0 0 0 16,0 0 0-16,0 0 0 16,0 0 0-16,0 0 0 15,0 0 0-15,0 0 0 16,0 0 0-16,0 0 0 0,0 0 0 16,0 0 0-1,0 0 0-15,0 0 0 0,0 0 0 16,0 0 0-16,0 0 0 15,0 0 0-15,0 0 0 16,0 0 0-16,0 0 0 0,0 0 0 16,0 0 0-16,0 0 0 15,0 10 0-15,0 5 0 16,-5 2 0-16,1 7 0 0,-4 5 0 16,3 0 0-16,0 5 0 15,2-1 0-15,3-2 0 16,0 0 0-16,0-7 0 0,3-4 0 15,0-2 0-15,-1-4 0 16,1-6 0-16,-3-8 0 16,2 12 0-16,-2-12 0 15,0 0 0-15,0 0 0 16,0 0 0-16,0 0 0 16,0 0 0-16,0 0 0 0,0 0 0 15,0 0 0-15,0 0-11 16,0 0-79-16,3-7-4 15</inkml:trace>
  <inkml:trace contextRef="#ctx0" brushRef="#br0" timeOffset="99267.9632">21534 12126 349 0,'0'0'7'0,"0"0"3"16,0 0 4 0,0 0 3-16,-10 0 0 15,10 0 1-15,0 0 2 0,0 0 0 16,0 0-5-16,0 0-3 15,0 0-3-15,0 0-6 16,0 0-3-16,7 3 0 0,5-3 0 16,6 0 0-16,4 0 0 15,3 0 0-15,5 0 0 16,4 0 0-16,-2 0 0 0,4 0 0 16,-6-3 0-16,-6 3 0 15,-4-3 0-15,-2 3 0 16,-4-2 0-16,-5 2 0 0,-9 0 0 15,0 0 0-15,0 0 0 16,0 0 0-16,0 0 0 16,0 0 0-16,0 0 0 15,0 0 0-15,0 0 0 16,0 0 0-16,0 0 0 0,0 0 0 16,0 0 0-16,0 0 0 15,-6 2 0-15,6-2 0 16,-10 6 0-16,1 13-45 15,9-19-48-15</inkml:trace>
  <inkml:trace contextRef="#ctx0" brushRef="#br0" timeOffset="101916.6082">22873 11935 305 0,'0'0'7'0,"0"0"5"16,-4-10 4-16,4 10 2 16,-5-12 3-16,5 12 3 0,-11-15 0 15,9 6 1-15,2-4-5 16,-3 3-5-16,3-1-3 15,3-1-2-15,4-2-8 16,5 2-2-16,6-1 0 16,2 1 0-16,5-1 0 0,0 2 0 15,2 5 0-15,1 0 0 16,-2 4 0-16,-1 2 0 16,-4 2 0-16,-6 6 0 0,0 0 0 15,-3 5 0 1,-4-1 0-16,-6 0 0 0,1 2 0 15,-3 3 0-15,-5 1 0 16,-8-4 0-16,-2 4 0 16,-3-3 0-16,-2-2 0 15,1-1 0-15,-6 1 0 0,5-4 0 16,-2-4 0-16,-1 2 0 16,6-1 0-16,0-1 0 0,4-4 0 15,0-1 0-15,7 0 0 16,6 0 0-16,-13 4 0 15,13-4-15-15,0 0-20 16,0 0-53-16,7 7-1 16</inkml:trace>
  <inkml:trace contextRef="#ctx0" brushRef="#br0" timeOffset="103786.0516">23077 12185 407 0,'0'0'7'16,"0"0"3"-16,0 0 1 0,0 0 1 15,0 0 1-15,10-13 1 16,-10 13 0-16,20-9 0 15,-8 4-5-15,4 0-9 0,3 3 0 16,1 2 0-16,3 0 0 16,-4 4 0-16,4 6 0 15,-5 0 0-15,-6 4 0 16,0 0 0-16,-10 5 0 16,-2-1 0-16,-2-1 0 0,-8 1 0 15,-4-4 0-15,-4 2 0 16,3-4 0-16,-3-3 0 15,6-1 0-15,-1-3 0 16,3-3 0-16,10-2 0 0,0 0 0 16,0 0 0-16,-4-7 0 15,8-8 0-15,9 1 0 16,2-7 0-16,7 1 0 16,1-4 0-16,2 2 0 0,-3-1 0 15,0 6 0-15,-4 2 0 16,-6 3 0-16,1 4 0 15,-13 8 0-15,0 0 0 0,5 5 0 16,-3 7 0-16,-2 6 0 16,0 2 0-16,0 3 0 15,0 3 0-15,0-1 0 16,5-1 0-16,0-3 0 0,3-1 0 16,3-6 0-16,5-4 0 15,-2 0 0-15,4-5 0 16,-1-1 0-1,-2-1 0-15,3-3 0 0,-3 0 0 16,-5 13-78-16,-3-13-13 0</inkml:trace>
  <inkml:trace contextRef="#ctx0" brushRef="#br0" timeOffset="106384.107">23758 11905 362 0,'0'0'9'0,"7"-9"3"16,-7 9 3-16,11-18 2 15,-6 11 2-15,2-4 1 16,-2 2 1-16,3 1 1 0,-8 8-8 16,0 0-14-16,0 0 0 15,0 0 0-15,-15 8 0 16,-6 7 0-16,2 8 0 16,-4 1 0-16,1 6 0 0,-1-1 0 15,6 7 0-15,8-7 0 16,9 0 0-16,0-1 0 15,11-6 0-15,9-2 0 16,3-5 0-16,7-3 0 16,-1-4 0-16,4-4 0 15,-6-1 0-15,3-3 0 0,-5 0 0 16,-5-3 0-16,-3 0 0 16,-4-1 0-16,-3 1 0 0,-10 3 0 15,13-2 0-15,-13 2-88 16,0 0-2-16</inkml:trace>
  <inkml:trace contextRef="#ctx0" brushRef="#br0" timeOffset="106867.1696">24094 11871 455 0,'0'0'5'0,"0"0"2"16,0 0 0-16,0 0-1 16,0 0 1-16,-5 0 1 15,-2 7 0-15,-6 11 0 0,-2 4-8 16,0 4 0-16,0 5 0 16,0 6 0-16,5-5 0 15,1 0 0-15,6-2 0 0,3-5 0 16,7-8 0-16,3-2 0 15,6-6 0-15,3-1 0 16,1-8 0-16,0-2 0 16,2-8 0-16,1-7 0 0,-3-3 0 15,-3-7 0-15,-3-6 0 16,-4-4 0-16,-2 0 0 16,-7-3 0-16,-1 1 0 15,-9 10 0-15,-1 0 0 0,-4 9 0 16,-3 9 0-1,-6 8 0-15,3 3 0 0,1 7 0 16,6 6 0-16,-2 4 0 16,6 3 0-16,5 5 0 15,4-3 0-15,4 5 0 0,8 0 0 16,5-3 0-16,3 0 0 16,1-8 0-16,9 7-27 15,-1-9-60-15,-2-5-2 0</inkml:trace>
  <inkml:trace contextRef="#ctx0" brushRef="#br0" timeOffset="107055.9771">24353 12064 425 0,'0'0'5'0,"0"0"3"16,0 0 2-16,0 10 2 16,-3 2 1-16,-2 3 0 15,2 5 1-15,1 2-3 16,-3 6-11-16,2-1 0 15,1 3 0-15,0-3 0 16,-1-1 0-16,3 0 0 0,-2-8-9 16,2-18-62-16,0 14-17 15</inkml:trace>
  <inkml:trace contextRef="#ctx0" brushRef="#br0" timeOffset="107464.4189">24521 11860 443 0,'0'0'5'16,"11"-2"3"-16,-11 2 2 0,7 0 0 16,-7 0 1-16,17 0 0 15,-17 0 2-15,15 5-13 16,-15 8 0-16,0 7 0 15,0 0 0-15,0 7 0 16,-7 0 0-16,-4 5 0 0,-1-5 0 16,0 0 0-16,-1-3 0 15,1-3 0-15,2-4 0 16,2-4 0-16,1-6 0 0,7-7 0 16,-7 10 0-16,7-10 0 15,0 0 0-15,17 5 0 16,-2-5 0-16,5 0 0 0,0 0 0 15,7 0 0-15,1 0 0 16,2 0 0-16,-5-2 0 16,-9 2 0-16,5 0 0 15,-7 0 0-15,-14 0 0 16,-8-5-89-16,8 5-2 0</inkml:trace>
  <inkml:trace contextRef="#ctx0" brushRef="#br0" timeOffset="107701.5051">24884 12088 505 0,'0'0'4'0,"0"0"-2"16,0 0-2-16,0 0 0 0,0 0 0 15,-2 10 0-15,-1 3 0 16,3 7 0-16,0 0 0 15,-2 7 0-15,2 0 0 0,-2 1 0 16,-1 1 0-16,1-2 0 16,-1 1 0-16,-1-11 0 15,4 3-87-15,0-10-6 16</inkml:trace>
  <inkml:trace contextRef="#ctx0" brushRef="#br0" timeOffset="110614.7286">21302 13513 365 0,'0'0'6'15,"0"0"2"-15,0 0 4 16,0 0 0-16,0 0 1 15,0 0 0-15,0 0 1 16,0 0 1-16,0 0-5 16,20-3-3-16,0 3-3 15,7 0 0-15,3 0-1 0,2 3-1 16,4-3-7-16,3 8-9 16,-7-1-35-16,-7-2-35 0,0 2-3 15</inkml:trace>
  <inkml:trace contextRef="#ctx0" brushRef="#br0" timeOffset="110899.9564">21317 13697 355 0,'0'0'7'16,"0"0"4"-16,0 0 4 16,7 2 2-16,-7-2 2 0,26 5 1 15,-7-5 1 1,11 0 1-16,0 0-7 0,12 0-6 15,5-5-9-15,3-3 0 16,-6 1 0-16,-1 2 0 16,-8-2 0-16,-5 2 0 15,-8 2 0-15,-10 1 0 16,-12 2 0-16,10 0 0 0,-10 0 0 16,0 0 0-16,0 0 0 15,0 0 0-15,-5 0 0 0,5 0 0 16,-12 8 0-16,3-8-23 15,9 0-54-15,-13 0-12 16</inkml:trace>
  <inkml:trace contextRef="#ctx0" brushRef="#br0" timeOffset="111666.717">22443 13389 377 0,'0'0'7'0,"0"0"3"0,12-7 2 15,-12 7 3-15,13-7 0 16,-13 7 0-16,12-8 0 0,-12 8 1 16,8 0-5-16,-6 8-4 15,0 4-2-15,-2 7-2 16,-4 4 0-16,-6 12-3 15,-5 2 0 1,-5-1 0-16,3-1 0 16,-6 0 0-16,-2-5 0 15,5-3 0-15,-2-7 0 0,8-7 0 16,1-4 0-16,5-1 0 16,8-8 0-16,-9 9 0 15,9-9 0-15,0 0 0 16,17 7 0-16,8-7 0 0,2 0 0 15,5 0 0-15,8 0 0 16,3 0 0-16,3-1 0 16,0-2 0-16,-12 3 0 15,1-3 0-15,-8 3 0 16,-4-2 0-16,-9 2 0 16,-1-3 0-16,-13 3 0 0,0 0 0 15,0 0 0-15,0 0 0 16,0 0 0-16,0 0 0 0,0 0 0 15,-8 5 0-15,-1-2-40 16,-3 0-48-16,-1-2-3 16</inkml:trace>
  <inkml:trace contextRef="#ctx0" brushRef="#br0" timeOffset="112654.6171">22848 13711 380 0,'0'0'9'0,"0"0"1"16,0 0 3-16,-5-12 1 16,5 12 2-16,-3-12 0 0,3 4 1 15,6-4 1-15,3 2-7 16,9-1-4-16,-1 5-7 15,3-5 0-15,5 4 0 16,-2 2 0-16,0 5 0 0,-4 0 0 16,-1 9 0-16,-6 5 0 15,1-2 0-15,-8 6 0 16,-5 1 0-16,0 3 0 0,-9 0 0 16,-3 1 0-16,-2 1 0 15,-6-4 0-15,-1 2 0 16,2-4 0-16,4-1 0 15,-4-2 0-15,8-4 0 16,3-2 0-16,8-9 0 16,-10 15 0-16,10-15 0 15,10 5 0-15,3-5 0 0,4 0 0 16,6-5 0-16,7 0 0 16,0-2 0-16,5-4 0 0,-6 2 0 15,1-1 0-15,-2-1 0 16,-4 4 0-16,-6 0 0 15,-9-6 0-15,4-4-73 0,-13 17-19 16</inkml:trace>
  <inkml:trace contextRef="#ctx0" brushRef="#br0" timeOffset="113099.3813">23167 13258 453 0,'0'0'4'0,"-2"-10"0"16,2-1 2-16,0-1 1 15,6 0 0-15,2-3 1 0,4-2 0 16,3 0 0-16,3 3-2 15,2 1-6-15,2 6 0 16,-2 3 0-16,2 4 0 16,-4 7 0-16,-4 10 0 0,-2 2 0 15,-3 5 0-15,-2 4 0 16,-5 2 0-16,-2 2 0 16,-2-3 0-16,-1 2 0 0,-1-7 0 15,-1-2 0 1,0-2 0-16,2-5 0 0,1-6 0 15,2 2 0-15,0-11 0 16,10 10 0-16,2-10 0 16,6 0 0-16,4 0 0 0,5-3 0 15,0-1 0-15,1-1 0 16,1-1-7-16,-6-1-35 16,0 4-45-16,-7 3-2 15</inkml:trace>
  <inkml:trace contextRef="#ctx0" brushRef="#br0" timeOffset="113466.403">23866 13426 431 0,'0'0'4'0,"0"0"1"0,0-10 1 16,0 10 1-16,-21-10 0 15,7 8 1-15,-6 2 1 0,-5 5 1 16,-5 10-3-16,-7 15-1 31,7 5 1-31,-2 1-3 0,8 7-4 16,11-2 0-16,4 0 0 15,12-7 0-15,6-2 0 16,20-15 0-16,-3-4 0 16,7-3 0-16,2-5 0 0,0-2 0 15,-1-3 0-15,-4-3 0 16,-1 1 0-16,-10 9-76 16,0-14-14-16</inkml:trace>
  <inkml:trace contextRef="#ctx0" brushRef="#br0" timeOffset="116284.9371">24096 13568 339 0,'0'0'7'0,"0"0"4"16,-2-10 5-16,2 10 1 16,0 0-1-16,-8-10 0 0,8 10 1 15,-12 0-1-15,2 10-6 16,-5 0-3-16,2 7-4 16,-1 3-2-16,1 4 1 0,3-1 0 15,5 0 1-15,5 1-1 16,5-7 0-16,7 0 0 0,9-4 1 15,1-3 0-15,3-7-1 16,-1-3 1-16,4 0 0 16,-3-11 1-16,-7-1 0 15,-2-8-4-15,-3 1 0 16,-5-3 0-16,-6-1 0 0,-2 0 0 16,-2 1 0-16,-8 2 0 15,-3 4 0-15,-1 3 0 16,-2 7 0-16,2 5-4 0,-2 1-12 15,3 7-13-15,1 1-58 16,8 4-1-16</inkml:trace>
  <inkml:trace contextRef="#ctx0" brushRef="#br0" timeOffset="116635.7909">24426 13555 432 0,'0'0'4'0,"0"-9"1"15,0 9 2-15,-2-13 2 0,2 13 0 16,-4-12 0-16,4 12 0 16,-10-11 0-16,10 11-3 15,-18 5-1 1,9 8-3-16,-2 1 0 16,1 10-1-16,6-5 1 15,-1 5-2-15,5 4 0 16,5-3 0-16,7-5 0 15,1-3 0-15,-1-2 0 16,5-3 0-16,-5-2 0 0,-2-3 0 16,1 0 0-16,-11-7 0 15,0 0 0-15,1 11 0 16,-1-11 0-16,-14 7 0 16,-2-4 0-16,-1 0 0 0,-4 2-6 15,-7-4-10-15,1 7-38 16,2-8-33-16,0 0-2 15</inkml:trace>
  <inkml:trace contextRef="#ctx0" brushRef="#br0" timeOffset="117015.2917">24268 13151 452 0,'0'0'3'0,"0"0"2"16,-5-12 1-16,5 12 0 0,0-18 1 15,5 9-1-15,5-2 1 16,7-1 0-16,0 7-2 16,8 1-3-16,3 1 0 15,-3 3-2-15,5 7 0 0,-8 6 0 16,-3 2 0-16,-1 6 0 15,-6 5 0-15,-9 1 0 16,-1 0 0-16,-2 0 0 0,-5 4-1 16,-4-5 1-16,2-1 0 15,-4-4 0-15,6 1 0 16,2-8 0-16,1 1 0 16,2-3 1-16,7 0-1 0,7-4-1 15,2-1-4-15,-1-4-7 16,11-15-60-16,-2 14-14 15</inkml:trace>
  <inkml:trace contextRef="#ctx0" brushRef="#br0" timeOffset="117498.9993">24753 13414 467 0,'0'0'3'0,"0"0"1"16,0 0-1-16,0 0 2 0,0 0 1 16,-13 12 0-16,6 6 1 15,1 12 3 1,2 6-10 0,-3 2 0-16,1 4 0 15,2 0 0-15,4-2 0 0,4-6 0 16,7-2 0-16,3-14 0 15,6-6 0-15,2-6 0 16,4-4 0-16,0-7 0 16,2-7 0-16,-6-11 0 0,1-4 0 15,0-7 0-15,-11-4 0 16,2-4 0-16,-8-7 0 16,-6 4 0-16,0 0 0 15,-13 5 0-15,1 3 0 16,-8 13 0-16,-1 1 0 0,0 13 0 15,-2 8 0-15,0 4 0 16,2 10 0-16,5 12 0 16,2 0 0-16,6 8 0 0,3-2 0 15,5 2 0-15,5 2 0 16,5-7 0-16,5 2 0 16,5-10 0-16,10 1 0 0,-7-8-4 15,-16-3-84-15,25 2-2 16</inkml:trace>
  <inkml:trace contextRef="#ctx0" brushRef="#br0" timeOffset="117996.6781">25111 13810 496 0,'0'0'4'0,"0"0"0"16,0 0 3-16,-5-7-7 16,5 7 0-16,0-12 0 15,0 12 0-15,12-12 0 0,3 7 0 16,-2-1 0-16,3-1 0 16,0 5 0-16,1 2 0 15,-4 0 0-15,-4 7 0 16,-1 1 0-16,-8 4 0 0,0 2 0 15,-10 4 0-15,0 1 0 16,-12 1 0-16,-3 3 0 16,0-3 0-16,-5 2 0 15,3-7 0-15,5 3 0 16,1-4 0-16,6-4 0 0,5 0 0 16,10-3 0-16,0-7 0 15,20 8 0-15,1-6 0 16,9-2 0-16,0 0 0 0,2 0 0 15,6-2 0-15,-8-3 0 16,0 0 0-16,-6 2 0 16,-5 1 0-16,-9 0 0 15,-10 2 0-15,10 0 0 0,-10 0 0 16,0 0 0-16,0 0 0 16,0 0 0-16,-3 7 0 15,3-7-87-15,-9 10-7 16</inkml:trace>
  <inkml:trace contextRef="#ctx0" brushRef="#br0" timeOffset="124048.4716">1427 15100 365 0,'0'0'7'0,"0"0"5"16,0 0 1-16,0 0 2 0,0 0 1 15,0 0 1-15,-11-5 0 16,11 5 0-16,-6 17-5 16,1 4-3-16,0 11-3 15,5 5-1-15,-2 8-5 16,2 10 0-16,0 2 0 0,0 0 0 16,5 0 0-16,2-6 0 15,-1-1 0-15,2-5 0 16,-5-8 0-16,0-5 0 15,0-5 0-15,-3-7 0 0,0-7 0 16,0-13 0-16,0 0 0 16,-11-5 0-16,5-15 0 15,-4-10 0-15,4-7 0 16,-4-12 0-16,0-6 0 16,0-7 0-16,2-2 0 0,3-5 0 15,3 3 0-15,2 8 0 16,2 3 0-16,6 9 0 15,5 2 0-15,1 15 0 0,6 4 0 16,4 8 0-16,2 4 0 16,-2 9 0-16,4 4 0 15,-3 9 0-15,-2 9 0 16,-3 4 0-16,-8 8 0 0,-7 3 0 16,-5 0 0-16,0 2 0 15,-10-3 0-15,-3 1 0 16,-1-6 0-16,-9 0-5 15,4-7-8-15,3 2-8 0,-4 0-34 16,6-9-33-16,1-3-2 16</inkml:trace>
  <inkml:trace contextRef="#ctx0" brushRef="#br0" timeOffset="124585.6681">1795 15484 439 0,'0'0'5'0,"0"0"2"15,0 0 2-15,0 0 1 16,-10-11 1-16,10 11 0 15,-3-12 0-15,3 12-3 0,5-16-8 16,6 12 0 0,6 1 0-16,5 3 0 0,1 0 0 15,-1 6 0-15,3 5 0 16,-5 4 0-16,-2 2 0 16,-9 3 0-16,-5 3 0 15,-4-1 0-15,-6 5 0 0,-5-5 0 16,-2 2 0-16,-4-8 0 15,3-1 0-15,-1-5 0 16,0-5 0-16,6-5 0 0,9 0 0 16,-11-20 0-16,11 3 0 15,0-3 0-15,11-6 0 16,-4 5 0-16,5-4 0 16,3 7 0-16,0 1 0 0,3 7 0 15,-4 3 0-15,-1 7 0 16,-1 2 0-16,-1 8 0 15,-2 4 0-15,3 3 0 16,-1 2 0-16,-2 3 0 16,1-2 0-16,3 0 0 0,-4-3 0 15,6-2-8-15,-2-5-13 16,-1-3-65-16,1-1-5 16</inkml:trace>
  <inkml:trace contextRef="#ctx0" brushRef="#br0" timeOffset="124999.7852">2101 14975 416 0,'0'0'6'0,"0"0"3"0,-10-16 2 16,7 7 1-16,1-4 1 15,-1 1 1-15,3-3 0 16,3-2 2-16,6 4-16 16,7-1 0-16,6 1 0 15,0 6 0-15,3 2 0 16,0 5 0-16,-2 0 0 0,-1 10 0 16,-3 7 0-16,-5 2 0 15,-10 4 0-15,1 7 0 16,-5 0 0-16,0 0 0 0,-3-1 0 15,-1-1 0-15,-4-5 0 16,3 1 0-16,0-10 0 16,5 0 0-16,0-14 0 0,5 12 0 15,10-12 0-15,5 0 0 16,7-8 0-16,5-2 0 16,6 0 0-16,0 0 0 15,6 2-23-15,-4 4-65 16,-5-4-3-16</inkml:trace>
  <inkml:trace contextRef="#ctx0" brushRef="#br0" timeOffset="125653.9261">2874 15302 413 0,'0'0'6'0,"0"0"2"15,-3-15 3-15,3 15 0 16,-14-18 1-16,3 8 2 15,-3 1 0-15,-7 1 0 0,-3 3-6 16,-2 5-8-16,-3 0 0 16,2 8 0-16,0 4 0 15,7 3 0-15,2 1 0 0,8 8 0 16,8-4 0-16,4-1 0 16,11 1 0-16,9-3 0 15,8 1 0-15,4-1 0 16,7-2 0-16,-2-5 0 15,3 5 0-15,1-5 0 0,-8 0 0 16,-3-1 0-16,-9 1 0 16,-9 0 0-16,-10 0 0 15,-4 1 0-15,-14 1 0 16,-8-3 0-16,-6 4 0 16,-4-3 0-16,-3 0 0 0,-2-3 0 15,0 0 0-15,-1-1 0 16,8-6 0-16,1 0-4 15,7 0-19-15,2 9-60 0,8-14-7 16</inkml:trace>
  <inkml:trace contextRef="#ctx0" brushRef="#br0" timeOffset="125850.092">3120 15408 435 0,'0'0'5'0,"0"0"3"16,5 10 0-16,-5-10 0 0,8 18 1 16,-6-6 0-16,1 1 0 15,4 3-1-15,0-1-6 16,-2 0-7-16,6 2-13 16,-9-4-66-16,8-3-3 15</inkml:trace>
  <inkml:trace contextRef="#ctx0" brushRef="#br0" timeOffset="126261.7114">3359 15357 428 0,'0'0'5'16,"0"0"1"-16,0 0 1 16,-6 6 1-16,6-6 1 15,-4 20 0-15,4-5 0 0,0 3 1 16,2 2-5-16,3-3-1 15,0 5-2-15,6-2 0 16,-4-3-1-16,-2-2 0 16,-3-2-1-16,-2-13 1 15,5 12 0-15,-5-12 0 0,0 0 1 16,2-12-2-16,-2-4 0 16,0-4 0-16,0-1 0 15,0-12 0-15,0 1 0 16,3-6 0-16,5 2 0 0,-3 0 0 15,4 4 0-15,1 6 0 16,1 4 0-16,1 6 0 16,1 12 0-16,-1 4-2 0,0 4 2 15,1 9-1-15,-1 4 1 16,1 6-1-16,-6 3 1 16,0 2 0-16,-3-1-2 15,2 0-3-15,-1-5-6 0,-5-5-17 16,3 0-57-16,2-10-2 15</inkml:trace>
  <inkml:trace contextRef="#ctx0" brushRef="#br0" timeOffset="126630.8291">3478 14821 471 0,'0'0'4'0,"-7"-9"2"16,7 9 1-16,-11-18 1 16,9 7 1-16,2-1-3 15,0-2-6-15,8-1 0 0,9 0 0 16,4 5 0-16,8 2 0 16,1 7 0-16,0 1 0 15,2 1 0-15,-5 15 0 16,-4 1 0-16,-11 7 0 15,0 5 0-15,-6 9 0 0,-6-5 0 16,0 1 0-16,-4-1 0 16,0-1 0-16,-1-7 0 15,5 2 0-15,0-10 0 16,2-2 0-16,11-5 0 16,2-6 0-16,7-4 0 15,11 0 0-15,-1-4 0 0,12-1-25 16,-1-5-63-16,-1-2-3 15</inkml:trace>
  <inkml:trace contextRef="#ctx0" brushRef="#br0" timeOffset="127231.0737">4124 15054 449 0,'0'0'5'15,"0"0"2"-15,0 0 1 0,-5-10 1 16,5 10 1-16,-9 3 0 16,-1 9 1-16,-1 8-9 15,-1 9-2-15,-1 8 0 16,1 10 0-16,-4 6 0 0,10 1 0 16,1 1 0-16,5-3 0 15,0-5 0-15,15-8 0 16,1-7 0-16,10-6 0 15,2-9 0-15,4-10 0 16,3-7 0-16,-1-2 0 0,1-13 0 16,-4-8 0-16,-2-4 0 15,-8-7 0 1,-4-6 0-16,-13-7 0 0,-4-5 0 16,-11 0 0-16,-10 0 0 15,-4 2 0-15,-5 14 0 0,-2 0 0 16,0 11 0-16,0 16 0 15,2 6 0-15,5 6 0 16,7 11 0-16,6 6 0 0,7 4 0 16,5 2 0-16,11 0 0 15,13 5 0-15,6-1 0 16,4-6 0-16,10-5 0 16,4 1 0-16,-7 1-80 0,9-13-11 15</inkml:trace>
  <inkml:trace contextRef="#ctx0" brushRef="#br0" timeOffset="127427.7481">4636 15379 491 0,'0'0'4'0,"-4"12"1"16,0-3 1-16,3 9-1 15,-2 2-5-15,3 7 0 16,0 5 0-16,0 5 0 0,3 1 0 15,2-3 0-15,1 2 0 16,0-5 0-16,4-25-57 0,-3 15-35 16</inkml:trace>
  <inkml:trace contextRef="#ctx0" brushRef="#br0" timeOffset="127998.7397">5144 15118 471 0,'0'0'4'15,"0"0"2"-15,0 0 0 0,0 0 1 16,0 8 0-16,-3 7 0 16,1 5-4-16,-3 3-3 15,1 11 0-15,2 0 0 0,2 5 0 16,0 2 0-16,2-7 0 16,9 3 0-16,-8-10-32 15,-6 1-55-15,6-6-4 16</inkml:trace>
  <inkml:trace contextRef="#ctx0" brushRef="#br0" timeOffset="128169.2757">4999 15308 417 0,'0'0'5'0,"0"0"1"16,0 0 1-1,0 0 1-15,10-12 1 0,3 7 0 16,10 1 0-16,1-1 1 15,14 2-7-15,-1-4-5 16,13 7-16-16,17 0-64 0,-12-5-2 16</inkml:trace>
  <inkml:trace contextRef="#ctx0" brushRef="#br0" timeOffset="128615.5261">5688 15121 445 0,'0'0'5'15,"0"0"2"-15,0 0 2 16,0 5 1-16,-2 5 0 16,2 5 1-16,0 2 0 0,-3 10-8 15,3 0-3-15,3 6 0 16,2 6 0-16,2-1 0 16,2-1 0-16,4 0 0 15,-5-2 0-15,1-3 0 16,-3-5 0-16,-1-3 0 0,0-6 0 15,-5-6 0-15,0-12 0 16,-3 13 0-16,3-13 0 16,-15-15 0-16,8-4 0 0,-5-10 0 15,1-5 0-15,1-13 0 16,6-3 0-16,-1-7 0 16,5-2 0-16,0 4 0 15,5 1 0-15,2 6 0 0,6 7 0 16,4 9 0-16,-2 5 0 15,4 11 0-15,2 7 0 16,4 9 0-16,-6 0 0 0,3 15 0 16,-6 3 0-16,-2 6 0 15,-4 5 0-15,-7 4 0 16,-3 5 0-16,-5-5 0 16,-10 0-14-16,5 2-19 15,10-3-55-15,-17-9-1 16</inkml:trace>
  <inkml:trace contextRef="#ctx0" brushRef="#br0" timeOffset="129060.0634">6056 15354 457 0,'0'0'5'15,"0"0"0"-15,0 0 2 0,0 0 1 16,0 15 1-16,0-5 0 15,0 4 0-15,0 1-7 16,0 6-2-16,10-6 0 16,0 2 0-16,5-5 0 0,5-2 0 15,3-6 0-15,1-4 0 16,1 0 0-16,0-7 0 16,0-5 0-16,-6-3 0 15,-1 3 0-15,-4 0 0 16,-3 1 0-16,-4 1 0 15,-7 10 0-15,10-8 0 0,-10 8 0 16,2 6 0-16,1 6 0 16,2 3 0-16,0 2 0 15,0 10 0-15,2 0 0 0,-2 6 0 16,1-1 0-16,-4 0 0 16,-2 1 0-16,-2-4 0 15,-9-1 0-15,-6-7 0 16,-3 0 0-16,-7-6 0 0,-10-5 0 15,4-6 0-15,-7-4 0 16,9-1-3-16,-9-12-25 16,-5-6-60-16,25-10-3 15</inkml:trace>
  <inkml:trace contextRef="#ctx0" brushRef="#br0" timeOffset="129396.3912">6431 14677 477 0,'0'0'5'0,"0"-10"1"15,0 10 1-15,-6-17 1 16,5 7 0-16,1-5-8 0,0 3 0 16,7-2 0-16,4 2 0 15,2 0 0-15,6 7 0 16,-2 3 0-16,3 2 0 15,-2 10 0-15,-1 8 0 0,-2 2 0 16,-8 4 0-16,-2 6 0 16,-5 5 0-16,0-3 0 15,-5 0 0-15,3-1 0 16,-3-2 0-16,-3-7 0 16,8-1 0-16,0-3 0 0,13-4 0 15,1-8 0-15,9 0 0 16,4-6 0-16,8 0 0 15,2 0-87-15,4-11-4 16</inkml:trace>
  <inkml:trace contextRef="#ctx0" brushRef="#br0" timeOffset="129875.362">6928 15074 428 0,'0'0'5'16,"0"0"2"-16,-7-13 3 16,7 13 0-16,-17-10 2 0,0 10 1 15,4 0 0-15,-12 6 0 16,2 8-13-16,2 10 0 15,-2 7 0-15,3 4 0 16,5 2 0-16,7 1 0 16,5 2 0-16,6-4 0 0,13-4 0 15,6-5 0-15,6-5 0 16,4-3 0-16,5-5 0 16,2-4 0-16,2-10 0 15,3 2-16-15,0-2-72 0,-3-8-4 16</inkml:trace>
  <inkml:trace contextRef="#ctx0" brushRef="#br0" timeOffset="130398.9987">7194 15200 409 0,'0'0'4'16,"0"0"2"-16,0 0 0 16,0 0 1-16,-10 0 2 15,10 0 0-15,-7 4 0 0,7-4 1 16,-9 16-3-16,3-6-2 16,1 2-1-16,3 1 0 15,-3 1-1-15,5 4 0 16,-3-6-1-16,1 3-1 0,2-3 1 15,0 3-1-15,0-5 0 16,5 2 0-16,2-2 1 16,0 0-1-16,4-2 0 15,1-1 1-15,8-2 0 0,-3 0-2 16,6-2 0-16,-1-3 0 16,3 0 0-16,0-5 0 15,-3-1 0-15,-2-1 0 16,-2-3 0-16,-1 0 0 0,-8-4 0 15,0-1 0-15,-7-3 0 16,-2-1 0-16,0-4 0 16,-11-4 0-16,-3 3 0 0,-1-5 0 15,-2 8 0-15,-6 1 0 16,0 2 0-16,-1 6 0 16,-1 8 0-16,3 1 0 15,2 3 0-15,0 7 0 16,5 8-11-16,3-5-25 15,6 2-52-15,6 2-3 0</inkml:trace>
  <inkml:trace contextRef="#ctx0" brushRef="#br0" timeOffset="130857.658">7709 15155 448 0,'0'0'4'0,"0"0"2"15,0 0 0-15,0-11 0 0,0 11 1 16,-12-8 0 0,0 5 0-16,-4 3 1 15,2 0-4-15,-6 5-2 0,2 8 0 16,1-1-1-16,4 5 0 15,1 1-1-15,5 2 0 16,7 2 2-16,0-3-2 0,7 4 0 16,11-6 0-16,-1 0 0 15,5 1 0-15,6-1 0 16,-3-7 0-16,0 2 0 0,1-2 0 16,-6-2 0-16,-2-4 0 15,-3 4 0-15,-8-5 0 16,-7-3 0-16,2 12 0 15,-2-12 0-15,-14 11 0 0,-4-4 0 16,-4-2 0-16,-5 4 0 16,-3-1 0-16,0-1 0 15,-2-2 0-15,5 0 0 16,-1 0-6-16,8-2-9 0,-5-3-35 16,15 0-37-16,10 0-1 15</inkml:trace>
  <inkml:trace contextRef="#ctx0" brushRef="#br0" timeOffset="131897.9393">7717 14695 414 0,'0'0'5'0,"0"0"2"15,0 0 3-15,-13-16 2 0,13 16 1 16,-10-14 0-16,8 1 0 16,2-3 1-16,0-2-4 0,7 1-10 15,11-1 0-15,4 1 0 16,3 2 0-16,2 3 0 16,3 5 0-16,-5 7 0 0,0 2 0 15,-6 10 0-15,-6 8 0 16,-3 5 0-16,-5 4 0 15,-5 3 0-15,-3 3 0 16,-4-2 0-16,0-4 0 16,0-2 0-16,-2-3 0 0,2-8 0 15,2-3 0-15,5-1 0 16,0-12 0-16,8 7 0 16,5-4 0-16,3-3 0 15,7 0 0-15,5 0 0 16,1-5 0-16,8 5-18 0,-2 0-68 15,0 0-5-15</inkml:trace>
  <inkml:trace contextRef="#ctx0" brushRef="#br0" timeOffset="132444.8198">8395 15017 472 0,'0'0'4'0,"0"0"1"0,0-15 2 16,0 15 0-16,0 0 0 16,-14-5 0-16,1 10-5 15,-4 10-2-15,-3 8 0 16,1 8 0-16,-4 10 0 15,5 5 0-15,-5 0 0 0,11 7 0 16,2-2 0-16,6-5 0 16,4-7 0-16,10-2 0 0,2-9 0 15,7-6 0-15,7-7 0 16,0-8 0-16,7-7 0 16,-4 0 0-16,5-12 0 15,-2-5 0-15,-2-8 0 16,-6-3 0-16,-4-9 0 0,-8-2 0 15,-4-9 0-15,-8-1 0 16,-8-3 0-16,-4 2 0 16,-12 0 0-16,-2 6 0 15,-4 7 0-15,-2 10 0 16,-3 7 0-16,3 10 0 0,4 8 0 16,3 6 0-16,6 12 0 15,4 3 0-15,8 9 0 16,7 4 0-16,2 2 0 15,13 4 0-15,6-3 0 0,9-4 0 16,9-3 0-16,0-1 0 16,8-9 0-16,-4-7 0 15,11-12-78-15,-2 1-13 0</inkml:trace>
  <inkml:trace contextRef="#ctx0" brushRef="#br0" timeOffset="132647.835">8838 15319 470 0,'0'0'5'16,"-4"13"1"-16,2-1 2 15,0 3 1-15,0 5 1 16,-1 4-7-16,3 6-3 16,0 5 0-16,0-3 0 15,3 2 0-15,1-6 0 0,7 4 0 16,-4-10 0-16,-19 0-87 15,17-4-5-15</inkml:trace>
  <inkml:trace contextRef="#ctx0" brushRef="#br0" timeOffset="133615.9826">9263 15168 370 0,'0'0'6'0,"0"0"6"0,0 0 1 15,-13 0 2-15,13 0 3 16,-7 0 0-16,7 0 1 16,0 0 1-16,-12 0-7 15,12 0-6-15,0 0-7 16,0 0 0-16,12 7 0 0,8-2 0 15,8-2 0-15,6-2 0 16,13 5 0-16,8-4 0 16,2 1 0-16,5-3 0 0,0 3 0 15,-2-1 0-15,-5 0 0 16,-11 0 0-16,-7 2 0 16,-7-2 0-16,-10-2 0 0,-5 0 0 15,-5 2 0-15,-10-2 0 16,0 0 0-16,0 0 0 15,0 0 0-15,0 0 0 16,0 0 0-16,0 0 0 16,0 0 0-16,0 0 0 15,-7 0 0-15,7 0 0 0,-18 0 0 16,18 0 0-16,-15 0 0 16,15 0 0-16,-12 0 0 15,2 0-68-15,10 0-27 16</inkml:trace>
  <inkml:trace contextRef="#ctx0" brushRef="#br0" timeOffset="135883.8842">10307 15004 337 0,'0'0'6'0,"0"0"3"0,0 0 2 16,0 0 5-16,0 0 0 16,0 0 1-16,-7-10 2 15,7 10 1-15,-10-7-4 16,10 7-3-16,0 0-1 0,-6-12-3 16,6 12-1-16,0 0-6 15,-7-13-2-15,7 13 0 16,0 0 0-16,0-12 0 15,0 12 0-15,0-10 0 0,0 10 0 16,10-17 0-16,-7 7 0 16,8 1 0-16,2-5 0 15,4-1 0-15,2 1 0 0,0-1 0 16,6 2 0-16,-2 4 0 16,1-1 0-16,1 8 0 15,-3 2 0-15,1 2 0 16,-4 13 0-16,-1 2 0 15,-3 5 0-15,-7 3 0 0,-3 7 0 16,-5 0 0-16,-10 2 0 16,-3 2 0-16,-7-2 0 15,-2 0 0-15,-8 0 0 16,0-5 0-16,0-3 0 0,3-2 0 16,2-4 0-16,2-6 0 15,4-1 0-15,6-6 0 16,6-2 0-16,7-5 0 15,-10 5 0-15,10-5 0 16,0 0 0-16,17 0 0 0,0 0 0 16,7 0 0-16,1 0 0 15,9 0 0-15,6-3 0 0,2 3 0 16,4-2 0-16,-3 2 0 16,0 0 0-16,-4 2 0 15,-4 1 0-15,-5 0 0 16,-7 1 0-16,-7-1 0 15,-5-1 0-15,-11-2 0 0,10 3 0 16,-10-3 0-16,0 0 0 16,0 0 0-16,0 0 0 15,0 0 0-15,0 0 0 16,0 0 0-16,-9 1 0 0,9-1 0 16,-9 3 0-16,9-3 0 15,-15 0 0-15,15 0 0 16,-25 16-64-16,18-16-30 15</inkml:trace>
  <inkml:trace contextRef="#ctx0" brushRef="#br0" timeOffset="136800.7813">11180 14945 424 0,'0'0'5'0,"0"0"4"16,0 0 0-16,0 0 2 16,0 0-1-16,0 0 1 0,0 0 2 15,-3 14-1-15,0 9-5 16,3 4-7-16,0 11 0 16,6 6 0-16,1 6 0 0,0-1 0 15,4-2 0-15,-2-2 0 16,6-5 0-16,-2-5 0 15,-6-9 0-15,0-6 0 16,-2-3 0-16,3-7 0 0,-8-10 0 16,0 0 0-16,0 0 0 15,-8-1 0-15,1-16 0 16,-3-7 0-16,-3-5 0 16,1-14 0-16,0-4 0 0,2-7 0 15,0-6 0-15,7-1 0 16,1 1 0-16,2 2 0 15,5 10 0-15,7 6 0 16,6 4 0-16,2 11 0 16,2 7 0-16,3 8 0 0,2 6 0 15,1 6 0-15,-2 0 0 16,0 9 0-16,-7 8 0 16,-4 6 0-16,-5-2 0 0,-10 9 0 15,-2-3 0-15,-12 6 0 16,-4-4 0-16,-7 1 0 15,-3-3 0-15,1-2 0 16,-3-5-15-16,8 0-26 0,9-2-48 16,-1-6 1-16</inkml:trace>
  <inkml:trace contextRef="#ctx0" brushRef="#br0" timeOffset="137313.0333">11557 15284 477 0,'0'0'4'16,"0"0"1"-16,0 0 1 15,0 0 0-15,11 0 1 0,-3-2-1 16,8-1-6-16,2 0 0 15,-3-1 0-15,9 4 0 16,-4 0 0-16,3 4 0 16,-9 7 0-16,2 1 0 0,-9 1 0 15,-2 1 0-15,-5 4 0 16,-3-3 0-16,-4-1 0 16,-3-1 0-16,-2-4 0 15,4 2 0-15,-5-6 0 16,6-4 0-16,-2-1 0 0,9 0 0 15,-14-12 0-15,12-5 0 16,2 3 0-16,6-11 0 16,8 0 0-16,1-3 0 15,3 6 0-15,4 0 0 0,-3 3 0 16,4 3 0-16,-5 6 0 16,-1 8 0-16,-4 2 0 15,-1 12 0-15,-5 4 0 0,6 1 0 16,-1 5 0-16,-2-1 0 15,3 5 0-15,-1 0 0 16,-2-7 0-16,7 1-8 16,-7-1-78-16,12-9-3 0</inkml:trace>
  <inkml:trace contextRef="#ctx0" brushRef="#br0" timeOffset="137826.5679">12152 14976 446 0,'0'0'5'0,"0"0"4"16,0 0 0-16,0 0 1 15,0 0 0-15,-4 11 1 16,4-1 0-16,0 10-11 0,6 4 0 16,1 6 0-16,3 5 0 15,1 7 0-15,-2 0 0 16,7-2 0-16,-7-1 0 15,1-1 0-15,-3-11 0 0,1-2 0 16,-3-5 0-16,-5-6 0 16,2-7 0-16,-2-7 0 15,0 0 0-15,-4-5 0 0,-4-4 0 16,0-11 0 0,1-5 0-16,-3-8 0 0,2-6 0 15,-1-2 0-15,3-12 0 16,4 2 0-16,2-4 0 15,0 3 0-15,5 2 0 16,5 8 0-16,5 4 0 0,2 9 0 16,3 7 0-16,5 7 0 15,0 6 0-15,5 6 0 16,0 3 0-16,-4 5 0 0,4 7 0 16,-7 5 0-16,-6 8 0 15,-7 3 0-15,-10 4 0 16,-2-1 0-16,-16 1 0 15,-6 4 0-15,-6-4 0 0,-7-3 0 16,-1-1 0-16,4-6 0 16,-1-2-9-16,7-6-40 15,8 1-39-15,5-4-3 16</inkml:trace>
  <inkml:trace contextRef="#ctx0" brushRef="#br0" timeOffset="138292.1675">12594 15279 428 0,'0'0'5'16,"0"0"0"-16,-3 17 2 16,1-6 2-16,-1 1 0 0,3 3 1 15,0 0 1-15,8 2 1 16,2-4-4-16,2-6-1 15,8-2-7-15,2-5 0 16,3-3 0-16,0-6 0 0,0-7 0 16,0-3 0-16,-5 0 0 15,0 2 0-15,-5 0 0 16,-3 2 0-16,-7 6 0 16,-5 9 0-16,0 0 0 15,10 0 0-15,-10 8 0 0,3 8 0 16,-1 9 0-16,3 5 0 15,0 4 0-15,0 6 0 16,0 1 0-16,3 0 0 16,-3 4 0-16,-2-4 0 15,3-1 0-15,-6-2 0 0,0-6 0 16,-7-1 0-16,-11-10 0 16,-1-1 0-16,-8-6 0 0,-9-3 0 15,-4-4 0-15,-1-5 0 16,-5-2 0-16,2-2 0 15,7-3 0-15,-3-12-27 16,5 2-62-16,18-2-3 0</inkml:trace>
  <inkml:trace contextRef="#ctx0" brushRef="#br0" timeOffset="138970.452">13441 15153 407 0,'0'0'5'0,"5"-8"3"0,-1-1 2 16,-2-3 2-16,-2-6 1 16,0 0 2-16,-6-1 0 15,-1-3 1-15,-10 2-6 0,-3 2-10 16,-5 6 0-16,2 5 0 16,-3 4 0-16,-2 6 0 15,6 4 0-15,2 5 0 0,7 8 0 16,6 0 0-16,7 5 0 15,0 1 0-15,14 6 0 16,12-6 0-16,1 0 0 16,10 0 0-16,3 0 0 0,3-5 0 15,-5 1 0-15,0-2 0 16,-6-3 0-16,-7-1 0 16,0-4 0-16,-13 1 0 15,-3 1 0-15,-9-5 0 16,-3 2 0-16,-15-2 0 15,-4 2 0-15,-6-2 0 0,-6-6 0 16,-2 4 0-16,-7-7 0 16,2 0 0-16,4 0 0 15,5 0 0-15,4-1 0 0,8-5 0 16,3-6-10-16,14-8-65 16,6 8-15-16</inkml:trace>
  <inkml:trace contextRef="#ctx0" brushRef="#br0" timeOffset="139169.9216">13714 15187 445 0,'0'0'2'16,"0"0"3"-16,0 0 2 16,6 11 1-16,-3-1 1 0,2 2-1 15,1 5 1-15,2 1 0 16,-3 3-2-16,3 2-5 15,0-6-7-15,1 8-8 16,-4 5-50-16,8-15-22 0,-1-3-4 16</inkml:trace>
  <inkml:trace contextRef="#ctx0" brushRef="#br0" timeOffset="139531.5509">13983 15257 440 0,'0'0'5'16,"0"0"1"-16,0 0 1 15,0 0 1-15,0 0 0 16,0 0 1-16,0 10 0 0,-2-2 0 16,2 4-4-16,0 0-2 15,0 3-1-15,2 3-2 16,0-6 0-16,1 1 0 16,0-4 0-16,-3-9 0 0,6 7 0 15,-6-7 0-15,8-2 0 16,0-8 0-16,2 0 0 15,1-9 0-15,5 1 0 16,2-8 0-16,2 5 0 16,2-1 0-16,-2 5 0 0,-2 1 0 15,-3 6 0-15,2 6 0 16,-5 4 0-16,-2 4 0 0,-2 12 0 16,-3 3 0-16,0 1 0 15,1 2 0-15,0 3 0 16,-1-3 0-16,4 3 0 15,-3-5-15-15,4-18-56 16,3 13-16-16</inkml:trace>
  <inkml:trace contextRef="#ctx0" brushRef="#br0" timeOffset="139996.9763">14622 14950 472 0,'0'0'4'16,"0"0"2"-16,0 0 1 16,0 0 0-16,-5-3 1 15,5 3-1-15,-14 20-7 0,3 0 0 16,2 10 0-16,-7 4 0 16,2 9 0-16,1 7 0 0,0-2 0 15,9 0 0-15,2-1 0 16,2-8 0-16,2-4 0 15,12-10 0-15,4-5 0 16,5-8 0-16,2-10 0 16,2-2 0-16,0-14 0 0,5-6 0 15,-4-7 0-15,-3-7 0 16,-3-9 0-16,-10-2 0 16,-7-8 0-16,-5-2 0 15,-3 0 0-15,-8 1 0 16,-9 9 0-16,-2 3 0 15,-1 9 0-15,-2 11 0 0,0 10 0 16,0 12 0-16,6 6 0 16,-2 12 0-16,10 10 0 0,5 4 0 15,3 8 0-15,9 2 0 16,6 0 0-16,6 0 0 16,12-3 0-16,-1-7 0 15,9 1 0-15,10-8-84 0,-8-11-7 16</inkml:trace>
  <inkml:trace contextRef="#ctx0" brushRef="#br0" timeOffset="140179.0139">15052 15272 481 0,'0'0'3'16,"-5"10"1"-1,5 2 1-15,-2 2 2 0,0 7 0 16,-2 4-3-16,4 1-4 15,0 5 0-15,0-1 0 16,4-1 0-16,0-7 0 0,4 2-23 16,6-6-64-16,-8-10-4 15</inkml:trace>
  <inkml:trace contextRef="#ctx0" brushRef="#br0" timeOffset="140717.1011">15569 14987 411 0,'0'0'6'0,"0"0"3"16,0 0 3-16,0 0-1 15,6-11 2-15,-6 11 1 0,-11 0 0 16,-3 11 1-16,-5 4-9 16,-5 10-6-16,0 5 0 15,-1 7 0-15,-2 5 0 16,6 2 0-16,7 1 0 15,8-5 0-15,6-1 0 16,8-6 0-16,12-7 0 16,9-3 0-16,7-9 0 0,4 2 0 15,1-12 0-15,7-1 0 16,-6-6-20-16,-12-6-68 0,9 1-4 16</inkml:trace>
  <inkml:trace contextRef="#ctx0" brushRef="#br0" timeOffset="141060.0026">15878 15161 457 0,'0'0'4'0,"0"0"1"16,-17 9 1-16,9 1 1 15,-5 5 0-15,-1 0 0 0,0 5 1 16,0 5 0-16,1-4-6 15,11 2-2-15,2 0 0 16,2-4 0-16,14-6 0 16,2-1 0-16,3-5 0 0,1-1 0 15,6-6 0-15,-3 0 0 16,-3-8 0-16,-2-4 0 16,1-3 0-16,-12-3 0 0,-2-1 0 15,-7-4 0-15,0 1 0 16,-9 2 0-16,-6 3 0 15,0 4 0-15,-5 3 0 16,5 10 0-16,-5-2-35 0,1 4-52 16,10 8-4-16</inkml:trace>
  <inkml:trace contextRef="#ctx0" brushRef="#br0" timeOffset="141412.62">16288 15202 460 0,'0'0'4'0,"0"0"0"16,0 0 1-16,-5-12 1 16,5 12 0-16,-18-6 0 0,9 6 0 15,-7 0 0-15,0 3-3 16,-2 5-2-16,-2 5 0 16,3-1-1-16,2 5 0 15,7 1-1-15,3 2 1 16,5-1 0-16,0-1-1 0,11-1 1 15,3 3 1-15,6-3 0 16,0-3-1-16,2 1 1 16,1-2 1-16,-4-1-2 0,-1-3 0 15,-3-5 0-15,-15-4 0 16,10 8 0-16,-10-8 0 16,-15 4 0-16,-2-1 0 15,-6-1 0-15,-2 3 0 16,-2-5-4-16,-1 6-1 0,4-6-4 15,6 0-11-15,6-3-15 16,1-7-42-16,11 10-9 16</inkml:trace>
  <inkml:trace contextRef="#ctx0" brushRef="#br0" timeOffset="141813.6305">16587 15022 465 0,'0'0'4'16,"0"0"2"-16,0 0 1 0,0 0-1 15,-14 3 2-15,5 9 0 16,-6 8-1-16,0 3-7 16,-2 10 0-16,2 5 0 15,0 3 0-15,2 4 0 0,9-6 0 16,4-1 0-16,4-6 0 16,12-5 0-16,1-7 0 15,8-10 0-15,0-5 0 16,2-5 0-16,1-8 0 15,-5-9 0-15,0-7 0 0,-3-6 0 16,-8-11 0-16,-1 0 0 16,-9-6 0-16,-2-2 0 15,-4-2 0-15,-10 5 0 16,0 4 0-16,-4 9 0 0,-2 11 0 16,1 8 0-16,-4 11 0 15,3 8 0-15,6 15 0 16,1 5 0-16,4 12 0 15,8 5 0-15,1 2 0 0,5 4 0 16,10-1 0-16,0-8 0 16,7 5-4-16,12-9-82 15,-1-10-4-15</inkml:trace>
  <inkml:trace contextRef="#ctx0" brushRef="#br0" timeOffset="142134.4877">17004 15334 504 0,'0'0'3'0,"0"0"1"16,0 0-4-16,-8 15 0 16,3-5 0-16,5 4 0 0,-4 6 0 15,1 5 0-15,-2 2 0 16,1 3 0-16,1 2 0 15,-3 1 0-15,2-1 0 16,-1-5 0-16,2-1 0 0,-2-5 0 16,3-4 0-16,0-4 0 15,-1-3 0-15,3-10 0 16,0 0 0-16,0 0 0 16,0 0 0-16,7-6 0 0,-2-1 0 15,0-8 0-15,8 3-24 16,-1 0-67-16,-7-3-2 15</inkml:trace>
  <inkml:trace contextRef="#ctx0" brushRef="#br0" timeOffset="144610.1267">17599 15237 379 0,'0'0'7'15,"0"0"0"-15,0 0 2 16,0 0 1-16,10 0 0 16,-10 0 1-16,14 0 0 15,-2 0 0-15,8 0-5 0,0 0-4 16,8 0-5-16,-1 0-13 16,3 0-40-16,2 8-25 15,-7-3-3-15</inkml:trace>
  <inkml:trace contextRef="#ctx0" brushRef="#br0" timeOffset="144776.2537">17670 15369 326 0,'0'0'4'0,"0"0"4"0,0 0 2 16,0 0 2-16,0 0 4 16,8 10 0-16,1-6 0 15,7-1 1-15,6 2-6 16,7-3-5-16,4-2-12 0,10-7-65 15,-3 7-7-15</inkml:trace>
  <inkml:trace contextRef="#ctx0" brushRef="#br0" timeOffset="145243.8427">18767 15027 395 0,'0'0'6'15,"0"0"3"-15,0 0 3 16,5-10-1-16,-5 10 1 15,0 0 1-15,0 8 1 0,-3 7 0 16,-7 6-5-16,-2 6-4 16,-6 6-1-16,1 4 0 15,-6 0-1-15,3-2-3 16,-4 2 0-16,1-5 0 16,-2-5 0-16,0-2 0 0,6-3 0 15,-4-7 0-15,8-3 0 16,1-1 0-16,6-4 0 15,8-7 0-15,0 0 0 16,0 0 0-16,22 8 0 16,5-8 0-16,8 0 0 0,6-3 0 15,4 0 0-15,6-5 0 16,-1 4 0-16,-5 2 0 0,-6-4 0 16,-3 4-9-16,-10-1-28 15,-26 3-50-15,21 0-1 16</inkml:trace>
  <inkml:trace contextRef="#ctx0" brushRef="#br0" timeOffset="145634.2605">19127 15455 488 0,'0'0'4'0,"0"0"0"0,0 0 3 16,0-10-1-16,0 10-4 16,0-16-2-16,0 16 0 15,8-18 0-15,-4 7 0 0,6 4 0 16,5 2 0-16,0 3 0 16,0 2 0-16,0 5 0 0,-2 4 0 15,-4 7 0-15,-5-2 0 16,-4 6 0-16,-1 3 0 15,-9 1 0-15,-5-1 0 16,-2 2 0-16,-3-3 0 16,2-2 0-16,1-3 0 0,4-2 0 15,3-6 0-15,10-9 0 16,-7 10 0-16,7-10 0 16,15 0 0-16,2-4 0 15,6-4 0-15,7-2 0 0,-3-5-5 16,15-2-80-16,-5-2-3 15</inkml:trace>
  <inkml:trace contextRef="#ctx0" brushRef="#br0" timeOffset="146011.992">19490 14794 468 0,'0'0'4'0,"0"-11"1"15,0 11 1-15,0-14 0 16,0 4 1-16,7 0 0 16,6 0 1-16,4 3-8 0,0 4 0 15,4 3 0-15,4 3 0 16,-6 7 0-16,1 5 0 16,-5 7 0-16,-3 3 0 15,-7 3 0-15,-2 1 0 16,-6 0 0-16,-2 1 0 0,-4 0 0 15,1-5 0-15,-4-6 0 16,4 1 0-16,1-5 0 16,1-3 0-16,6-4 0 15,0-8 0-15,18 8 0 16,-3-8 0-16,5 0 0 0,10 0 0 16,0-3 0-16,7-4 0 15,1 1 0-15,1 2 0 0,-7-4-32 16,1 4-54-16,-6-1-2 15</inkml:trace>
  <inkml:trace contextRef="#ctx0" brushRef="#br0" timeOffset="146592.3745">20433 15262 423 0,'0'0'5'16,"7"-15"1"-16,-2 5 2 16,-1-7 2-16,1-3 0 15,-5 0 1-15,0 1 0 16,-5-4 1-16,-9 3-5 0,-6 10-2 16,-10 6-2-16,2 4-3 15,-6 2 0-15,4 13 0 16,2 0 0-16,2 7 0 15,11 3 0-15,6 2 0 0,9 0 0 16,11 1 0-16,12 1 0 16,5 2 0-16,11-5 0 15,0-1 0-15,0-1 0 16,2-1 0-16,-4-2 0 16,-7-4 0-16,-8-3 0 0,-7-2 0 15,-8-2 0-15,-7 0 0 16,-6-2 0-16,-7-1 0 0,-7-2 0 15,-8 2 0-15,-4-4 0 16,-3 2 0-16,-8-5 0 16,-1 0 0-16,2 0 0 15,-2-2 0-15,4-4-11 0,7 2-7 16,-1 11-51-16,16-10-18 16</inkml:trace>
  <inkml:trace contextRef="#ctx0" brushRef="#br0" timeOffset="146795.4454">20644 15316 453 0,'0'0'2'16,"0"0"0"-16,0 0 2 16,0 0 2-16,0 10 0 0,0 4 0 15,2-3 0-15,-2 7 1 16,0-1-3-16,3 5-1 15,-1 0-7-15,3 1-9 0,-3-3-22 16,-2-3-50-16,8-5 0 16</inkml:trace>
  <inkml:trace contextRef="#ctx0" brushRef="#br0" timeOffset="147163.111">20862 15361 403 0,'0'0'7'16,"0"0"2"-16,0 0 0 15,0 0 1-15,0 0 1 16,-2 5 1-16,0 5 0 16,-2 0 0-16,4 4-6 15,0 2-3-15,0 1 0 0,0 0 0 16,4 6-2-16,-2-9 0 16,0-1-1-16,1-3 1 15,-3-10 0-15,5 10 1 0,-5-10 0 16,9 0 1-16,-9 0-3 15,18-20 0-15,-6 7 0 16,1-4 0-16,4-5 0 16,1 4 0-16,-1 4 0 15,-2-2 0-15,-2 7 0 0,-3 4 0 16,-1 5 0-16,-9 0 0 16,11 14 0-16,-4-2 0 15,-3 6 0-15,2 0 0 16,1 4 0-16,-1-8 0 0,3 4-5 15,-1-4-4-15,4 3-10 16,-8 12-58-16,9-24-10 16</inkml:trace>
  <inkml:trace contextRef="#ctx0" brushRef="#br0" timeOffset="148144.2311">21171 14928 356 0,'0'0'7'0,"0"0"5"16,-8-15 3-16,8 15 1 15,-8-17 1-15,8 4 2 16,-2-2 1-16,2-2 0 15,5 2-6-15,8 0-3 0,3-2-7 16,5 7-4-16,4-2 0 16,0 6 0-16,-4 1 0 15,2 5 0-15,-3 3 0 16,-5 6 0-16,-2 8 0 16,-9-3 0-16,-4 11 0 0,-4-3 0 15,-4 4 0-15,-2 0 0 16,0-2 0-16,-3-4 0 0,4-2 0 15,-1-3 0-15,4-3 0 16,5-5 0-16,1-7 0 16,0 11 0-16,12-9 0 15,2-2 0-15,9 0 0 16,-1 0 0-16,6 0 0 0,2-2 0 16,0-1 0-16,-5-2 0 15,2 2 0-15,-10 3 0 16,6 0-2-16,-11 0-44 0,1 8-43 15,-13-8-2 1</inkml:trace>
  <inkml:trace contextRef="#ctx0" brushRef="#br0" timeOffset="148741.3082">21830 15259 415 0,'0'0'5'0,"0"-7"2"15,0 7 2-15,0-15 2 0,0 15 0 16,0-17 2-16,0 17-1 15,0-12 0-15,-13 12-3 16,1 4-2-16,-6 14-7 16,-5 7 0-16,1 2 0 0,0 7 0 15,-3 9 0-15,6-2 0 16,1 0 0-16,8 1 0 16,2-5 0-16,8-5 0 0,2-5 0 15,7-5 0-15,7-4 0 16,5-9 0-16,6-3 0 15,0-6 0-15,6-3 0 16,-3-12 0-16,1-7 0 0,-1-3 0 16,-2-11 0-16,-6-7 0 15,-4-3 0-15,-9-10 0 16,-1 0 0-16,-8-1 0 0,0 2 0 16,-8 5 0-1,-6 9 0-15,-2 7 0 0,-5 13 0 16,-2 8 0-16,-2 13 0 15,2 10 0-15,-3 10 0 16,8 13 0-16,3 4 0 16,5 4 0-16,8 4 0 15,2 4 0-15,12-4 0 0,8-3 0 16,7-2 0-16,6-8 0 16,4-7 0-16,8-8-48 15,-6-4-42-15,3-3-1 0</inkml:trace>
  <inkml:trace contextRef="#ctx0" brushRef="#br0" timeOffset="149199.6321">22260 15547 457 0,'0'0'6'0,"0"0"2"0,0 0 2 16,-11 0 1-1,11 0 1-15,0 0-5 0,-7-13-7 16,7 13 0-16,7-10 0 16,11 6 0-16,2 0 0 15,7 0 0-15,0 2 0 0,-1 2 0 16,3 0 0-16,-9 6 0 16,0 2 0-16,-13 5 0 15,-4 2 0-15,-6 5 0 16,-7-1 0-16,-9 4 0 0,1-3 0 15,-4 0 0-15,-1 2 0 16,-2-5 0-16,5 1 0 16,6-6 0-16,3-2 0 0,4-2 0 15,7-8 0-15,0 12 0 16,18-10 0-16,1 1 0 16,7-3 0-16,11 0 0 15,3-5 0-15,4 2 0 0,1-2 0 16,-5-2 0-16,-3 2 0 15,-12 2 0-15,-1-2 0 16,-5 3 0-16,-12-1 0 16,-7 3 0-16,0 0 0 15,0 5 0-15,-18 13-61 16,6-11-34-16</inkml:trace>
  <inkml:trace contextRef="#ctx0" brushRef="#br0" timeOffset="152372.0443">905 16053 223 0,'0'0'0'0,"0"0"0"16,0 0 2-16,0 0 4 15,0 0 2-15,9 6 2 0,1 0 3 16,9-1 0-16,7 2 4 15,7-2 1-15,17-2-2 16,2-1-2-16,17-2-2 16,9 0-1-16,12 0 0 0,5-2-2 15,13-1-2-15,9-2-1 16,7 3-1-16,11-3 0 16,6 2-2-16,7 1 0 15,13-4 0-15,5 5-2 16,13-4 1-16,7 1 0 15,8 2-1-15,3 0 1 0,12 0-1 16,4 2 0-16,8-3 1 16,3 3-1-16,4-3 0 15,7 1 0-15,0 2 0 16,6 0 0-16,1 0-1 0,7-3 1 16,-1 3 0-16,3-3-1 15,5 1 0-15,3 0 0 16,-3-3-1-16,5 2 1 0,0 1 0 15,0 2 1-15,-2 0-1 16,-1 0 0-16,1 0 2 16,4 2 0-16,-2 6-2 15,-2-4 2-15,6 2-1 16,-1 2-1-16,2-2 1 0,5 0-1 16,-2 1 1-16,-4-2-1 15,2 3 1-15,-4-3-1 16,-5 0 1-16,-1-3-1 15,-1 3 0-15,-3-3 0 0,1 1 1 16,-6-3-1-16,6 3 0 16,0-1 1-16,1 0 0 15,2 0-1-15,-6 4 1 16,2-5 0-16,-7 5 0 0,0-1 0 16,4 0 0-16,-7-1-1 15,1 2 1-15,-5 2-1 16,-2-4 1-16,1 2-1 15,-1 0 0-15,-3-3 0 0,-1 2 1 16,1-2 0-16,-2 0 1 16,-4 1-1-16,1-1 1 15,-3 1 0-15,1 2 0 0,-4-2 0 16,-4 2-1-16,5-2 0 16,-3 4 0-16,-2-1-1 15,2-2 1-15,-4 0-1 16,1-1 0-16,-2 2 0 15,-2-4 0-15,-2 4 0 0,-4-6 1 16,0 3-1-16,-3-3 1 16,-1 0 0-16,-5 0 1 15,-1 0-1-15,-1 1 0 16,-3 1 1-16,-7 4-1 0,9-1 0 16,-10 5 0-16,-5-2-1 15,-1 4 0-15,-9 0 0 16,-11 0 0-16,-6 3 0 15,-18 0 0-15,-14 0-1 0,-8-3 1 16,-15 0 0-16,-16 1 0 16,-12-3 0-16,-11-3 0 15,-15 1 0-15,-12-4 0 0,-11-1-1 16,-5 2 1-16,-17-5-1 16,0 0-4-16,0 0-8 15,-17-5-48-15,-10 5-24 16</inkml:trace>
  <inkml:trace contextRef="#ctx0" brushRef="#br0" timeOffset="154224.2421">1134 17358 249 0,'0'0'1'0,"0"0"-1"16,0 0 1-16,0 0 1 15,0 0 3-15,7 0 2 16,0 3 1-16,4-3 3 0,5 1 0 16,8-1 0-16,1 3 1 15,6-3 0-15,9 0-2 0,6 0 0 16,11 0-3-16,5 0 1 15,10 0-2-15,4-3 0 16,14 2 0-16,7-2-2 16,10-2 0-16,5 2-1 0,82-4 1 15,-73 2-1-15,19 0-1 16,-1 0 1-16,14 3-1 16,127-10 2-16,-128 9-2 15,27-2 2-15,-18 3-4 16,31-1 3-1,168-2 1-15,-20-1-1 0,-4 4 0 16,3 1-1-16,-19-3 1 16,-174 4-3-16,16 0 2 15,-13 0-2-15,15 0 1 16,134 0 0-16,-149 0-1 0,16 0 0 16,1 0 0-16,16 4 1 15,-1-3 0-15,10 1 0 16,8-2-1-16,13 3 0 0,2 0 1 15,9 0 0-15,6-1-1 16,12 1 0-16,-29-3 1 16,11 2-1-16,138 0 2 15,84-2 0-15,-28 0 0 16,-34 0 0-16,-25-4 1 0,-35 1-1 16,-176 3-2-16,24-2 2 15,-26 2-3-15,14-3 0 16,-16 3 0-1,12 0 2-15,158 0-1 0,-5-3 1 16,3 3 2-16,-8-3-2 16,9 1 2-16,-32-3 0 15,1 0-1-15,-60 3 0 0,-2-1-1 16,-3 3 1-16,-7 0-1 16,-3 0 0-16,-4 3 0 15,-104-1-2-15,27 1 1 16,-19-3-1-16,20 2 0 0,-1 2 0 15,13-3 0-15,106-1 1 16,27 2 0-16,-137-2 0 16,15 0-1-16,-1 3 1 15,12-3 1-15,-1 0-1 16,11 3 0-16,-19 0-1 0,16-1 0 16,-3 3 1-16,13-3 1 15,-18 4-1-15,10-1 0 16,-13 2 1-16,11 0-1 15,0 0 0-15,8 1 1 16,2-1-1-16,-5 3 0 16,-1-1-1-16,1 2 2 0,-3-2-2 15,0 3 1-15,0 2 0 16,0-2 0-16,-2 3 0 16,0-3 0-16,-4 3 0 0,-1-3 0 15,0 0 0-15,-1 6 0 16,-2-3 0-16,-3 0 0 15,-3 2 0-15,2-2 0 0,-3 0-1 16,-3-3 1-16,-4 3 0 16,-3-2 1-16,-4-1-1 15,-5-2 1-15,-7-5 0 16,-1 5 0-16,-8-3 0 16,-11 1 1-16,-3-2-1 0,-11 0 0 15,-9-4 2-15,-8 2-1 16,-8-4 2-16,-9 2-1 15,-6-2 2-15,-12 0-2 16,-3 0 1-16,-13 0 0 16,2 0-4-16,-8 0 0 0,-4 0 0 15,-7 0-3-15,-7 0-6 16,0 0-8-16,0 0-33 16,0 0-37-16,-12 0 0 0</inkml:trace>
  <inkml:trace contextRef="#ctx0" brushRef="#br0" timeOffset="158214.095">2058 16549 372 0,'0'0'5'0,"0"0"5"15,0 0 2-15,-2-12 3 16,2 12 1-16,0 0-1 0,-5-14 1 16,5 14 1-16,0 0-5 15,-3 17-3-15,3 11-5 16,0 3 1-16,0 4-2 16,0 7-3-16,0 3 0 15,6 4 0-15,-4-1 0 16,5-4 0-16,-1-7 0 0,1-2 0 15,-2-3 0-15,-3-4 0 16,1-8 0-16,-3-5 0 16,0-6 0-16,0-9 0 15,0 0 0-15,-5 0 0 0,-2-12 0 16,-6-10 0-16,3-9 0 16,-4-11 0-16,1-5 0 0,1-10 0 15,-2-7 0-15,3 0 0 16,6-1 0-16,0 4 0 15,5 4 0-15,5 10 0 16,1 4 0-16,9 11 0 16,3 8 0-16,7 6 0 0,3 6 0 15,2 6 0-15,-1 6 0 16,1 6 0-16,0 6 0 16,-5 8 0-16,-6 5 0 15,-6-1 0-15,-5 8 0 0,-8-2 0 16,-13 3 0-16,-4-7 0 15,-3 7 0-15,-8-6 0 16,-2-2 0-16,3-6 0 16,-5 1 0-16,8-4-8 15,-2-7-4-15,9 4-6 0,2-11-15 16,-10 3-55-16,25-5 0 16</inkml:trace>
  <inkml:trace contextRef="#ctx0" brushRef="#br0" timeOffset="158806.3473">2362 16837 417 0,'0'0'5'0,"0"0"2"0,-3-14 2 15,1 6 0-15,2-4 2 16,0 3 0-16,0-5 1 0,5 2 0 16,-1 2-5-16,9 0-2 15,2 3-2-15,3 7 0 16,2 0-3-16,-3 9 0 15,1 4 0-15,-5 4 0 0,1 6 0 16,-9 1 0-16,-4 1 0 16,-1 3 0-16,-1-6 0 15,-4 0 0-15,-6-2 0 16,4-8 0-16,-2 1 0 0,-2-6 0 16,11-7 0-16,-12 0 0 15,12 0 0-15,0-15 0 16,0 0 0-16,5-7 0 15,8-3 0-15,1 0 0 0,2 0 0 16,-2 1 0-16,4 5 0 16,-4 4 0-16,-2 7 0 15,-1 4 0-15,-4 4 0 16,-7 0 0-16,12 15 0 16,-6-3 0-16,-1 5 0 0,4 2 0 15,-1 4 0-15,0-1 0 16,-1 1 0-16,3-2 0 15,3-1 0-15,-4-7 0 0,6-1-13 16,-5-4-29-16,7-5-46 16,3-3-2-16</inkml:trace>
  <inkml:trace contextRef="#ctx0" brushRef="#br0" timeOffset="159223.3346">2817 16382 399 0,'0'0'6'0,"0"0"3"16,-10-15 2-16,3 6 2 15,2-2 0-15,-3-2 2 16,2-1-1-16,2-1 1 16,4 0-5-16,2 3-4 15,8 2-6-15,8 3 0 0,2 3 0 16,2 4 0-16,3 0 0 15,0 11 0-15,0 4 0 16,-8 4 0-16,-4 4 0 0,-6 4 0 16,-7 3 0-16,0-3 0 15,-10 0 0-15,0 0 0 16,0-4 0-16,-2-3 0 16,4-6 0-16,1-1 0 0,7-13 0 15,0 9 0-15,7-9 0 16,11-2 0-16,4-5 0 15,8-6 0-15,1 4 0 16,3-1 0-16,2-2 0 16,-3 2 0-16,-3 2 0 15,-5 2 0-15,-11 4 0 0,-1 2 0 16,-13 0-29-16,0 0-61 16,0 6-3-16</inkml:trace>
  <inkml:trace contextRef="#ctx0" brushRef="#br0" timeOffset="160541.3703">3552 16629 403 0,'0'0'3'0,"0"0"2"16,0 0 3-16,8-10 1 16,-8 10 1-16,0 0-2 0,0 0 1 15,0 0 0-15,10 8 0 16,-10 9-2-16,0 3-3 16,0 3 0-16,2 6-1 0,3 0 1 15,0 6 0-15,1-2 0 16,-4-1-3-16,5-3-2 15,-4-1-4-15,1-3-7 0,-4-1-15 16,0-14-57-16,0 7-3 16</inkml:trace>
  <inkml:trace contextRef="#ctx0" brushRef="#br0" timeOffset="160776.6494">3361 16835 399 0,'0'0'4'0,"0"0"1"0,0 0 1 16,0 0 1-1,11 0 3-15,1 0 0 0,8-2 0 16,10-4 2-16,2 4-5 16,12-3 0-16,6 0-1 15,2 3-2-15,0-3-3 0,3 3-5 16,-7-1-7-16,0 3-27 15,-4 3-47-15,-9-3-1 16</inkml:trace>
  <inkml:trace contextRef="#ctx0" brushRef="#br0" timeOffset="161390.8629">4363 16590 438 0,'0'0'3'0,"0"0"1"15,0 0 2-15,0 0-1 16,0 0 1-16,0 3 1 16,0 6-1-16,0-1 2 0,-6 1-3 15,6 6-1-15,-4 0-1 16,4 8 1-16,-2-1-1 0,2 3 0 15,0 0 1-15,5 5-2 16,-1 2-2-16,1-1 0 16,3 1 0-16,0 1 0 0,-2-4 0 15,0 1 0-15,1-3 0 16,-1-1 0-16,-1-7 0 16,-3 1 0-16,0-8 0 15,1-3 0-15,-3 3 0 16,0-12 0-16,0 0 0 0,0 0 0 15,-5 0 0 1,-2-16 0-16,-2-1 0 0,-1-7 0 16,-1-9 0-16,0-7 0 15,2-6 0-15,1-4 0 16,4-2 0-16,4 0 0 0,0 0 0 16,2 4 0-16,8 7 0 15,-1 4 0-15,7 7 0 16,-4 2 0-16,8 14 0 0,-6 2 0 15,4 7 0-15,-1 5-2 16,-2 0 1-16,-3 9 1 16,1 6 0-16,-5 5 0 15,-1 4-1-15,-7 2 1 0,0-2 1 16,-5 3-1-16,-5 0 0 16,-5-1-3-16,-4-2-2 15,1-2-4-15,-7-2-4 16,8 1-18-16,-8 6-56 0,9-15-1 15</inkml:trace>
  <inkml:trace contextRef="#ctx0" brushRef="#br0" timeOffset="162274.7209">4671 16795 396 0,'0'0'7'0,"0"0"3"0,0 0 1 16,-7-12 0-16,7 12 0 15,0 0 1-15,0 0 0 16,-10 11-1-16,10 3-5 16,0 5-4-16,7-1-1 0,3 5 1 15,5-1-1-15,0-2 1 16,5-6-1-16,0-4 1 15,4-5-1-15,-1-5 0 0,0 0 1 16,-1-5 0-16,-6-5 1 16,0-4 1-16,-6 2-4 15,0-2 0-15,-2 2 0 16,-3 2 0-16,-5 10 0 16,0-15 0-16,0 15 0 0,0 0 0 15,0 0 0-15,7 15 0 16,-3 1 0-16,2 1 0 15,2 3 0-15,-1 6 0 16,0-1 0-16,-2 0 0 16,0 0 0-16,-2-3 0 0,-3-2 0 15,-3 2 0-15,-5-2 0 16,-3-2 0-16,-2-6 0 16,-7 0 0-16,0-2 0 0,-6-3 0 15,4-1 0-15,-4-5 0 16,1-1-12-16,0-1-13 15,2-5-61-15,6-4-3 16</inkml:trace>
  <inkml:trace contextRef="#ctx0" brushRef="#br0" timeOffset="162741.8327">5090 16312 436 0,'0'0'5'15,"0"0"2"-15,-1-12 2 16,-2 2 1-16,3 1 1 0,-2-4 1 16,2-4 0-16,0 2-3 15,5-5-9-15,6 5 0 0,3 0 0 16,2 6 0-16,4 1 0 15,1 5 0-15,2 3 0 16,-4 5 0-16,-1 8 0 16,-6 4 0-16,1 7 0 0,-8 2 0 15,-5 1 0-15,0 5 0 16,-5-2 0-16,-8 0 0 16,3-3 0-16,-5-3 0 15,5-1 0-15,1-5 0 0,4-6 0 16,5-3 0-16,0-9 0 15,12 11 0-15,6-11 0 16,8 0 0-16,4-8 0 16,6 1 0-16,3-3 0 0,-4 3 0 15,2-2 0-15,-7 7 0 16,-5-4 0-16,-5 6 0 16,-8 3 0-16,-5 2-50 15,-4 7-41-15,-3 2-2 16</inkml:trace>
  <inkml:trace contextRef="#ctx0" brushRef="#br0" timeOffset="167353.1053">14738 11546 186 0,'0'0'6'16,"0"0"-2"-16,0 0 1 15,0 0-3-15,0 0 2 16,0 0 5-16,0 0 4 15,-11 18 2-15,-4 11-1 0,-8 13 2 16,-9 19 3-16,-10 11 2 16,-13 23 0-16,-12 14-5 15,-8 23-2-15,-6 9-4 16,-10 7-2-16,0 13-4 0,-3 8 0 16,2 1-2-16,0 4 0 15,0-5 1-15,5-1 1 16,2-1 1-16,-5-2-1 15,6-1 1-15,-3 1 1 0,0-4-1 16,-2 4 0-16,2-5-2 16,-5-2 0-16,0-6-1 15,5-9 1-15,2-9-1 0,8-15-1 16,5-13 2-16,12-8-1 16,8-19-1-16,8-11 1 15,11-7 0-15,7-13-2 16,7-4 1-16,7-13-1 0,5-7 0 15,2-3-1-15,2-8 1 16,3-4 0-16,0-9 0 16,0 10 1-1,0-10 0-15,0 0 0 0,0 0 0 16,0 0 1-16,0 0 0 16,0 0 0-16,0 0-1 15,0 0 0-15,0 0 1 0,0 0-1 16,0 0 1-16,0 0-1 15,0 0 1-15,0 0-1 0,0 0 1 16,0 0-1-16,0 0-1 16,0 0 0-16,0 0-1 15,0 0 0-15,0 0-1 16,0 0-2-16,0 0-6 0,0 0-12 16,-3-10-59-16,3 10-3 15</inkml:trace>
  <inkml:trace contextRef="#ctx0" brushRef="#br0" timeOffset="168842.6789">6063 16545 400 0,'0'0'5'0,"0"0"1"16,0 0 1-16,0 0 0 16,0 0 1-16,5 4 2 0,-5 9 0 15,0 3 0-15,0 4-2 16,0 1-2-16,0 6 0 0,0 6-1 15,0-6 0-15,0 0-2 16,2 3-1-16,2-7 1 16,1-1-3-16,-1-3-3 15,-1-4-4-15,-3 3-6 0,0-6-15 16,0-12-42-16,0 12-15 16</inkml:trace>
  <inkml:trace contextRef="#ctx0" brushRef="#br0" timeOffset="169187.8839">5862 16714 362 0,'0'0'7'16,"0"0"1"-16,0 0 0 15,0 0 1-15,0 0 3 0,0 0 1 16,0 0 2-16,20 0 1 15,5-3-4-15,9 1-2 0,7-1 1 16,8-1-1-16,6-1-2 16,-3-1-2-16,-3 2-2 15,-1-1-4-15,-11 2 0 0,-7 0 0 16,-7 3 0-16,-9 0 0 16,-3 0 0-16,-11 0 0 15,0 0 0-15,0 0 0 16,0 0 0-16,0 0 0 15,0 0 0-15,-11 6 0 16,11-6-6-16,-19 8-13 0,19-8-35 16,-13 9-35-16,13-9-2 15</inkml:trace>
  <inkml:trace contextRef="#ctx0" brushRef="#br0" timeOffset="169705.2813">6856 16513 426 0,'0'0'4'0,"0"0"0"0,0 0 1 16,0 0 0-16,0 0 0 16,0 0 0-16,0 10 1 15,-2 4 0-15,-6 6-3 16,-1 6 0-16,-7-2 1 0,2 9-1 15,-1-1 1-15,-5-2 0 16,0-1 0-16,0-4-1 0,3-5 0 16,2-1-1-16,0-3 0 15,2-7-2-15,6 1 0 16,7-10 0-16,-10 10 0 16,10-10 0-16,10 5 0 0,8-5 0 15,1 0 0-15,9-5 0 16,4 2 1-16,5-1 0 15,1-2-1-15,6 2 0 16,-9-1-1-16,-1 5-2 16,-4 0-3-16,-7-3-10 15,0-1-44-15,-7 4-26 16,-5 2-3-16</inkml:trace>
  <inkml:trace contextRef="#ctx0" brushRef="#br0" timeOffset="169938.756">7172 16750 420 0,'0'0'4'0,"0"0"1"0,0 0 1 16,0 0 3-16,0 0 0 16,3 13 2-16,-3 0-1 15,2 2 1-15,-2 5-4 16,3 2-1-16,-1 2-1 0,0 2-2 15,1-2-3-15,-2-4-3 16,5 2-10-16,-3-7-26 16,2-1-47-16,0-4-1 15</inkml:trace>
  <inkml:trace contextRef="#ctx0" brushRef="#br0" timeOffset="170338.8193">7373 16469 431 0,'0'0'5'0,"-2"-7"2"15,2 7 2-15,-3-18 1 16,1 3 0-16,2 2 2 0,2-1-1 16,6-1 1-16,5 3-8 15,1 2-4-15,9 3 0 16,2 4 0-16,-3 3 0 0,2 0 0 15,-1 10 0-15,-5 4 0 16,-4 4 0-16,-9 4 0 16,-5 3 0-16,-5 2 0 15,-7-3 0-15,-3 4 0 16,0-3 0-16,0-3 0 16,3-5 0-16,-1 3 0 15,11-10 0-15,2 5 0 0,2-7 0 16,16-4 0-16,7-4 0 15,5 0 0-15,7 0 0 0,0-4 0 16,8-2 0-16,-8-1 0 16,0-1 0-16,-7 6 0 15,-5 2 0-15,-12-7-13 16,-3 7-77-16,-10 0-4 0</inkml:trace>
  <inkml:trace contextRef="#ctx0" brushRef="#br0" timeOffset="179852.0209">8149 16736 213 0,'0'0'6'15,"0"0"3"-15,5 0 2 16,-5 0 2-16,0 0 2 16,0 0 2-16,12-3 1 15,-12 3 2-15,0 0-5 0,0 0-3 16,0 0-1-16,0 0-1 15,0 0-2-15,0 0-1 16,0 0-2-16,0 0-1 16,0 0-1-16,0 0 0 0,0 0-1 15,0 0-1-15,0 0 1 16,0 0-1-16,0 0 0 16,0 0 1-16,0 0 0 15,0 0 0-15,0 0 1 0,0 0 0 16,0 0 0-16,0 0 0 15,0 0 0-15,8 0 0 16,-8 0-1-16,0 0 0 0,0 0 1 16,0 0-2-16,0 0 0 15,0 0 1-15,0 0-1 16,0 0 1-16,0 0 0 16,0 0-1-16,0 0 1 0,0 0 0 15,0 0 0-15,0 0-1 16,0 0 0-16,0 0 0 15,0 0 0-15,0 0 0 16,0 0 1-16,10 0 1 0,-10 0 1 16,19 5 0-16,-1-2 2 15,7 1 0-15,5-1 0 16,4-1 0-16,9 1 0 16,-1-3 0-16,0 0-3 15,1 0-3-15,-4 0 0 16,-2-3 0-16,-2 1 0 0,-5 2 0 15,-5-3 0-15,-5 2 0 16,-2-2 0-16,-6 3 0 16,-12 0 0-16,12 0 0 0,-12 0 0 15,0 0 0-15,0 0 0 16,0 0 0-16,0 0 0 16,0 0 0-16,0 0 0 15,0 0 0-15,0 0 0 16,0 0 0-16,0 0 0 15,-7 0 0-15,7 0 0 0,0 0 0 16,-12 0 0-16,12 0 0 16,0 0 0-16,-13 0 0 0,13 0 0 15,0 0 0-15,-7 0-15 16,7 0-12-16,0 0-23 16,0 0-39-16,0 0-1 15</inkml:trace>
  <inkml:trace contextRef="#ctx0" brushRef="#br0" timeOffset="181653.0482">9079 16575 356 0,'0'0'9'16,"0"0"1"-16,-10-5 4 0,10 5 0 16,-8-10 1-16,8 10 0 15,-7-12 1-15,5 0 0 16,2-1-7-16,9 3-3 16,4 0-2-16,7-4-1 0,2 4-1 15,6 2-1-15,4 0 0 16,-2 7 0-16,0 1 0 15,0 1-1-15,-10 10 0 16,-1 1 1-16,-8 5-1 0,-4 3 1 16,-7 5-2-16,-11 0 3 15,-4 1 0-15,-7 2 0 16,-3 1 0-16,-7-3 0 16,2-2 0-16,-2 1 0 15,2-8 1-15,7 0-3 16,4-3 0-16,1-2 0 0,8-5 0 15,10-7 0-15,0 10 0 16,8-10 0-16,10 0 0 16,3 0 0-16,9-5 0 0,6 0 0 15,1-2 0-15,2 2 0 16,2-1 0-16,-4 0 0 16,-5 0 0-16,-2 3 0 0,-8 1 0 15,-5 2 0-15,-2 0 0 16,-15 0-11-16,15 0-17 15,-5 0-58-15,-10 0-3 16</inkml:trace>
  <inkml:trace contextRef="#ctx0" brushRef="#br0" timeOffset="182187.5975">9688 16516 415 0,'0'0'4'0,"0"0"3"16,0 0 1-16,0 0 0 16,0 0 0-16,0 0 0 0,5 9 1 15,-2 6 1-15,-1 5-5 16,0 7-2-16,3 1 0 16,2 3 0-16,4 7 0 15,-1-3-1-15,-1-4 0 16,4 2 0-16,-6-8 1 0,3-3-2 15,-3-3 0-15,-1-3 0 16,-4-7 0-16,-2-9 1 16,0 10 0-16,0-10-2 15,-15-4 0-15,5-11 0 0,1-5 0 16,-4-5 0-16,-2-9 0 16,6-8 0-16,-2-3 0 15,4-2 0-15,5-3 0 16,2 3-2-16,2 0 1 15,10 4 1-15,3 7-1 0,2 6 1 16,8 6 0-16,0 4 0 16,2 6-1-16,1 10 1 15,4 1-1-15,-4 6 1 0,-3 7-1 16,-6 4 1-16,-1 10-1 16,-8-3 1-16,-8 9 0 15,-2-3 0-15,-7 4 0 16,-8-5 0-16,-5 2 0 0,-5-1-1 15,-2-4 0-15,2-4 0 16,-3-2-3-16,9-2-6 16,-4-3-13-16,9-3-62 15,3-3-1-15</inkml:trace>
  <inkml:trace contextRef="#ctx0" brushRef="#br0" timeOffset="182704.1123">10054 16670 422 0,'0'0'6'16,"0"0"-1"-16,0 0 2 16,0 0 0-16,5-11 0 0,-5 11 0 15,0 0 0-15,0 0 1 16,12 15-6-16,-8-7 2 15,7 4-3-15,1-2 0 0,0 2 1 16,6-2 0-16,2-3-1 16,-1-4 1-16,4-1 0 15,0-2 0-15,-1-5 0 16,-5-2 1-16,-2-3 0 0,-3 0 1 16,-2 1 0-1,-2-4-4-15,-5 5 0 0,-2-2 0 16,-1 10 0-16,0-10 0 15,0 10 0-15,0 0 0 16,0 14 0-16,6-2 0 0,-4 5 0 16,3 3 0-16,1 5 0 15,4-4 0-15,-1 5 0 16,1-2 0-16,-2-2 0 0,-1 1 0 16,-2-3 0-16,-3-2 0 15,-2-4 0-15,-4 1 0 16,-6-5 0-16,-3-1 0 15,-4-1 0-15,-5-4 0 0,-4 2 0 16,1-4 0-16,4-2 0 16,-2 0 0-16,3 0-3 15,1-5-25-15,-13 0-59 16,32 5-2-16</inkml:trace>
  <inkml:trace contextRef="#ctx0" brushRef="#br0" timeOffset="187285.7067">10576 16387 315 0,'0'0'9'0,"0"0"1"0,12-15 4 16,-12 15 3-16,14-17 2 16,-6 7-1-16,2 2 1 15,-2-2 0-15,-8 10-6 16,14-5-4-16,-14 5-1 15,12 19-3-15,-8 5-1 0,-2 2 0 16,-2 4-1-16,0 5 0 16,-8 3 0-16,-2-4-3 15,-4 0 3-15,-2-3-1 16,2-7-1-16,-1-1 1 0,0-4 0 16,0-4-1-16,4-5 1 15,11-10 0-15,-14 13-2 16,14-13 0-16,0 0 0 0,0 0 0 15,0 0 0-15,0 0 1 16,14 2 0-16,7-2 1 16,1 0-2-16,8-2 0 15,5-4 0-15,-1 5 0 0,4-5 0 16,-3 4 0-16,-3-4 0 16,-8 6 0-16,-1 0 0 15,-8 0 0-15,-4 0 0 16,-11 0-3-16,11 0-5 15,-11 0-8-15,0 0-33 16,-4 8-38-16,4-8-2 16</inkml:trace>
  <inkml:trace contextRef="#ctx0" brushRef="#br0" timeOffset="187620.3259">11118 16607 430 0,'0'0'5'0,"0"0"1"0,0 0 0 0,0 0 2 16,-4 10 0-16,4 0 2 16,-5 7 2-16,1 0 0 15,1 9-5-15,-5-4 0 0,8 7-7 16,-4 1 0-16,4-4 0 15,0-2 0-15,0-2 0 16,4-2 0-16,2-6 0 16,-1 2 0-16,-3-7 0 0,-2-9 0 15,7 16 0-15,-7-16 0 16,0 0 0-16,0 0-2 16,10 2-17-16,-10-2-33 0,3-10-37 15,2-2 0-15</inkml:trace>
  <inkml:trace contextRef="#ctx0" brushRef="#br0" timeOffset="188269.3713">11651 16593 346 0,'0'0'7'0,"0"0"5"15,4-13 3-15,-4 13 2 0,5-14 0 16,-5 5 1-16,0 0 0 16,0-3 0-16,0 12-6 15,-16-16-5-15,4 12-3 16,-1 4-1-16,-4 0-2 15,-3 4-1-15,0 9 0 16,3-1 0-16,-1 5-1 0,4 7 2 16,3-3 0-16,9 1 0 15,2 1 1-15,8 1 0 0,9-3 1 16,6 1 1-16,4-5-1 16,3 3-3-16,1-2 0 15,2-1 0-15,-3-2 0 16,2-1 0-16,-7-1 0 0,-8-1 0 15,-1 0 0-15,-7-4 0 16,-4 1 0-16,-5 1 0 16,-12-2 0-16,-6-1 0 15,-3 4 0-15,-7-4 0 0,-4-5 0 16,0 3 0-16,-4-2 0 16,4-3 0-16,4 0 0 15,4-3-3-15,4 1-6 16,10-3-8-16,-3 3-13 15,11-15-51-15,2 17-6 0</inkml:trace>
  <inkml:trace contextRef="#ctx0" brushRef="#br0" timeOffset="189234.4308">11998 16723 384 0,'0'0'6'0,"0"0"5"0,0 0 2 15,0 0 1-15,0 0 1 16,0 0-1-16,0 0 0 15,2 8 1-15,-2-8-6 16,0 17-4-16,0-2-3 16,-5 2-1-16,5 1 1 0,0 2-1 15,-2-1-2-15,2 1-5 16,2-5-7-16,5 3-27 16,1-6-46-16,1-4-1 15</inkml:trace>
  <inkml:trace contextRef="#ctx0" brushRef="#br0" timeOffset="189604.5545">12178 16744 415 0,'0'0'4'0,"0"0"1"0,0 0 2 16,0 0 0-16,0 0 0 16,0 4 1-16,0-4 1 15,-1 17-1-15,1-3-2 0,-4 1-2 16,4 2-2-16,0-1 1 15,4-1-2-15,1 0 0 16,-1-3 0-16,1-1 0 16,-5-11 1-16,5 10-1 15,-5-10 2-15,0 0-1 0,12-10 0 16,-4-2 0-16,-1-4 0 16,1-3-1-16,7-3 0 15,-3-1-1-15,1 3-1 16,-1-3 0-16,4 9 0 15,-4 2-1-15,-3 4 0 0,2 6 1 16,-4 2-1-16,0 10 1 16,0 2 1-16,2 5 0 15,-2 0 0-15,0 4 0 0,0-1-3 16,-1-3-4-16,4 5-13 16,-5-7-63-16,4-3-1 15</inkml:trace>
  <inkml:trace contextRef="#ctx0" brushRef="#br0" timeOffset="190100.7512">12860 16498 463 0,'0'0'4'0,"0"0"1"15,0 0 1-15,0 0-1 16,0 0 2-16,0 13 0 15,-10-1 0-15,0 10 0 16,0 3-7-16,-4 10 0 16,-2 1 0-16,4 7 0 0,-1-1 0 15,11 2 0-15,2-1 0 16,0-4 0-16,7-7 0 0,6-1 0 16,1-7 0-16,4-5 0 15,2-5 0-15,0-8 0 16,7-6 0-16,-4-2 0 15,2-8 0-15,-6-7 0 0,1-8 0 16,-4-7 0-16,-7-6 0 16,-4-5 0-16,-5-7 0 15,-5 0 0-15,-8 0 0 16,-4 1 0-16,-3 10 0 0,-5 2 0 16,-1 9 0-16,1 11 0 15,2 7 0-15,0 8 0 16,4 4 0-16,4 11 0 15,7 6 0-15,6 8 0 16,2 3 0-16,7 5 0 0,5 0 0 16,11 1 0-16,0-6 0 15,5 2 0-15,6-5 0 16,5-4 0-16,-4-8-20 16,5 0-66-16,2-6-4 0</inkml:trace>
  <inkml:trace contextRef="#ctx0" brushRef="#br0" timeOffset="190303.2011">13324 16756 438 0,'0'0'5'15,"0"0"2"-15,0 14 2 16,0-4 1-16,-2 5 2 16,-3 5 1-16,3 5 0 15,-3 0-9-15,0 5-4 0,5-1 0 16,-2 1 0-1,2 0 0-15,0-6 0 0,0-1 0 16,0-6 0-16,2-3-39 16,5-6-49-16,-7-8-4 0</inkml:trace>
  <inkml:trace contextRef="#ctx0" brushRef="#br0" timeOffset="195204.8584">13794 16729 288 0,'0'0'10'16,"0"0"2"-16,0 0 5 15,6-3 2-15,-6 3 0 0,0 0 4 16,0 0-1-16,12-3 1 15,-12 3-9-15,0 0-3 16,0 0-4-16,0 0-1 0,0 0-2 16,0 0 0-16,0 0 1 15,10 0-1-15,-10 0 2 16,17 0-1-16,3 0 2 16,3 0-2-16,4 0-5 15,8 0 0-15,4 0 0 16,7-4 0-16,0-1 0 15,0 0 0-15,-7 2 0 0,-3 1 0 16,0 0 0-16,-12-1 0 16,-5 3 0-16,-8-2 0 15,-11 2 0-15,10 0 0 0,-10 0 0 16,0 0 0-16,0 0 0 16,0 0 0-16,-4 0 0 15,4 0 0-15,0 0 0 0,-16 0 0 16,16 0 0-16,0 0 0 15,-12 2 0-15,12-2 0 16,0 0 0-16,0 0 0 16,0 0 0-16,-8 7 0 15,8-7-6-15,-1 8-29 0,1-8-55 16,-3 12-2-16</inkml:trace>
  <inkml:trace contextRef="#ctx0" brushRef="#br0" timeOffset="202855.7648">14540 16495 344 0,'0'0'6'0,"0"0"4"16,0 0 4-16,0 0 2 15,-7-6 1-15,7 6 0 0,0 0 0 16,0-13 1-16,0 13-5 16,18-11-3-16,1 8-3 15,1-3-1-15,7 3-2 16,3 1 0-16,7 2 0 0,-4 2 0 16,1 8-4-16,-4 1 0 15,-5 4 0-15,0 2 0 16,-13 0 0-16,-4 8 0 15,-8 2 0-15,0 0 0 16,-13 3 0-16,-6-1 0 16,-8 1 0-16,-5 0 0 0,-3-3 0 15,-3-1 0-15,-4-2 0 16,2-2 0-16,5-5 0 0,5-2 0 16,4-2 0-16,5-6 0 15,6 1 0-15,15-8 0 16,-11 4 0-16,11-4 0 15,22 0 0-15,-4 0 0 0,10-1 0 16,7-2 0-16,5 3 0 16,5-6 0-16,2 4 0 15,-1-1 0-15,0 2 0 16,-2 1 0-16,-9 0 0 0,3 0 0 16,-14 0 0-16,-1 0 0 15,-5 0 0-15,-6 1 0 16,-12-1 0-16,10 3 0 15,-10-3 0-15,0 0 0 0,0 0 0 16,0 0 0-16,0 0 0 16,0 0 0-16,0 0 0 15,-9 11 0-15,9-11 0 16,-11 1 0-16,11-1 0 16,-13 3 0-16,13-10-59 15,0 7-35-15</inkml:trace>
  <inkml:trace contextRef="#ctx0" brushRef="#br0" timeOffset="203567.9603">15274 16542 393 0,'0'0'6'15,"0"0"3"-15,0 0 2 16,0 0 2-16,0 0 2 0,0-9 0 16,0 9-1-16,0 0 1 15,0 0-5-15,-2 12-3 16,-2 5-4-16,4 8-3 16,0 3 0-16,4 3 0 15,1 7 0-15,-2 1 0 0,6-4 0 16,0 2 0-16,2-7 0 15,-4-3 0-15,0-5 0 16,0-1 0-16,-7-6 0 16,6-6 0-16,-6-9 0 15,0 10 0-15,0-10 0 16,-8-2 0-16,-2-10 0 0,2-5 0 16,0-9 0-16,-5-6 0 15,3-10 0-15,3-6 0 16,1-3 0-16,6-4 0 0,0 4 0 15,6-2 0-15,6 7 0 16,2 3 0-16,6 8 0 0,1 9 0 16,0 3 0-16,4 8 0 15,0 8 0-15,-2 2 0 16,2 6 0-16,-6 10 0 16,-3 4 0-16,-8 9 0 15,1 1 0-15,-9 4 0 0,-3 5 0 16,-9-2 0-16,0 2 0 15,-8 1 0-15,-5-8 0 16,2 3 0-16,-2-6-9 16,8 2-22-16,17-7-56 15,-13-2-2-15</inkml:trace>
  <inkml:trace contextRef="#ctx0" brushRef="#br0" timeOffset="204068.8409">15577 16729 446 0,'0'0'5'0,"0"0"3"16,0 0 2-16,0-10 1 15,0 10 0-15,0-10 1 16,0 10-4-16,4-10-8 15,4 5 0-15,8 2 0 0,-4 3 0 16,8 0 0 0,-3 8 0-16,3 2 0 0,-5 2 0 15,-2 3 0-15,-6 2 0 16,-5 4 0-16,-2-1 0 16,-5-1 0-16,-4-5 0 0,-2 1 0 15,-1-3 0-15,-1-1 0 16,3-4 0-16,1-1 0 0,9-6 0 15,-11-4 0-15,11-5 0 16,0-4 0-16,9-4 0 16,2-5 0-16,5 0 0 15,1-1 0-15,3 0 0 16,-1 7 0-16,-1 1 0 16,0 7 0-16,-6 6 0 0,0 2 0 15,-12 0 0-15,18 17 0 16,-17 0 0-16,7 1 0 15,-3 2 0-15,2 2 0 16,-3 0 0-16,2 0 0 0,0-2 0 16,1 1-4-16,1-9-21 15,-8 0-61-15,12-2-3 16</inkml:trace>
  <inkml:trace contextRef="#ctx0" brushRef="#br0" timeOffset="205304.1228">16224 16523 390 0,'0'0'5'0,"0"0"4"0,4-7 3 16,-4 7 2-16,0 0 2 16,12-10 0-16,-12 10-1 15,0 0 2-15,9-3-5 16,-9 8-7-16,-3 10-5 0,-3 10 0 16,-3 0 0-16,-3 1 0 15,-1 9 0-15,-2-3 0 0,-3 4 0 16,2-7 0-16,0-2 0 15,4-5 0-15,-1-1 0 16,4-7 0-16,-1-2 0 16,5-2 0-16,5-10 0 0,-6 10 0 15,6-10 0-15,0 0 0 16,13 5 0-16,1-5 0 16,6 0 0-16,6 0 0 15,1 0 0-15,6 0 0 0,-3-3 0 16,-1 1 0-16,-1 0 0 15,-7 2 0-15,-4 0 0 16,-4-3 0-16,0 3-2 16,-13 0-86-16,0 0-3 15</inkml:trace>
  <inkml:trace contextRef="#ctx0" brushRef="#br0" timeOffset="205535.5042">16554 16806 444 0,'0'0'4'16,"0"0"2"-16,0 0 2 15,7 2 1-15,-3 5 1 0,2 5 0 16,0 6 1-16,-1 2-2 16,0 2-9-16,-5 1 0 15,0 4 0-15,0-6 0 16,0 3 0-16,0-7 0 0,0-2 0 15,0-3-26-15,-23 0-60 16,23-2-4-16</inkml:trace>
  <inkml:trace contextRef="#ctx0" brushRef="#br0" timeOffset="205930.3371">17016 16570 415 0,'0'0'5'0,"0"0"4"15,10-10 2-15,-10 10 2 16,0 0 1-16,8-12 0 16,-8 12 1-16,0 0 0 0,-13 0-15 15,-1 9 0-15,-6 12 0 16,-5 0 0-16,-1 7 0 15,2 6 0-15,7-4 0 16,-2 5 0-16,9 0 0 16,10-2 0-16,4-7 0 0,11 1 0 15,6-5 0-15,9-4 0 16,3-1 0-16,2-4 0 16,7-6 0-16,-5-2 0 15,0-5 0-15,-1 0 0 0,-6 0 0 16,-9-2 0-16,-3-3 0 15,-3-2 0-15,-15 7 0 16,13-13 0-16,-13 13 0 0,0-30-80 16,0 30-12-16</inkml:trace>
  <inkml:trace contextRef="#ctx0" brushRef="#br0" timeOffset="206595.7522">17357 16670 282 0,'0'0'7'15,"0"0"6"-15,0 0 1 0,0 0 4 16,0 0 1-16,0 0 3 16,0 0 1-16,0 0 1 15,0 0-7-15,0 0-3 16,0 0-3-16,0 0-1 0,0 0-2 15,0 0-1-15,0 0-2 16,0 0 0-16,0 0-1 16,0 0-1-16,0 0-1 15,0 0 1-15,-3 6-3 0,-1 2 0 16,-1 2 0-16,-2 2 0 16,-3 8 0-16,2-1 0 15,0 4 0-15,-2 3 0 16,7-2 0-16,-1-2 0 0,4-2 0 15,0 3 0-15,4-8 0 16,7-1 0-16,4-2 0 16,5-5 0-16,2 1 0 0,5-6 0 15,-3 1 0-15,2-3 0 16,1-5 0-16,-4-5 0 16,-4-4 0-16,-3-3 0 15,-4-9 0-15,-4-4 0 0,-3 1 0 16,-5-5 0-16,-3-1 0 15,-5 0 0-15,-2 8 0 16,-4-1 0-16,-1 6 0 16,-6 5 0-16,5 7 0 15,0 3 0-15,-1 4 0 16,4 3 0-16,-4 0-11 0,7 7-81 16,3 1 0-16</inkml:trace>
  <inkml:trace contextRef="#ctx0" brushRef="#br0" timeOffset="207031.1913">17849 16694 451 0,'0'0'4'15,"0"0"1"-15,0 0 2 16,0 0-1-16,0 0 1 15,-7-4-1-15,-3 4 1 0,-5 1 0 16,2 5-3-16,-7 1-3 16,3 3 0-16,-3 2-1 15,3 3 1-15,0-3-1 16,7 3 1-16,4-4-1 16,4 4 1-16,2-3 1 0,5 2-2 15,8-1 0-15,4 1 0 16,2-1 0-16,4-1 0 15,0 0 0-15,1 2 0 0,-1-5 0 16,-3-1 0-16,-6-1 0 16,-1-2 0-16,-13-5 0 15,7 10 0-15,-7-10 0 16,-7 9 0-16,-8-4 0 0,-2-2 0 16,-6 4 0-16,-2-2 0 15,-5 2 0-15,5-4 0 16,-4 3-7-16,7-4-9 15,2 2-34-15,4-4-39 0,4 0 0 16</inkml:trace>
  <inkml:trace contextRef="#ctx0" brushRef="#br0" timeOffset="207621.652">18165 16637 440 0,'0'0'4'0,"0"0"3"15,0 0 1-15,0 0 2 16,0 0-1-16,0 0-1 16,0 0 3-16,-10 9 0 0,2 9-8 15,-1 5-3-15,-8 1 0 16,4 9 0-16,1 2 0 16,1-1 0-16,4 2 0 15,7-2 0-15,0-2 0 16,10-6 0-16,7-3 0 0,6-5 0 15,0-4 0-15,3-6 0 16,4-8 0-16,-5 0 0 16,2-10 0-16,-4-11 0 0,-4-1 0 15,-3-12 0-15,-7-3 0 16,-1-8 0-16,-8-4 0 16,0-1 0-16,-10 4 0 15,-4 0 0-15,-2 9 0 0,-1 5 0 16,2 9 0-16,-6 8 0 15,5 14 0-15,-2 1 0 16,3 12 0-16,2 6 0 16,4 6 0-16,2 5 0 15,4 1 0-15,6 5 0 16,9-3 0-16,10 5 0 0,3-7 0 16,10-2 0-16,0-6 0 15,12-1 0-15,6-3-80 16,-9-7-11-16</inkml:trace>
  <inkml:trace contextRef="#ctx0" brushRef="#br0" timeOffset="207807.1689">18643 16798 461 0,'0'0'5'0,"0"0"3"16,0 0 2-16,2 13 1 15,0-4 1-15,-2 4-8 16,0 3-4-16,3 7 0 0,-1 3 0 15,-2-5 0-15,0 6 0 16,0-1 0-16,0 1 0 16,0 7-48-16,-2-17-43 15</inkml:trace>
  <inkml:trace contextRef="#ctx0" brushRef="#br0" timeOffset="212162.3647">19174 16744 416 0,'0'0'5'0,"0"0"3"0,0 0 1 15,0 0 2-15,0 0 0 16,0 0 0-16,0 0 1 16,0 0 0-16,16-3-4 15,-2 3-4-15,8 0 0 16,8 0-4-16,5 0-2 0,0 0-8 15,4 3-19-15,6 1-56 16,-15-2-4-16</inkml:trace>
  <inkml:trace contextRef="#ctx0" brushRef="#br0" timeOffset="212347.8701">19177 16860 359 0,'0'0'4'0,"0"0"5"0,0 0 0 16,0 0 5-16,0 0 1 15,0 0 2-15,7 8 1 16,11-4 0-16,6-4-3 16,14 6-3-16,1-4-2 15,11 1-4-15,0-3-4 16,8 4-10-16,-9-4-24 0,1 0-53 16,-8 0-2-16</inkml:trace>
  <inkml:trace contextRef="#ctx0" brushRef="#br0" timeOffset="219061.4061">20277 16670 419 0,'0'0'4'0,"0"0"4"16,0-14 0-16,0 14 1 0,9-10-1 16,-9 10 0-16,0 0-1 15,0 0 3-15,0 0-3 16,4 20-4-16,-4 4 0 15,-4 0 0-15,-5 7 1 16,-5 3 0-16,0 0 2 0,-7 2-6 16,-1-5 0-16,-3-1 0 15,-3-3 0-15,1-6 0 16,0-3 0-16,7 0 0 16,-1-10 0-16,8-2 0 15,2 2 0-15,11-8 0 16,-10 3 0-16,10-3 0 0,7 4 0 15,14-4 0-15,6 0 0 16,5 0 0-16,5 0 0 0,9 0 0 16,5 0 0-16,2 0 0 15,2 0 0-15,-11 0 0 16,-1 0 0-16,-9 6 0 16,-6-4 0-16,-6 0 0 0,-9-2 0 15,-4 3 0-15,-9-3 0 16,0 0 0-16,0 0 0 15,0 0 0-15,0 0 0 16,0 0 0-16,0 0 0 0,-9 2-2 16,9-2-86-16,-13 3-3 15</inkml:trace>
  <inkml:trace contextRef="#ctx0" brushRef="#br0" timeOffset="219550.2744">20920 17033 462 0,'0'0'4'15,"0"0"2"-15,-3-10 2 16,3 10 1-16,0-19 1 0,0 11 0 15,0-4-8-15,0 0-2 16,0-2 0-16,10 7 0 16,0 2 0-16,10 5 0 15,-1 0 0-15,4 0 0 16,-1 3 0-16,0 6 0 0,-3 5 0 16,-2 2 0-16,-10 7 0 15,-2-3 0-15,-5 4 0 16,-12 3 0-16,-5 2 0 0,-6-3 0 15,-4-1 0-15,-3-1 0 16,14-13 0-16,4-1 0 16,-5-1 0-16,5 2 0 15,1-4 0-15,1 0 0 16,10-7 0-16,-4 13 0 0,4-4 0 16,12-2 0-16,10-4 0 15,10-3 0-15,3 0 0 16,7-3 0-16,-2-1 0 15,-5-4 0-15,-3 4 0 0,-7-4 0 16,-7-2 0-16,1-10-60 16,-7 14-29-16</inkml:trace>
  <inkml:trace contextRef="#ctx0" brushRef="#br0" timeOffset="220094.4248">21354 16610 445 0,'0'0'5'15,"-2"-11"1"-15,2 2 3 0,0-1 0 16,0-2 2-16,2-1-1 15,1-2 1-15,6-2-6 16,7 7-5-16,1 3 0 0,5 2 0 16,1 2 0-16,4 3 0 15,-3 5 0-15,-1 5 0 16,0 5 0-16,-11 5 0 16,-4 5 0-16,-8 1 0 15,0 2 0-15,-13 4 0 16,-4-4 0-16,-6 1 0 15,1-4 0-15,0-3 0 0,4-2 0 16,1-5 0-16,7-2 0 16,5-4 0-16,5-9 0 0,20 13 0 15,10-11 0-15,7-2 0 16,10 0 0-16,5 0 0 16,8 0 0-16,2-5 0 0,3 2 0 15,-10-1 0-15,-8 1 0 16,-7 1 0-16,-10-1 0 15,-11 3 0-15,-4-2 0 16,-15 2 0-16,0 0 0 16,0 0 0-16,0 0 0 0,0 0 0 15,0 5 0-15,0-5 0 16,-18 12 0-16,9-5-46 16,2 1-49-16</inkml:trace>
  <inkml:trace contextRef="#ctx0" brushRef="#br0" timeOffset="253957.2382">1589 4023 344 0,'0'0'7'0,"0"0"4"0,0 0 3 16,0-10 2-16,0 10 0 16,0 0-1-16,0 0 1 0,0 0 1 15,0 0-5-15,7 15-4 16,-7 4-1-16,-2 9-2 15,-10 4 0-15,-6 3 0 0,-5 4 0 16,-2 4-2-16,-9-1 0 16,-2-8-1-16,-4 3-2 15,4-4 0-15,1-6 0 16,5-4 0-16,6-4 0 0,6-4 0 16,6-6 0-16,12-9 0 15,0 11 0-15,17-11 0 16,8 0 0-16,10-3 0 15,2-2 0-15,8 0 0 0,5-2 0 16,-4-1 0-16,0 1 0 16,-4 2 0-16,-5 5 0 15,-7-2-6-15,-4 2-15 16,-7 19-60-16,-5-16-9 16</inkml:trace>
  <inkml:trace contextRef="#ctx0" brushRef="#br0" timeOffset="254191.132">1895 4347 425 0,'0'0'5'15,"0"0"1"-15,0 0 2 16,0 0 0-16,0 0 3 16,7 10 0-16,-5 3 0 0,3 6 0 15,-3 1-3-15,4 10-3 16,-3-1-3-16,-1 1-2 15,1 5 0-15,-1-5 0 16,-2-1 0-16,0-4-10 0,1 0-18 16,3-5-58-16,-4-6-4 15</inkml:trace>
  <inkml:trace contextRef="#ctx0" brushRef="#br0" timeOffset="254495.7981">2419 3887 435 0,'0'0'5'15,"0"-18"2"-15,0 11 1 16,0-4 2-16,0 2 0 16,0 9 0-16,-7-5 1 15,-5 10 1-15,-6 17-9 0,-2 16-3 16,-2 10 0-16,-3 15 0 15,-1 7 0-15,4 6 0 16,8 6 0-16,3 0 0 16,11-3 0-16,8-3 0 15,11-6 0-15,9-5 0 0,9-11 0 16,8-7 0-16,8-12 0 16,1-6 0-16,3-3 0 15,-2-14 0-15,-13-3-70 0,9-4-23 16</inkml:trace>
  <inkml:trace contextRef="#ctx0" brushRef="#br0" timeOffset="258041.1296">696 4218 360 0,'0'0'8'0,"0"-11"2"16,-3-3 4-16,3 1 1 16,-4-4 2-16,4-3 1 15,-3-1 2-15,0-1 1 16,3 5-7-16,0-1-2 0,6 0-10 15,8 6-2-15,6 2 0 16,5 5 0-16,5 1 0 0,0 4 0 16,5 2 0-16,-5 5 0 15,-1 10 0-15,-8 8 0 16,-10 0 0-16,-5 5 0 0,-6 7 0 16,-13 0 0-16,-7 5 0 15,-10 0 0-15,-4 1 0 16,-3-4 0-16,0-1 0 15,2-4 0-15,3-7 0 16,7 0 0-16,1-9 0 0,14-3 0 16,9 0 0-16,1-15 0 15,11 9 0-15,13-9 0 16,6 0 0-16,-1-2 0 16,16-5 0-16,-2-4 0 15,3 2 0-15,-2-3 0 16,-1 4 0-16,-3 0 0 0,-6 1 0 15,-6 1 0-15,-3-1-31 16,-5 7-60-16,-8 0-5 0</inkml:trace>
  <inkml:trace contextRef="#ctx0" brushRef="#br0" timeOffset="259973.1536">2936 4085 447 0,'0'0'4'15,"0"0"1"-15,0 0 1 0,0 0 0 16,0 0 0-16,0 0 1 15,2 15 1-15,-2 5-1 16,0 3-2-16,0 15-2 16,3 2-1-16,-1 5 0 0,4 2 1 15,-4 2-3-15,6-6 0 16,-6-2 0-16,3-6 0 16,-3-7 0-16,-2-1 0 15,-2-10 0-15,-2-4 0 16,4-13 0-16,-13 9 0 0,13-9 0 15,-15-17 0-15,10-5 0 16,0-10 0-16,0-11 0 0,3-9 0 16,2-5 0-16,0-7 0 15,7 0 0-15,3-1 0 16,5 1 0-16,2 7 0 16,5 7 0-16,6 8 0 15,2 12 0-15,6 6 0 0,-3 13 0 16,2 10 0-16,-8 5 0 15,1 14 0-15,-13 8 0 16,-5 9 0-16,-10 8 0 16,-8 1 0-16,-12 3 0 0,-7-2 0 15,-3 0 0-15,-5-6 0 16,5 1-23-16,-4-1-64 16,9-12-4-16</inkml:trace>
  <inkml:trace contextRef="#ctx0" brushRef="#br0" timeOffset="260486.9133">3285 4417 435 0,'0'0'5'0,"0"0"3"15,0 0 1-15,-12 3 1 16,12-3 0-16,0 0 1 15,0 0-1-15,0 0 3 16,0 0-13-16,14 7 0 16,2-2 0-16,4-1 0 15,4 3 0-15,-3 4 0 0,-1 3 0 16,-2-1 0-16,-8 4 0 16,-5 1 0-16,-5 2 0 15,-10-1 0-15,-5 1 0 16,-2-5 0-16,-3 0 0 0,-3-4 0 15,1-4 0-15,1-7 0 16,8-3 0-16,4-7 0 16,5-4 0-16,4-10 0 0,4 0 0 15,10-8 0-15,4 2 0 16,8-2 0-16,-2-1 0 16,4 6 0-16,0 4 0 15,-3 7 0-15,-4 6 0 16,-5 10 0-16,-4 2 0 0,-5 13 0 15,-4 5 0-15,-3 7 0 16,0 3 0-16,-3-1 0 16,1 4 0-16,2-3 0 15,2-6 0-15,9-1 0 16,1-5 0-16,9-9 0 16,8-6 0-16,8 6-10 0,15-9-77 15,-5-12-2-15</inkml:trace>
  <inkml:trace contextRef="#ctx0" brushRef="#br0" timeOffset="267918.9254">4276 4025 390 0,'0'0'6'0,"0"0"3"0,0-9 2 15,0 9 2-15,-5-13-1 16,5 13 1-16,-19-15-1 0,3 12 2 15,2 3-7-15,-11 3-3 16,0 12-1-16,-5 7-2 16,-2 8 0-16,2 4 0 15,2 7-1-15,2 3 0 0,10-2 0 16,6 0 0-16,10-2 0 16,5-8 0-16,13-3 0 15,9-6 1-15,9-5 0 0,8-6-1 16,5-4 0-16,6-8-3 15,0 0-8-15,-7 0-28 16,8-11-46-16,-9 2-2 16</inkml:trace>
  <inkml:trace contextRef="#ctx0" brushRef="#br0" timeOffset="268240.1216">4632 4177 376 0,'0'0'9'0,"-5"-6"1"16,5 6 2-16,-19 0 1 16,8 0 1-16,-2 6 1 15,-3-2 0-15,3 8 0 0,0 4-7 16,3-1-3-16,8 4-1 16,2 1-2-16,7-5 0 15,8 0-1-15,7-3 0 16,2-4 0-16,10-5 0 0,0-3 0 15,1-3 0-15,-1-7 0 16,0 0-1-16,-10-5 1 16,-4 0-1-16,-6-5 0 15,-11 1 0-15,-3 2-1 0,-5-1-2 16,-12 6-1 0,-2 4-3-16,-1 2-7 0,-1 6-14 15,1 14-44-15,6-4-15 16</inkml:trace>
  <inkml:trace contextRef="#ctx0" brushRef="#br0" timeOffset="268603.3204">5144 4122 359 0,'0'0'6'16,"0"0"2"-16,-7-5 2 15,-4 2 1-15,-1 3 0 16,-2 0 1-16,-4 0 1 15,-5 6-1-15,0 4-3 0,2-1-4 16,-4 8-1-16,4 1-2 16,7-3 0-16,1 5-1 15,10-3 0-15,3 0 0 16,8-2-1-16,12 2 1 16,3-7 0-16,4 1-1 15,5 1 1-15,-2-4-1 0,0 4 1 16,0-3-1-16,-9-1-1 15,-3-1 1-15,-6 3 0 16,-3-2-1-16,-9 1 1 0,-11 0-1 16,-1 0-1-16,-8-4 0 15,-6 2-2-15,0 4-4 16,1-4-6-16,-5-5-12 0,1 3-55 16,11-3-3-16</inkml:trace>
  <inkml:trace contextRef="#ctx0" brushRef="#br0" timeOffset="269036.8905">5534 4052 400 0,'0'0'8'0,"0"0"2"16,0-10 2-16,0 10 1 15,0 0 1-15,-13 3-1 16,4 7 2-16,-6 5-1 0,0 7-7 15,-3 6-2-15,6 6-5 16,-6 1 0-16,11 0 0 16,1 1 0-16,6-3 0 0,6-3 0 15,4-6 0-15,7-7 0 16,3-2 0-16,6-6 0 16,-5-8 0-16,4-1 0 0,0-12 0 15,-2-3 0-15,-5-10 0 16,-1-1 0-16,-8-7 0 15,-5-4 0-15,-4-5 0 16,-6 2 0-16,-9-2 0 0,-5 8 0 16,0-2 0-16,-10 12 0 15,6 7 0-15,-3 7 0 16,1 10 0-16,6 10 0 16,6 12 0-16,5 7 0 15,9 3 0-15,9 6 0 16,8 4 0-16,5-4 0 0,13-2-5 15,-3-4-8-15,13-4-14 16,0-1-39-16,2-15-22 16</inkml:trace>
  <inkml:trace contextRef="#ctx0" brushRef="#br0" timeOffset="269205.6904">5978 4196 420 0,'0'0'6'0,"0"0"3"15,-5-7 0-15,5 7 1 0,0 0 0 16,-11 10 1-16,6 4 0 15,0 4 0-15,5 9-6 16,-3 0-3-16,3 8-1 16,0 0-1-16,5 2-5 0,3-8-5 15,1 6-21-15,26-8-54 16,-17-6-3-16</inkml:trace>
  <inkml:trace contextRef="#ctx0" brushRef="#br0" timeOffset="269405.6682">6435 4095 473 0,'0'0'4'0,"0"0"0"0,0 0 1 16,0 12 0-16,0-2 1 16,0 10 0-16,0 2-1 15,0 2-2-15,0 6-3 16,7 5 0-16,-3-3 0 0,4 5-20 15,-7 8-65-15,5-18-4 16</inkml:trace>
  <inkml:trace contextRef="#ctx0" brushRef="#br0" timeOffset="269572.2262">6304 4263 433 0,'0'0'5'16,"0"0"-1"-16,0 0 1 15,13-8 1-15,-1 6 1 16,9-1-1-16,3-1-3 0,11 1-8 16,0-2-35-16,9 1-41 15,4-2-3-15</inkml:trace>
  <inkml:trace contextRef="#ctx0" brushRef="#br0" timeOffset="270003.0726">6916 4052 460 0,'0'0'5'0,"0"0"1"16,0 0 2-16,0 0-1 0,-5 3 2 16,3 9 0-16,-1 6-2 15,3 2-7-15,3 9 0 16,1 3 0-16,0 3 0 16,7 2 0-16,-2 0 0 15,4-1 0-15,-2-5 0 16,-1-6 0-16,-4-3 0 0,3-4 0 15,-7-5 0-15,-2-13 0 16,0 0 0-16,0 0 0 16,-2-11 0-16,-4-6 0 0,-1-11 0 15,2-6 0-15,-2-11 0 16,2-2 0-16,3-8 0 0,2-1 0 16,0-4 0-16,7-1 0 15,5 5 0-15,1 8 0 16,6 8 0-16,4 8 0 15,7 9 0-15,0 11 0 16,2 12 0-16,-5 7 0 16,3 13 0-16,-2 7 0 0,-9 8 0 15,-6 7 0-15,-11-2 0 16,-4 10 0-16,-13-7 0 16,-8 1 0-16,-1-5 0 15,-8-1-13-15,2-5-15 16,2-5-58-16,1-3-2 0</inkml:trace>
  <inkml:trace contextRef="#ctx0" brushRef="#br0" timeOffset="270418.9758">7409 4187 403 0,'0'0'5'0,"0"0"2"16,-11 9 1-16,11-9 1 15,-12 17 0-15,5-4 2 16,1-1-1-16,6 5 2 16,0-5-5-16,8-1-1 15,4-4-1-15,4-4 0 0,4-3-1 16,4-3 1-16,1-7 0 16,0-2-5-16,-6-5 0 15,2-1 0-15,-5 3 0 16,0 3 0-16,-9 3 0 15,-7 9 0-15,13-3 0 0,-10 7 0 16,-1 12 0-16,-2 6 0 16,2 5 0-16,6 6 0 15,1 4 0-15,2 2 0 0,1 1 0 16,3 2 0-16,-3-3 0 16,-2 1 0-16,-4-8 0 0,-12 0 0 15,-9-4 0 1,-12-3 0-16,-10-6 0 0,-11-1 0 15,-4 0-12-15,-5-13-25 16,3 2-50-16,8-5-3 16</inkml:trace>
  <inkml:trace contextRef="#ctx0" brushRef="#br0" timeOffset="270987.0226">8124 4063 414 0,'0'0'7'0,"0"-16"2"16,-7 4 2-16,2 0 0 0,-8-3 1 15,-4-2 1-15,-3 1-1 16,-7 2 1-16,-1 8-6 15,-6 6-5-15,1 8-2 16,3 8 0-16,8 4 0 0,5 4 0 16,10 3 0-16,7 0 0 15,7 3 0-15,18 0 0 16,12-4 0-16,5-2 0 0,10 0 0 16,6-4 0-16,-3-1 0 15,-4-3 0-15,-9-4 0 16,-4 3 0-16,-13-5 0 15,-13 3 0-15,-12-1 0 0,-12-1 0 16,-18 2 0-16,-3-1 0 16,-9-2 0-16,-7 0 0 15,-1-2 0-15,-1-3 0 16,5-2 0-16,2-3 0 0,14 0-12 16,5-3-14-1,5-6-60-15,20-8-2 0</inkml:trace>
  <inkml:trace contextRef="#ctx0" brushRef="#br0" timeOffset="271169.5196">8480 4146 434 0,'0'0'4'0,"0"0"0"0,0 8 3 16,0 1 1-16,-6 2-1 15,5 4 1-15,-5 5 0 16,4 2-1-16,2 2-3 15,-3-4-7-15,6 5-12 16,-3 7-48-16,8-17-21 0</inkml:trace>
  <inkml:trace contextRef="#ctx0" brushRef="#br0" timeOffset="271501.6982">8684 4159 413 0,'0'0'7'16,"0"0"3"-16,0 0 0 15,0 0 0-15,0 0 1 16,0 0 1-16,0 4-1 16,1 7 1-16,5 2-7 0,-1 1-2 15,0 1-1-15,2 3-1 16,-1-4 1-16,1-2 0 16,-2-2-2-16,-5-10 0 0,12 10 0 15,-12-10 0-15,13-5 0 16,-3-4 0-16,-1-7 0 15,9-3 0-15,-1-1 0 16,3 2 0-16,3 2 0 16,-3 2 0-16,-1 5 0 0,-1 6 0 15,-1 3 0-15,-4 8 0 16,-6 10 0-16,-2-3 0 16,2 6-5-16,-1 0-6 15,1 3-12-15,-2 3-43 16,5-7-22-16</inkml:trace>
  <inkml:trace contextRef="#ctx0" brushRef="#br0" timeOffset="271938.678">9342 3892 455 0,'0'0'5'0,"0"-11"2"15,0 11 2-15,-7-12 0 16,7 12 1-16,-10-2 0 0,1 4-4 15,-2 16-6-15,1 7 0 16,-3 9 0-16,4 8 0 16,-1 5 0-16,2 3 0 15,8 2 0-15,0-6 0 0,8-3 0 16,4-6 0-16,6-9 0 16,1-6 0-16,6-7 0 15,3-11 0-15,2-4 0 16,-1-9 0-16,1-9 0 15,-2-7 0-15,-3-5 0 16,-6-7 0-16,-7-5 0 0,-2-5 0 16,-10-4 0-16,-10-2 0 15,-2-1 0-15,-13 6 0 0,1 5 0 16,-6 13 0-16,-5 5 0 16,2 15 0-16,0 10 0 15,8 10 0-15,1 16 0 16,12 8 0-16,5 4 0 0,7 3 0 15,15 3 0-15,7-5 0 16,8 2 0-16,10-7 0 16,2-12-28-16,8-2-59 0,0-8-3 15</inkml:trace>
  <inkml:trace contextRef="#ctx0" brushRef="#br0" timeOffset="272104.2317">9819 4088 459 0,'0'0'4'0,"0"0"2"0,-2 12 0 16,0 0 1-16,2 3-1 16,0 7 1-16,-2 3 0 15,2 5-1-15,0 0-3 16,6-1-5-16,3 1-7 0,2-10-14 16,-5 2-62-16,13-7-2 15</inkml:trace>
  <inkml:trace contextRef="#ctx0" brushRef="#br0" timeOffset="272357.5543">10176 3664 480 0,'0'0'5'16,"0"0"1"-16,-9-11 1 0,9 11 0 15,0 0-1 1,0 6-6-16,0 14 0 0,11 9 0 15,3 13 0-15,7 13 0 16,-1 9 0-16,-1 13 0 16,0 5 0-16,-1 2 0 0,-7 3 0 15,-10-1 0-15,-2-1 0 16,-15-6 0-16,-9-7 0 16,-7-11 0-16,-3-3-58 0,-4-9-34 15</inkml:trace>
  <inkml:trace contextRef="#ctx0" brushRef="#br0" timeOffset="276971.4836">10727 4235 462 0,'0'0'5'0,"0"0"1"15,0 0 0-15,0-9 1 16,0 9 0-16,17-13 1 0,-2 7-1 16,6-5-4-16,0 4-3 15,7 1 0-15,-1 3-7 16,10-3-46-16,-4 3-33 16,-4 3-2-16</inkml:trace>
  <inkml:trace contextRef="#ctx0" brushRef="#br0" timeOffset="277124.0755">10690 4367 425 0,'0'0'6'16,"0"0"1"-16,-13 4 1 15,13-4 2-15,0 0 0 0,0 11 1 16,15-11-1-16,7 0 1 16,16 0-5-16,7-11-7 15,17 7-12-15,0-6-69 16,10-5-4-16</inkml:trace>
  <inkml:trace contextRef="#ctx0" brushRef="#br0" timeOffset="297220.8544">11619 3961 432 0,'0'0'6'0,"0"0"1"16,3-11 4-16,-3 11 1 0,2-7 0 15,-2 7 1-15,0 0 0 16,-2 12-8-16,-3 12-5 0,0 7 0 15,-1 4 0-15,5 9 0 16,1 4 0-16,0 2 0 16,1-3 0-16,10-3 0 15,-4-5 0-15,4-4 0 0,0-5 0 16,-2-5 0-16,-2-8 0 16,-4-5 0-16,-3-12 0 15,0 0 0-15,-11-2 0 16,-1-15 0-16,0-6 0 15,-1-9 0-15,-2-13 0 0,2-5 0 16,4-6 0-16,2-4 0 16,2-2 0-16,5 1 0 15,2 4 0-15,8 4 0 16,4 12 0-16,6 3 0 16,5 9 0-16,8 11 0 0,-1 6 0 15,5 12 0-15,0 3 0 16,-1 16 0-16,-6 6 0 15,-9 7 0-15,-5 11 0 0,-14-2 0 16,-4 7 0-16,-16-4 0 16,-7-4 0-16,-5-1 0 15,-7-4 0-15,2-4 0 0,-2-7-2 16,12-10-60-16,0 3-27 16,8-2-1-16</inkml:trace>
  <inkml:trace contextRef="#ctx0" brushRef="#br0" timeOffset="297684.6235">11977 4328 442 0,'0'0'6'0,"0"0"3"15,0 0 2-15,-4-15 2 0,4 15 1 16,-3-15 0-16,3 8-12 15,0-6-2-15,7 2 0 0,11 7 0 16,-3-4 0-16,7 8 0 16,1 0 0-16,1 0 0 15,-1 11 0-15,-1 1 0 16,-10 6 0-16,-4 3 0 0,-5 4 0 16,-6 0 0-16,-5-3 0 15,-6-2 0-15,-4 3 0 16,1-9 0-16,2-4 0 15,0-3 0-15,2-7 0 16,13 0 0-16,-9-9 0 0,9-6 0 16,7-4 0-1,4-1 0-15,5-3 0 0,0 1 0 16,3 4 0-16,1 4 0 16,-5 2 0-16,0 9 0 15,-3 3 0-15,-1 5 0 0,-2 7 0 16,-1 2 0-16,1 4 0 15,-1 2 0-15,2-3 0 16,2 1 0-16,1-3 0 0,1-1-3 16,2 11-83-16,1-23-4 15</inkml:trace>
  <inkml:trace contextRef="#ctx0" brushRef="#br0" timeOffset="298019.4591">12369 3814 426 0,'0'0'6'16,"-1"-12"3"-16,1 2 2 15,-5-2 1-15,5-3 2 16,-2 0 0-16,2-2 0 0,4 0-9 16,6 4-5-16,8 3 0 15,4 5 0-15,5 5 0 16,3 0 0-16,-3 12 0 0,1 6 0 15,-3 5 0-15,-7 1 0 16,-9 9 0-16,-4 0 0 0,-5 3 0 16,-7 3 0-16,-4-4 0 15,-1-5 0-15,-2-2 0 16,1-4 0-16,3-9 0 16,10-3 0-16,0-12 0 0,12 7 0 15,11-7 0-15,4-10 0 16,15 5 0-16,1-5-76 15,6 1-13-15</inkml:trace>
  <inkml:trace contextRef="#ctx0" brushRef="#br0" timeOffset="298350.8209">13170 4052 461 0,'0'0'5'0,"0"0"2"0,0 0 1 16,0 0 0-16,0 0 1 15,3 11-1-15,-3 3-3 16,3 9-5-16,-3 1 0 16,5 8 0-16,0 1 0 15,4 9 0-15,-1-6 0 16,5 2 0-16,-7-8-31 0,2-3-55 16,3-5-4-16</inkml:trace>
  <inkml:trace contextRef="#ctx0" brushRef="#br0" timeOffset="298516.3766">12971 4193 451 0,'0'0'5'0,"0"0"2"15,-4-6 0-15,4 6 2 16,4-10 0-16,11 4 0 0,10 1 1 16,10 1-6-16,15-4-4 15,5 5 0-15,10-2 0 16,-1 1-37-16,8-1-48 15,-2 2-4-15</inkml:trace>
  <inkml:trace contextRef="#ctx0" brushRef="#br0" timeOffset="298935.1206">13671 4010 430 0,'0'0'6'16,"0"0"1"-16,0 0 2 0,0 0 1 15,0 6 1-15,0 3 0 16,2 5 0-16,3 6 1 15,-3 4-8-15,8 5-4 16,0 2 0-16,2 7 0 0,0-3 0 16,1 2 0-16,0-6 0 15,-3-4 0-15,-3-6 0 16,-4-1 0-16,-3-8 0 16,0-12 0-16,-7 6 0 15,-3-12 0-15,-3-6 0 0,-4-8 0 16,2-9 0-16,0-7 0 15,0-5 0-15,5-4 0 16,2-4 0-16,3 0 0 16,5-4 0-16,8 7 0 15,2 3 0-15,10 8 0 0,1 4 0 16,9 13 0-16,3 7 0 16,5 10 0-16,-3 2 0 15,-1 12 0-15,-4 9 0 0,0 6 0 16,-13 6 0-16,-9 2 0 15,-8 5 0-15,-11 2 0 0,-8-6 0 16,-8 2 0-16,-3-4-20 16,-7-2-65-16,7-6-5 15</inkml:trace>
  <inkml:trace contextRef="#ctx0" brushRef="#br0" timeOffset="299352.6371">14130 4216 451 0,'0'0'5'0,"0"0"1"0,0 0 1 15,0 0 0 1,-7 8 1-16,7-8 0 16,-5 14 0-16,5-4 1 0,0 0-7 15,5-1-2-15,5 2 0 16,8-5 0-16,3-2 0 0,3-4 0 15,2 0 0-15,-2-8 0 16,2-2 0-16,-4-2 0 16,0-3 0-16,-6 3 0 0,-4 2 0 15,-12 10 0-15,10-12 0 16,-10 12 0-16,4 7 0 16,-4 8 0-16,4 7 0 15,-2 0 0-15,1 8 0 16,2 4 0-16,2 1 0 0,0 0 0 15,4 5 0-15,-7-3 0 16,1-5 0-16,-5 0 0 16,-2-2 0-16,-8-5 0 0,-8-2 0 15,-2-6 0 1,-10-7 0-16,0-1-16 16,-2-9-10-16,-3 0-60 0,2-7-4 15</inkml:trace>
  <inkml:trace contextRef="#ctx0" brushRef="#br0" timeOffset="299716.4422">14610 3699 479 0,'0'0'4'15,"3"-12"3"-15,-3 12 0 16,4-20 1-16,-1 9-2 15,7-2-6-15,0-1 0 0,9 2 0 16,2 1 0-16,4 9 0 16,0 2 0-16,2 2 0 15,-3 10 0-15,1 7 0 16,-7 3 0-16,-8 10 0 16,-6 2 0-16,-4 1 0 0,0 3 0 15,-4-5 0-15,-4 0 0 16,1-2 0-16,1-10 0 15,4-3 0-15,2-3 0 0,0-15 0 16,15 12 0-16,6-12 0 16,0 0 0-16,14-2 0 15,-5-11 0-15,10 2-85 16,5 2-6-16</inkml:trace>
  <inkml:trace contextRef="#ctx0" brushRef="#br0" timeOffset="300050.6004">15615 3916 455 0,'0'0'5'0,"0"0"0"16,0 0 0-16,0 0 1 16,-5 12 0-16,2 3 1 15,3 8-1-15,0 7 0 0,0 2-3 16,5 7-2-16,0 1 0 15,5 2-4-15,3-8-5 16,3 7-24-16,2-10-52 0,-8-8-2 16</inkml:trace>
  <inkml:trace contextRef="#ctx0" brushRef="#br0" timeOffset="300223.1526">15418 4130 473 0,'0'0'3'15,"0"0"1"-15,0 0 1 16,5-8 1-16,5 6-1 16,7-4 1-16,10 1 1 0,8-1-5 15,10-2-2-15,10 2 0 16,2-4-19-16,8 8-65 16,2 0-2-16</inkml:trace>
  <inkml:trace contextRef="#ctx0" brushRef="#br0" timeOffset="300501.4902">16154 3961 433 0,'0'0'5'0,"0"0"1"15,0 0 4-15,0 5 1 0,0 4 1 16,-2 4 1-16,-7 5 0 16,2 4-5-16,0 2-8 15,-6 3 0-15,4 3 0 16,-6-2 0-16,-4 1 0 15,6-6 0-15,-4 1 0 0,6-6 0 16,-2-3 0-16,6-6 0 16,7-9 0-16,-5 12 0 0,5-12 0 15,20 0 0-15,5-4 0 16,4-4 0-16,9-1 0 16,7 1 0-16,5 1 0 15,-3-6 0-15,6-9-66 16,-2 18-25-16</inkml:trace>
  <inkml:trace contextRef="#ctx0" brushRef="#br0" timeOffset="300697.9849">16573 4248 428 0,'0'0'6'15,"0"0"2"-15,-9 7 2 16,9-7 1-16,-7 15-1 15,4 0 2-15,-2 0-1 16,3 8 1-16,2 1-9 0,0-1-3 16,2-1 0-16,3-2-14 15,-5 2-71-15,7-5-2 16</inkml:trace>
  <inkml:trace contextRef="#ctx0" brushRef="#br0" timeOffset="301051.6776">16651 3830 475 0,'0'0'5'0,"-5"-16"3"16,3 4 0-16,-1-7 1 16,3-1-3-16,3 2-6 0,4-4 0 15,5 2 0-15,10 5 0 16,4 3 0-16,4 10 0 15,2 2 0-15,0 7 0 16,-2 5 0-16,-7 13 0 16,-7 2 0-16,-5 3 0 0,-9 7 0 15,-2-3 0-15,-13 1 0 16,1-2 0-16,-5-4 0 16,2-6 0-16,0-5 0 0,5-6 0 15,3-2 0-15,7-10 0 16,0 0 0-16,22 7 0 15,3-7 0-15,4-3 0 16,9-4 0-16,14-8-33 0,-2 11-56 16,0-1-3-16</inkml:trace>
  <inkml:trace contextRef="#ctx0" brushRef="#br0" timeOffset="301284.0653">17290 4163 511 0,'0'0'0'15,"5"0"0"-15,5-1 0 16,5-2 0-16,10 0 0 16,5-2 0-16,11 0 0 15,10 1 0-15,1-1 0 0,2 2 0 16,2-1 0-16,2 4 0 15,-18 0-19-15,0 2-71 16,-12 0-4-16</inkml:trace>
  <inkml:trace contextRef="#ctx0" brushRef="#br0" timeOffset="302637.8176">18386 3857 440 0,'0'0'5'0,"0"0"2"15,5-11 1-15,-5 11 2 0,1-9 0 16,-1 9 1-16,0 0-1 16,0 0 0-16,0 0-10 15,0 22 0-15,-4 3 0 0,-5 9 0 16,-3 1 0-16,-6 8 0 16,-2 0 0-16,-2 1 0 15,-1-10 0-15,-4-2 0 16,2-4 0-16,0-9 0 15,3-2 0-15,4-6 0 0,2-4 0 16,6-3 0-16,10-4 0 16,6 0 0-16,14-1 0 15,8-7 0-15,7 0 0 16,4 1 0-16,11-3 0 0,3 1 0 16,-4 0 0-16,6 6 0 15,-10-6 0-15,2 7 0 16,-10-8-22-16,-2 10-65 15,-8 0-4-15</inkml:trace>
  <inkml:trace contextRef="#ctx0" brushRef="#br0" timeOffset="303048.6922">18794 4255 487 0,'0'0'5'0,"0"0"2"16,-8-12 1-16,8 12-4 0,-10-19-4 16,6 8 0-16,4-3 0 15,0-2 0-15,4 7 0 16,8-2 0-16,14 2 0 16,3 6 0-16,4 3 0 15,5 3 0-15,-7 6 0 0,5 8 0 16,-17-4 0-16,-1 12 0 15,-16 0 0-15,-4 5 0 16,-14 0 0-16,-5-1 0 0,-4 3 0 16,-5-4 0-16,0-6 0 15,0 0 0-15,5-4 0 16,5-6 0-16,8-3 0 0,12-9 0 16,0 0 0-16,0 0 0 15,12 0 0-15,10-7 0 16,3 0 0-16,5-3 0 15,3-2 0-15,6 2 0 16,-7-7 0-16,9 7 0 0,3 0-75 16,-12-8-18-16</inkml:trace>
  <inkml:trace contextRef="#ctx0" brushRef="#br0" timeOffset="303452.3568">19381 3641 505 0,'0'0'4'0,"-5"-15"-2"16,2 1-2-16,3-3 0 16,0-3 0-16,0 0 0 0,8-3 0 15,1 1 0-15,9 4 0 16,5 6 0-16,1 5 0 15,3 5 0-15,1 4 0 16,-1 10 0-16,1 10 0 0,-11 3 0 16,-2 7 0-16,-10 6 0 15,-5 1 0-15,-3 1 0 16,-6 2 0-16,-5-8 0 16,3 1 0-16,-5-5 0 15,7-6 0-15,1-6 0 16,8-1 0-16,3-3 0 0,15-7 0 15,5-5 0-15,16-2 0 16,-2-5 0-16,12 1 0 0,6-4 0 16,0 2 0-16,-3 0 0 15,-3 6 0-15,-17 9-34 16,2-6-58-16</inkml:trace>
  <inkml:trace contextRef="#ctx0" brushRef="#br0" timeOffset="341373.9055">15736 5720 374 0,'0'0'6'16,"0"0"5"-16,0-11 1 0,0 11 1 16,0 0 2-16,0-9 1 15,0 9 0-15,0 0 0 16,0 0-4-16,0 9-3 0,0 11-2 15,0 5-3-15,-2 10-4 16,2 0 0-16,0 10 0 16,2-4 0-16,3 2 0 15,2-1 0-15,4-8 0 0,-4-1 0 16,-1-9 0-16,0 1 0 16,1-8 0-16,-3-4 0 15,-2-3 0-15,-2-10 0 16,-8 6 0-16,8-6 0 0,-17-6 0 15,10-7 0 1,-6-9 0-16,3-3 0 0,1-13 0 16,3-3 0-16,1-11 0 15,3-5 0-15,2-3 0 16,4 3 0-16,1-2 0 16,4 7 0-16,5 8 0 0,-1 4 0 15,0 10 0-15,9 8 0 16,-6 10 0-16,2 4 0 0,3 8 0 15,-8 8 0-15,3 10 0 16,-4 3 0-16,-7 9 0 16,-5 5 0-16,0 2 0 15,-3 2 0-15,-8-1 0 0,-2-1 0 16,-2-6 0-16,-3-2 0 16,4-5-12-16,-5-7-38 15,8-2-38-15,5-3 0 16</inkml:trace>
  <inkml:trace contextRef="#ctx0" brushRef="#br0" timeOffset="341856.7631">15948 5966 402 0,'0'0'7'16,"0"0"4"-16,0 0 2 15,0 0 2-15,0 0 1 0,0 0 1 16,0 0 1-16,0 0-6 16,0 0-12-16,4 0 0 15,8 0 0-15,2 0 0 16,0 4 0-16,1 4 0 0,2 1 0 16,1 1 0-16,-7 5 0 15,-2-3 0-15,-6 3 0 16,-3-1 0-16,-5 0 0 15,-6-4 0-15,-3-1 0 16,1-1 0-16,-2-3 0 0,0-5 0 16,3 0 0-16,12 0 0 15,-13-17 0-15,13 2 0 16,3 0 0-16,9-3 0 16,3-2 0-16,5 1 0 15,0 2 0-15,3 2 0 0,-4 5 0 16,1 3 0-16,-6 7 0 15,0 1 0-15,-5 7 0 0,1 4 0 16,-4 6 0-16,-1-1 0 16,-1-2 0-16,1 2 0 15,2 1 0-15,2-3 0 0,-2-5 0 16,5-3-57-16,1 3-31 16,1-5-1-16</inkml:trace>
  <inkml:trace contextRef="#ctx0" brushRef="#br0" timeOffset="342188.4427">16564 5782 439 0,'0'0'6'0,"0"-8"3"16,0 8 1-16,0-12 2 15,0 12 0-15,0 0 1 0,-15-5-3 16,1 7-10-16,1 13 0 16,-2 3 0-16,-2 3 0 15,-1 9 0-15,-2 3 0 16,5 1 0-16,3-1 0 16,6-3 0-16,6-3 0 0,0-3 0 15,6 2 0-15,11-14 0 16,3 0 0-16,3-7 0 15,3 0 0-15,2-5 0 16,4 0 0-16,-4-5 0 0,1 3-12 16,8-5-77-16,-19-1-2 15</inkml:trace>
  <inkml:trace contextRef="#ctx0" brushRef="#br0" timeOffset="342940.0783">16817 5824 357 0,'0'0'11'0,"0"0"4"0,8-11 2 16,-8 11 3-16,3-7 1 15,-3 7 0-15,0 0 2 16,0 0 0-16,0 0-20 15,-8 13-3-15,-2 10 0 16,0 1 0-16,1 6 0 16,0 2 0-16,2 3 0 0,7-6 0 15,0-1 0-15,5-4 0 16,6-4 0-16,4-2 0 16,7-6 0-16,-4-10 0 15,6 1 0-15,1-6 0 16,-3-9 0-16,0-5 0 0,5 0 0 15,-9-12 0-15,-3 0 0 16,-7-8 0-16,-3-2 0 0,-5-1 0 16,-5 3 0-16,-11 2 0 15,-6 3 0-15,-2 7 0 16,-4 10 0-16,3 7 0 16,-2 5 0-16,7 9 0 0,0 8 0 15,7 4 0-15,7 5 0 16,6 1 0-16,6 1 0 15,12 0 0-15,7-3 0 16,3 0 0-16,9-6 0 16,5-3 0-16,0-7-8 0,3 5-81 15,0-10-2-15</inkml:trace>
  <inkml:trace contextRef="#ctx0" brushRef="#br0" timeOffset="343143.5426">17310 5893 446 0,'0'0'6'0,"0"0"3"16,-8 5 2-16,5 5 1 16,-4 2 2-16,2 3-1 0,1 8-13 15,1 1 0-15,1 1 0 16,2 0 0-16,0 2 0 16,2-4 0-16,5-1 0 15,1-5 0-15,2-2 0 0,-3-3-28 16,-7-12-61-16,13 9-3 15</inkml:trace>
  <inkml:trace contextRef="#ctx0" brushRef="#br0" timeOffset="343611.1278">17830 5786 441 0,'0'0'6'15,"0"0"4"-15,0-12 2 16,0 12 1-16,0 0 1 0,0-9 1 15,0 9-15-15,0 0 0 16,0 14 0-16,0 3 0 16,0 6 0-16,-3 7 0 0,3 2 0 15,0 4 0-15,0 2 0 16,3-8 0-16,-1-1 0 16,-2-7 0-16,0 1-84 15,0-8-9-15</inkml:trace>
  <inkml:trace contextRef="#ctx0" brushRef="#br0" timeOffset="343858.8096">17675 5905 433 0,'0'0'6'0,"0"0"2"0,0 0 3 16,0 0 0-16,0 0 3 15,12-9 0-15,6 6 0 16,4 3-14-16,8-5 0 15,8 3 0-15,-1 2 0 0,7 0 0 16,-1-3 0-16,-2 3 0 16,-5 0 0-16,-2 0 0 15,-11 0 0-15,-5 0 0 0,-4 3 0 16,-14-3 0-16,7 2 0 16,-7-2-8-16,0 0-80 15,-7 3-2-15</inkml:trace>
  <inkml:trace contextRef="#ctx0" brushRef="#br0" timeOffset="344409.013">18404 5715 492 0,'0'0'4'0,"0"0"2"15,0 0 1-15,0 0-5 16,0 0-2-16,0 0 0 0,0 9 0 16,0 6 0-16,0 5 0 15,0 7 0-15,2 0 0 16,3 9 0-16,0-2 0 15,0-1 0-15,-1-2 0 16,4-5 0-16,-2-2 0 0,-4-4 0 16,-1-3 0-16,-1-7 0 15,0-10 0-15,0 0 0 16,0 0 0-16,-3-3 0 16,-5-12 0-16,2-2 0 0,2-10 0 15,-1-6 0-15,1-6 0 16,3-2 0-16,1-4 0 15,0 0 0-15,7-2 0 0,0 3 0 16,7 5 0-16,2 3 0 16,5 11 0-16,-1 6 0 15,-1 4 0-15,4 10 0 0,-1 5 0 16,-1 8 0 0,-7 6 0-16,-2 8 0 0,-1 1 0 15,-9 7 0-15,-2 2 0 16,-2-3 0-16,-6 3 0 15,-7 1 0-15,1-4 0 0,-7 12-64 16,1-17-25-16</inkml:trace>
  <inkml:trace contextRef="#ctx0" brushRef="#br0" timeOffset="344841.3298">18762 5828 409 0,'0'0'6'16,"0"0"3"-16,0 0 2 0,-9 5 0 16,9-5 2-16,-6 16 0 15,3-6 2-15,1 0 0 16,2 4-6-16,2-4-9 0,10-3 0 16,4 1 0-16,0-6 0 15,7-2 0-15,2 0 0 16,-2-7 0-16,2-3 0 15,-5-5 0-15,-3 3 0 0,-4-3 0 16,-2 3 0-16,-3 1 0 16,-8 11 0-16,0 0 0 15,10 0 0-15,-9 14 0 16,3 0 0-16,-2 8 0 16,0 0 0-16,4 7 0 15,-3 5 0-15,1-2 0 0,4-3 0 16,-7 4 0-16,2-8 0 15,0 2 0-15,-3-6 0 16,-3-3 0-16,-6-5 0 0,-9 0 0 16,-4-9 0-16,0 4 0 15,-3-8 0-15,-5 0 0 16,2 0 0-16,-1 0-89 16,7-3-1-16</inkml:trace>
  <inkml:trace contextRef="#ctx0" brushRef="#br0" timeOffset="345238.276">19226 5646 468 0,'0'0'3'15,"0"0"0"-15,0 0 2 16,-7-3 0-16,-3 3 2 0,-2 3-1 15,-1 4 2-15,1 3-2 16,-5 0-6-16,9 5 0 0,-2 1 0 16,3 4 0-16,7 1 0 15,0-1 0-15,5 1 0 16,7-1 0-16,3 2 0 16,4-1 0-16,4-1 0 0,-1-3 0 15,6 2 0-15,-3-4 0 16,-3-3 0-16,-2 2 0 15,-2-2 0-15,-6-4 0 16,-5 1 0-16,-7-9 0 16,-2 12 0-16,-10-7 0 0,-9-2 0 15,-1 2 0 1,-4-3 0-16,3 0 0 0,-7-2 0 16,7 3 0-16,1-3-28 15,7 0-59-15,4-3-3 16</inkml:trace>
  <inkml:trace contextRef="#ctx0" brushRef="#br0" timeOffset="345704.7565">19493 5678 456 0,'0'0'5'15,"0"0"4"-15,0 0 0 0,0 0 1 16,9-3 1-16,-9 3 0 15,0 15-11-15,-5-3 0 16,-2 7 0-16,-1 7 0 16,-1 4 0-16,1 2 0 15,-1 1 0-15,8-4 0 0,1-2 0 16,0-2 0-16,10-2 0 16,1-11 0-16,8 0 0 15,2-9 0-15,3-1 0 16,-2-4 0-16,1-8 0 15,1-6 0-15,-4-6 0 0,-2-3 0 16,-6-9 0-16,0-7 0 16,-6 0 0-16,-6-2 0 0,-3 4 0 15,-10 3 0-15,-1-2 0 16,-6 10 0-16,-1 9 0 16,-6 9 0-16,3 5 0 15,-1 8 0-15,1 9 0 0,8 5 0 16,2 8 0-16,11 1 0 15,3 7 0-15,0-3 0 16,12 3 0-16,5-4 0 16,8-4 0-16,3 0 0 15,-1-7 0-15,13-4-13 0,-6-4-76 16,4-7-3-16</inkml:trace>
  <inkml:trace contextRef="#ctx0" brushRef="#br0" timeOffset="345925.1666">19928 5792 458 0,'0'0'5'16,"0"0"3"-16,0 0 3 0,0 7 1 15,0 0 2-15,0 8-11 16,0 3-3-16,0 4 0 16,0 3 0-16,0 2 0 15,2 3 0-15,-2-6 0 16,0 1 0-16,0-3 0 0,0-2 0 15,0-4 0-15,2-2 0 16,-2-14 0-16,5 13-63 16,-5-13-30-16</inkml:trace>
  <inkml:trace contextRef="#ctx0" brushRef="#br0" timeOffset="347053.6132">20369 5804 459 0,'0'0'4'0,"0"0"3"16,6-10 0-16,-6 10 2 15,10-8 0-15,-1 1 1 16,5 2-4-16,2-2-6 15,5 2 0-15,-1-3 0 0,10 8 0 16,-9-4-23-16,9 1-62 16,-2 3-4-16</inkml:trace>
  <inkml:trace contextRef="#ctx0" brushRef="#br0" timeOffset="347221.6619">20403 5891 406 0,'0'0'5'0,"0"0"4"15,0 0 2-15,0 0 3 16,0 0 0-16,12 7 1 16,2-7 0-16,9 0 0 15,4 0-8-15,10-2-7 0,1-8-30 16,11 7-53-16,2-4-4 16</inkml:trace>
  <inkml:trace contextRef="#ctx0" brushRef="#br0" timeOffset="347688.2406">20957 5545 451 0,'0'0'6'16,"0"0"1"-16,0 0 2 0,-13 0 1 16,13 0 0-16,-10 16 2 15,8 4-6-15,-1 2-6 16,3 13 0-16,0 2 0 15,5 8 0-15,0 2 0 16,8-3 0-16,-1 4 0 0,-2-11 0 16,3 2 0-16,-6-8 0 15,1-7 0-15,-4-7 0 16,-1-7 0-16,-3-10 0 16,0 0 0-16,-8-3 0 15,-2-14 0-15,3-7 0 0,-3-6 0 16,0-10 0-16,0-7 0 15,6-8 0-15,-5-5 0 0,7 1 0 16,0-6 0-16,2 7 0 16,7 0 0-16,3 11 0 15,2 8 0-15,4 7 0 0,1 10 0 16,0 4 0-16,6 16 0 16,-4 2 0-16,2 9 0 15,-5 14 0-15,0-1 0 16,-7 6 0-16,-1 6 0 15,-5 5 0-15,-3-1 0 0,-11 4 0 16,-3-13 0-16,-6 7 0 16,-4-4 0-16,8-25-73 15,-6 17-18-15</inkml:trace>
  <inkml:trace contextRef="#ctx0" brushRef="#br0" timeOffset="348139.7476">21180 5786 487 0,'0'0'4'15,"0"0"2"-15,0-7 2 16,0 7-2-16,0 0-6 16,3-14 0-16,-3 14 0 0,10-11 0 15,0 11 0-15,-1 0 0 16,7 3 0-16,1 2 0 15,-2 5 0-15,0 4 0 0,-6-1 0 16,2 7 0-16,-6 0 0 16,-5 0 0-16,0-3 0 15,-5 3 0-15,-2-6 0 16,-2 1 0-16,0-5 0 16,9-10 0-16,-12 11 0 0,12-11 0 15,0 0 0-15,-5-14 0 16,6 2 0-16,7-3 0 15,5-4 0-15,0-4 0 16,1 3 0-16,4 1 0 0,-5 4 0 16,1 5 0-16,-2 3 0 15,-5 7 0-15,-7 0 0 16,13 9 0-16,-8 3 0 0,-2 6 0 16,2 0 0-16,-1 2 0 15,4 2 0-15,-3-5 0 16,5 3-8-16,5-2-78 15,-3-11-4-15</inkml:trace>
  <inkml:trace contextRef="#ctx0" brushRef="#br0" timeOffset="348487.4823">21429 5353 471 0,'0'0'3'15,"0"0"1"-15,0-10 2 0,0 10 1 16,0-14 0-16,0 14 0 16,2-16-1-16,-2 16-6 15,20-10 0-15,-4 7 0 16,3 3 0-16,1 8 0 16,3 4 0-16,-4 6 0 0,-2 5 0 15,-4 1 0-15,-3 3 0 16,-7 3 0-16,-3 0 0 15,-3-3 0-15,-2 1 0 16,-4-9 0-16,6-1 0 0,-5-4 0 16,6-4 0-1,2-10 0-15,2 12 0 0,8-12 0 16,5 0 0-16,7-2 0 16,3-3 0-16,12 3-8 15,1-5-80-15,-3-3-1 16</inkml:trace>
  <inkml:trace contextRef="#ctx0" brushRef="#br0" timeOffset="348708.2023">21869 5559 483 0,'0'0'2'0,"0"0"2"0,0 0 1 16,2 12 2-16,6 1-1 15,-2 3-2-15,8 7-4 16,-4 3 0-16,3 5 0 16,-1 1 0-16,-5 3 0 15,3 2 0-15,-10-12-27 0,0 8-58 16,0-6-5-16</inkml:trace>
  <inkml:trace contextRef="#ctx0" brushRef="#br0" timeOffset="348885.3441">21800 5754 448 0,'0'0'5'16,"0"0"2"-16,0 0 2 0,6-9-1 15,5 3 1-15,2-1-1 16,3 2 1-16,9-2-1 16,0-1-8-16,5 3-5 15,-5-2-15-15,8-1-34 16,-1 4-31-16,-7-2-4 0</inkml:trace>
  <inkml:trace contextRef="#ctx0" brushRef="#br0" timeOffset="349303.2721">22165 5571 402 0,'0'0'7'0,"0"0"3"15,0 0 2-15,-2-10 1 16,2 10 1-16,0 0 1 0,0 0 1 16,-8 5 0-16,8 10-10 15,0 2-6-15,4 10 0 16,4 3 0-16,2 5 0 15,-3-1 0-15,6 4 0 0,2-1 0 16,-5-5 0-16,2 0 0 16,-2-9 0-16,-3-4 0 15,2-4 0-15,-9-7 0 16,0-8 0-16,0 0 0 0,-5-5 0 16,-4-8 0-16,2-6 0 15,-2-6 0-15,-2-5 0 16,1-5 0-16,3-1 0 0,0-5 0 15,5-1 0-15,-2 1 0 16,4 3 0-16,6 4 0 16,4 2 0-16,2 4 0 15,5 8 0-15,6 8 0 16,1 7 0-16,1 5 0 16,3 2 0-16,-4 11 0 0,-1 7 0 15,-6 1 0-15,-4 8 0 16,-10 0 0-16,-3-2 0 15,-8 6 0-15,-5-4 0 0,-3-2 0 16,-3 0 0-16,-3 9-68 16,3-17-20-16</inkml:trace>
  <inkml:trace contextRef="#ctx0" brushRef="#br0" timeOffset="349715.1718">22563 5786 454 0,'0'0'4'0,"0"0"2"16,0 0 1-16,-5 6 0 15,5-6 2-15,-6 14 0 16,4-4 1-16,2 2-5 16,2 2-5-16,5-2 0 15,6-3 0-15,4-3 0 0,1-1 0 16,2-5 0-16,1 0 0 15,-2-8 0-15,-1 1 0 16,-2-7 0-16,0 2 0 0,-9 3 0 16,3-2 0-16,-5 4 0 15,-5 7 0-15,0 0 0 16,0 0 0-16,0 0 0 16,3 15 0-16,-3 3 0 0,0 4 0 15,0 3 0-15,-3 2 0 16,0 0 0-16,1 0 0 15,-1-2 0-15,1-5 0 0,-3 0 0 16,0-2 0-16,-5-9 0 16,-2 2 0-16,-3-10 0 15,-3 5 0-15,-9-6-16 16,-17-6-71-16,14-3-3 16</inkml:trace>
  <inkml:trace contextRef="#ctx0" brushRef="#br0" timeOffset="350088.3576">22689 5229 453 0,'0'0'4'0,"0"0"2"15,0-7 2-15,0 7 1 16,0 0 0-16,8-13 0 15,-8 13 1-15,12-7-7 16,1 4-3-16,1 3 0 16,2 3 0-16,4 4 0 0,-1 3 0 15,1 3 0 1,-3 4 0-16,-2 0 0 0,-7 3 0 16,-4 5 0-16,-4-2 0 15,0 1 0-15,-9-4 0 16,-1 2 0-16,0-5 0 0,-2-1 0 15,0-2 0-15,3-4 0 16,9-10 0-16,-2 15 0 16,2-15 0-16,18 7 0 0,7-4 0 15,5-1 0-15,2-2 0 16,10 0-80-16,3 0-10 16</inkml:trace>
  <inkml:trace contextRef="#ctx0" brushRef="#br0" timeOffset="350803.8032">23171 5658 440 0,'0'0'6'0,"0"0"2"0,0 0 3 15,0 0 0-15,0 0 0 16,0 0 2-16,0 0-2 16,10 17-11-16,-10 0 0 15,3 11 0-15,-1 2 0 0,1 2 0 16,2 5 0-16,0 0 0 15,0-5 0-15,2-4 0 16,-7-9-13-16,-7 1-73 16,7-8-4-16</inkml:trace>
  <inkml:trace contextRef="#ctx0" brushRef="#br0" timeOffset="350965.844">23073 5786 452 0,'0'0'5'0,"0"0"2"15,0 0 1-15,0-9 0 16,0 9 2-16,12-15-1 16,2 7 1-16,6 1-8 15,5 1-2-15,12 3 0 16,-2-3-4-16,8-11-64 0,-1 17-19 16</inkml:trace>
  <inkml:trace contextRef="#ctx0" brushRef="#br0" timeOffset="351255.2857">23597 5598 445 0,'0'0'4'15,"0"0"1"-15,0 0 2 16,-7 0 1-16,7 0 2 0,-11 15 0 16,1-3 0-16,1 9 2 15,-4 1-12-15,1 2 0 16,-1 1 0-16,-2 3 0 0,0-3 0 15,5-6 0-15,0-4 0 16,0 0 0-16,5-6 0 16,5-9 0-16,-5 11 0 15,5-11 0-15,8 3 0 16,4-3 0-16,8 0 0 0,0-6 0 16,8 1 0-16,-1-1 0 15,5 2 0-15,-4-6 0 16,-9 5-85-16,8 0-5 15</inkml:trace>
  <inkml:trace contextRef="#ctx0" brushRef="#br0" timeOffset="351457.7726">23806 5831 443 0,'0'0'6'0,"0"0"2"16,-5 11 1-16,5-2 2 15,0 1 0-15,0 7 0 0,0 1 1 16,0 2-12-16,2 1 0 16,3 5 0-16,0-4 0 15,0-3 0-15,4 1-32 16,0-5-55-16,-7-2-3 16</inkml:trace>
  <inkml:trace contextRef="#ctx0" brushRef="#br0" timeOffset="351852.0214">23786 5303 453 0,'0'0'5'0,"0"0"1"15,0-15 1-15,0 15 1 16,2-17 1-16,3 10 0 15,0-3 1-15,3 1-6 0,1 3-4 16,7 4 0-16,1 2 0 16,-2 2 0-16,0 11 0 15,-3 4 0-15,-2 5 0 16,-6 5 0-16,-4 1 0 16,-1 1 0-16,-12 0 0 15,3 2 0-15,-4-4 0 16,-2-7 0-16,4-3 0 0,5-3 0 15,-1 0 0-15,8-14 0 16,0 10 0-16,4-8 0 0,14-2 0 16,5 0 0-16,2 0 0 15,6 0 0-15,7-2 0 16,-1-4 0-16,3 6 0 16,-5 0-88-16,-10 0-3 0</inkml:trace>
  <inkml:trace contextRef="#ctx0" brushRef="#br0" timeOffset="352121.6727">24079 5836 492 0,'0'0'5'0,"0"0"1"16,0 0 2-16,15-5-8 16,-2-1 0-16,1 5 0 0,6-4 0 15,0-1 0-15,4 4 0 16,2-3 0-16,-2 5 0 16,-6-5 0-16,7 5-11 15,-5 0-78-15,-8-2-3 0</inkml:trace>
  <inkml:trace contextRef="#ctx0" brushRef="#br0" timeOffset="352505.0866">24524 5482 469 0,'0'0'4'0,"0"0"1"0,0 0 1 15,0 0 2-15,8 7 0 16,-4 5 0-16,1 3-5 16,3 6-3-16,-8 3 0 0,4 3 0 15,-4 5 0-15,0 3 0 16,-4 0 0-16,-6-4 0 16,3 1 0-16,-6-6 0 15,0-4 0-15,1-2 0 16,0-5 0-16,0-2 0 15,-2-3 0-15,14-10 0 0,-11 7 0 16,11-7 0-16,0 0 0 16,4 0 0-16,8-7 0 0,6 2 0 15,3-4 0-15,0 3 0 16,2-2 0-16,2 2 0 16,-8 2 0-16,3 2 0 15,-5-4 0-15,0 6-76 16,0-2-16-16</inkml:trace>
  <inkml:trace contextRef="#ctx0" brushRef="#br0" timeOffset="352900.6664">24673 5966 495 0,'0'0'5'0,"0"0"2"15,-7-6-3-15,7 6-4 16,-9-13 0-16,9 13 0 16,-3-18 0-16,3 9 0 15,7 2 0-15,5-3 0 16,6 3 0-16,4-1 0 16,-2 6 0-16,7-1 0 0,-4 3 0 15,-3 0 0-15,-3 10 0 16,-8 0 0-16,-1 3 0 15,-8 3 0-15,-2 5 0 16,-13-1 0-16,0 2 0 0,0-3 0 16,-5 1 0-16,3-4 0 15,-1-2 0-15,6-4 0 0,2-2 0 16,10-8 0-16,-7 9 0 16,7-9 0-16,15 0 0 15,4 0 0-15,3-2 0 16,3-8 0-16,10 2 0 0,-7 4-66 15,4-13-26-15</inkml:trace>
  <inkml:trace contextRef="#ctx0" brushRef="#br0" timeOffset="353283.7889">24822 5245 431 0,'0'0'7'0,"0"0"1"0,0-11 2 16,0 11 1-16,2-18 1 15,3 9 0-15,1-2 1 16,4 2-6-16,-1 1-7 16,4 4 0-16,2 1 0 0,0 6 0 15,0 4 0-15,-2 6 0 16,-4 6 0-16,-2 4 0 15,-2 4 0-15,-5-3 0 0,0 6 0 16,-2-2 0-16,-5-6 0 16,2 2 0-16,-2-7 0 15,-2 1 0-15,5-7 0 16,0 1 0-16,4-12 0 16,6 12 0-16,8-9 0 15,7-1 0-15,6 1 0 0,3-1 0 16,7-2 0-16,3 2 0 15,-5-2 0-15,-18 0-86 16,13 3-5-16</inkml:trace>
  <inkml:trace contextRef="#ctx0" brushRef="#br0" timeOffset="354128.6108">20745 6486 387 0,'0'0'6'0,"0"0"3"0,0 0 1 15,0 0 3-15,-9 0 0 16,9 0 0-16,0 0 1 16,0 0 1-16,0 0-4 0,0 0-3 15,17 0-1-15,8 0-2 16,9 0-5-16,19-3 0 15,21 0 0-15,29-5 0 16,23 2 0-16,33-3 0 16,22 2 0-16,33-1 0 15,23 2 0-15,16 0 0 0,18 1 0 16,5 3 0-16,8 0 0 16,1 2 0-16,-2-3 0 15,-9 1 0-15,-14-3 0 16,-19 3 0-16,-16-6 0 0,-28 3 0 15,-34-2 0-15,-36 2 0 16,-33-5 0-16,-27 6 0 16,-22-4 0-16,-22 2 0 0,-23 6 0 15,0-10 0-15,-7 8 0 16,-4 2 0-16,-1 0 0 16,-3 2 0-16,-2 4 0 0,1 4 0 15,-8-1-21-15,7 4-71 16,-6-3-2-16</inkml:trace>
  <inkml:trace contextRef="#ctx0" brushRef="#br0" timeOffset="355189.9283">22331 6919 459 0,'0'0'5'15,"-2"-10"2"-15,-1 0 2 16,-1-2 2-16,4-4 1 0,0-1-4 16,0-5-8-16,4 0 0 15,11 2 0-15,2 0 0 16,9 4 0-16,1 7 0 16,5 4 0-16,1 5 0 15,-3 0 0-15,-1 14 0 0,-8 2 0 16,-5 9 0-16,-8 2 0 15,-8 3 0-15,-10 0 0 16,-10 2 0-16,-4-3 0 16,-10 1 0-16,2-4 0 0,0-5 0 15,0-1 0-15,2-3 0 16,5-4 0-16,10-6 0 16,3 1 0-16,12-8 0 0,0 0 0 15,0 0 0-15,10 0 0 16,13-6 0-16,1 1 0 15,3-2 0-15,8-1 0 16,5-1 0-16,-3 4 0 16,-2-5 0-16,2 10-7 0,-11-7-83 15,3-1-3-15</inkml:trace>
  <inkml:trace contextRef="#ctx0" brushRef="#br0" timeOffset="355520.453">22930 6820 487 0,'0'0'3'15,"0"0"1"-15,0 0-1 16,0 7 2-16,0 0 1 16,-2 5-3-16,-3 6-3 15,-8 2 0-15,1 3 0 0,-5-2 0 16,2 7 0-16,-5-3 0 15,2-3 0-15,1-2 0 16,2-3 0-16,5-4 0 0,3-4 0 16,7-9 0-16,-2 12 0 15,6-9 0 1,11-3 0-16,7 0 0 0,3 0 0 16,2-5 0-16,9-2 0 15,-2 1 0-15,1 0 0 16,-3 0 0-16,-9 9-76 15,4-6-15-15</inkml:trace>
  <inkml:trace contextRef="#ctx0" brushRef="#br0" timeOffset="355721.4618">23271 6961 436 0,'0'0'5'0,"0"0"4"16,5 14 2-16,-3-1 2 15,1 5-1-15,-3 1 1 16,0 6-1-16,2 4-12 16,-2 2 0-16,0 1 0 15,0-3 0-15,3 7 0 16,-3-12-23-16,0 1-65 0,3-6-3 16</inkml:trace>
  <inkml:trace contextRef="#ctx0" brushRef="#br0" timeOffset="360106.4421">15520 6450 177 0,'0'0'9'0,"0"0"8"16,0 0 4-16,-8-9 4 0,8 9-2 15,0 0 0-15,-11-5 0 16,11 5 1-16,-11 5-8 16,4 7-6-16,1 1-5 15,-1 7-3-15,0-1 1 16,2 1 2-16,0 4-2 15,2-1-1-15,0 0 0 0,3-1 0 16,0-1 0-16,6-1-1 16,-1 3 1-16,5-5-1 15,-1 1 1-15,4 1 0 0,2-4 0 16,3-2 0-16,1 1 0 16,0-3 1-16,1-3-1 15,4-1 1-15,-5 0-1 0,6-3 1 16,0-1-2-16,-2-1 1 15,1 2 0-15,-1-3-1 16,-1 1 0-16,-3 0-1 16,-2-2 1-16,0-1-1 0,-1 0 1 15,-2 0 0-15,2 0 0 16,2-4 1-16,-1-1-1 16,3-3 2-16,3 1-3 15,1-3 1-15,-1 2 0 16,-1-1 0-16,-2 2 0 0,0-1 1 15,1-2-1-15,1 2 1 16,-1 3-1-16,4-2 2 16,3-3-1-16,4 3 0 15,3-3 0-15,7 0 1 0,0 0-1 16,6 1 0-16,-4-1 1 16,6 0-1-16,-1 1 1 15,1 5-1-15,1-1 0 0,-8-1 0 16,3 6 0-16,-2-1 0 15,2 1-2-15,-4 0 1 16,-1 1-1-16,2 2 0 16,2 2 0-16,-3 1 0 0,0 0 0 15,-1 3 0-15,5 0 0 16,-6 2 0-16,-3 1 0 16,-1 0 0-16,-7 5 0 15,-5-3 0-15,-1 2 0 16,-3 4 0-16,-8 0 0 0,1-3-1 15,-3 2 1-15,0-1 0 16,-3 0 0-16,1-1 0 16,-3 0 0-16,0-5 0 15,-1-2 0-15,-2 1 0 0,1-2 0 16,-3-9 0-16,3 12 0 16,-3-12 0-16,0 0 0 15,3 12 1-15,-3-12-1 0,0 0 2 16,0 0 0-16,0 0 0 15,0 0 0-15,0 0 1 16,0 0-1-16,0-7 0 16,0 7 0-16,0-17-1 0,0 5-1 15,0 0 0-15,2-1 0 16,3 1 0-16,0-2 0 16,2-3 1-16,-2 3-1 15,6-1 0-15,-2 0 0 16,3 1 0-16,-1-2 0 0,3 2 0 15,4-2 1-15,-1 2-1 16,3-4 0-16,5 4 0 16,0-1 0-16,5 1 0 15,0 3 1-15,0-1-1 0,5 1 1 16,-6 2-1-16,4 2 0 16,-1 1 1-16,-2-1-1 15,0 0 0-15,4 4 0 0,-1-2 0 16,-2 1 0-16,4-2 0 15,4 6 0-15,-2-2 0 16,2 0 0-16,-2 2-1 16,1-3 1-16,2 3 0 0,-6 0 0 15,1 0 1-15,0 0-1 16,-3 0 0-16,-1 0 0 16,-1-2 1-16,0 2-1 15,-2-3 1-15,0 3-1 16,-1-2 1-16,-2 2-1 0,0 0 0 15,3 0 2-15,-9 0-2 16,6 0 0-16,2 0 0 16,-2 2 0-16,0 1 0 15,5-1 0-15,3 3 0 0,-6-3 0 16,3 1 0-16,1 2 0 16,-1-3 0-16,0 1 0 15,0-1 0-15,-3-2 0 0,1 3 0 16,1-3 0-16,-1 0 0 15,-1 0 0-15,3 0 0 16,0 0 0-16,0 0 0 16,0-3 0-16,-3 3 0 0,1-2 0 15,-1-1 0-15,-2 3 0 16,-1-2 0-16,-1 2 0 16,-1-2 0-16,-1-1 0 15,0 0 0-15,-1 3 0 16,5-2 0-16,-3 0 0 0,1-1 0 15,4-2 0-15,-2 3 0 16,3-3 0-16,-6 0 0 16,5 0 0-16,-2 0 0 15,-4 0 0-15,0-1 0 0,-2 1 0 16,2 1 0-16,-3-4 0 16,-1 1 0-16,3-1 0 15,-3 3 0-15,3-2 0 0,-2 0 0 16,-1-1 0-16,1 4 0 15,-4-4 0-15,1-1 0 16,0 1 0-16,-3-2 0 0,-2-1 0 16,2 2 0-1,-1-3 0-15,-1 1 0 0,2-1 0 16,-2 0 0-16,-2 2 0 16,-4 1 0-16,-4 9 0 15,10-12 0-15,-10 12 0 0,0 0 0 16,8-12 0-16,-8 12 0 15,0 0 0-15,0 0 0 16,0 0 0-16,0 0 0 16,0 0 0-16,0 0 0 0,0 0 0 15,0 0 0-15,0 0 0 16,0 0 0-16,0 0 0 16,0 0-30-16,0 12-57 15,0-12-4-15</inkml:trace>
  <inkml:trace contextRef="#ctx0" brushRef="#br0" timeOffset="1.05783E6">445 7649 302 0,'0'0'6'0,"0"0"3"15,0 0 2-15,0 0-1 16,-10-6 1-16,10 6 0 0,0 0 2 16,0 0 1-16,0 14-6 15,3 0-2-15,7 9 0 16,3 7 1-16,1 2-1 0,4 2 0 16,1 1 0-16,6 0 0 15,5-10 4 1,7-15 0-16,8-18 0 15,13-34 2-15,16-30 1 0,22-34-1 16,24-33-6-16,27-37-6 16,25-27 0-16,26-25 0 15,29-17 0-15,7 7-63 0,24 13-19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8:13:51.1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16186 6617 262 0,'0'0'6'15,"0"0"4"-15,0 0 4 0,0 0-1 16,0 0 1-1,0 0 1-15,-4 4-2 0,4-4 1 16,0 0-6-16,-9 20-4 16,9-8-2-16,0 3-2 15,0 5 0-15,0 3 0 0,0-1 1 16,9 5 1-16,-2-2 0 16,2 0 2-16,7-1-1 0,-4-1 0 15,6-2 1-15,1 0-1 16,4-1 1-16,-1-5 0 15,3 0-1-15,-1-6 1 0,1-2-1 16,0 1 1-16,3-6-1 16,-1-2 0-16,-2 0 1 15,5 0-1-15,-3-5 0 16,0 3 0-16,3-3 1 0,2-2-1 16,0-3 0-16,6 0 0 15,0-2 0-15,3-1-1 16,2 1 1-16,-3 0-1 15,7-4 1-15,0 4 0 16,-2-1-1-16,0 4 1 16,0 1-1-16,-2 1 0 15,0 2 1-15,-2 0-1 0,-2 3-1 16,-2 2 1-16,1 0-1 16,-6 0 0-16,0 5 0 15,-2 0 0-15,0 4-1 0,0 1 0 16,-2 3 1-16,-4-1-1 15,-2 6 0-15,1-4-1 16,0 4 1-16,-7-4 0 0,2 4 1 16,-3-3-1-16,-6-1 0 15,2 4 0-15,-2-5 0 16,-4-1 0-16,0 1 0 0,-2-2 0 16,0 0 0-16,-3-11 0 15,0 12 0-15,0-12 0 16,0 0 1-16,2 9 0 15,-2-9 1-15,0 0 1 16,0 0 0-16,0 0 0 16,0 0 0-16,0 0-1 15,0-4 2-15,0 4-4 0,3-16 0 16,-3 16 0-16,2-16 0 16,1 6 0-16,1 0 0 0,1-2 0 15,3-1 0-15,0 2 0 16,1-1 0-16,4 0 0 15,4-3 0-15,1 3 0 16,1 0 0-16,4 0 0 0,-1 0 0 16,6-5 0-16,2 5 0 15,2-2 0-15,3 4 0 16,-1-5 0-16,3 5 0 0,6-3 0 16,4 4 0-16,0-1 0 15,0 3 0-15,3-3 0 16,3 2 0-16,-3-2 0 15,6 2 0-15,-3 1 0 16,2 0 0-16,-9 2 0 16,4 3 0-16,-5-4 0 0,0 6 0 15,1-2 0-15,-3 2 0 16,-1 0 0-16,3-2 0 16,-3 2 0-16,3 0 0 0,2 0 0 15,-1 0 0-15,0 0 0 16,2 0 0-16,1 2 0 15,1 3 0-15,0 0 0 0,-3-3 0 16,3 3 0-16,-6 0 0 16,-1 0 0-16,-3 0 0 15,1-3 0-15,-3 4 0 16,0-2 0-16,-1-1 0 0,0-1 0 16,-3 1 0-16,7 0 0 15,-4 1 0-15,2-2 0 16,-2-2 0-16,4 4 0 15,-7-2 0-15,5 1 0 0,-3-1 0 16,-4 1 0-16,-2-3 0 16,0 2 0-16,-1-2 0 15,-5 0 0-15,5 0 0 16,-7 0 0-16,1 0 0 16,-4-2 0-16,-1-1 0 15,1 1 0-15,-3 2 0 0,2-5 0 16,-1 1 0-16,-4 0 0 15,1-1 0-15,4 2 0 0,3-2 0 16,0 2 0-16,-1-1 0 16,2-1 0-16,0 0 0 15,1-2 0-15,-1-1 0 16,-2 4 0-16,-2-4 0 0,-6 3 0 16,1-3 0-16,-1 2 0 15,-3-4 0-15,-9 10 0 16,16-19 0-16,-16 19 0 15,9-16 0-15,-9 16 0 16,6-18 0-16,-6 18 0 0,10-10 0 16,-10 10 0-1,0 0 0-15,4-10 0 0,-4 10 0 16,0 0 0-16,0 0 0 16,0 0 0-16,0 0 0 0,0 0 0 15,0 0 0-15,0 0 0 16,0 0 0-16,0 0 0 15,0 0 0-15,0 0 0 0,0 0 0 16,0 0 0-16,-2 13-15 16,2-1-73-16,0-2-2 15</inkml:trace>
  <inkml:trace contextRef="#ctx0" brushRef="#br0" timeOffset="1929.8511">21377 6757 59 0,'0'0'6'0,"-11"-3"6"15,-1 3 5-15,12 0 3 16,-17 0 2-16,4-1 4 0,-2 1 1 15,1 0 3-15,3 0-6 16,2 0-4-16,9 0-5 16,-13 0-3-16,13 0 0 15,0 0 0-15,0 0 0 0,0 0-1 16,13 7 0-16,2-2 1 16,8-2 2-16,3-3 0 15,9 0-3-15,5 2-3 16,4-2-1-16,2 0-1 15,5 0-2-15,4-2 0 16,5 2-1-16,-1 0 0 0,7-3 1 16,10 0-2-16,2 1 0 15,6-1 1-15,0-1-1 16,6 1 0-16,0 0 0 0,-1 1-1 16,1 2 1-16,-7 0-1 15,-3 0 0-15,-2 0 0 16,-2 5 0-16,-3-5-1 0,1 3 1 15,-1-3 1-15,-1 0-1 16,3 0 0-16,4 0 1 16,-2 0 0-16,2 0 0 15,1 0 0-15,-1 0 0 0,0 0 0 16,1 0 0-16,0 1-1 16,-5-1 1-16,-1 3-1 15,1-3 0-15,-6 0 0 0,1 3 0 16,3-3 0-1,-7 0 0-15,-1 0 0 0,4 0 0 16,-4 2-1-16,5-2 1 16,-5 0 0-16,-3 3 0 15,-7-3 0-15,-2 0 0 16,-5 3 0-16,-6-3-1 0,-3 0 1 16,-9 0 0-16,-1 2-1 15,-5-2 1-15,-2 0-1 16,-1 0 1-16,-5 0 0 0,0 0-1 15,-6 0 1-15,3 0-1 16,-13 0 0-16,14 0 0 16,-14 0 1-16,10 0-1 15,-10 0 0-15,0 0 0 0,0 0 0 16,13 0 1-16,-13 0-1 16,0 0 1-16,0 0-1 15,0 0 0-15,0 0 1 16,0 0-1-16,0 0 0 0,0 0 1 15,0 0-1 1,0 0 0-16,0 0 1 0,0 0-1 16,0 0 0-16,0 0 0 15,0 0 0-15,0 0-2 16,-8 4-1-16,-2 0-4 0,10-4-8 16,-25 17-30-16,8-9-41 15,-1-4-2-15</inkml:trace>
  <inkml:trace contextRef="#ctx0" brushRef="#br0" timeOffset="3216.6996">21344 6896 181 0,'0'0'3'0,"0"0"0"0,6 3 3 15,-6-3 1-15,0 0 2 16,0 0 1-16,0 0-1 0,0 0 2 15,0 0 2-15,7 8 2 16,-7-8 1-16,0 0 1 16,15 9-1-16,0-9 2 15,-3 0-1-15,13 3 0 0,5-3-2 16,7 0-4-16,8 0-3 16,12 0-1-16,3 0-2 15,7 0-1-15,8 0-1 16,4 0-1-16,3 0 0 15,-3 0-1-15,3 0 0 0,-2 0 0 16,-1 2 0-16,1-2-1 16,0 3 1-16,-1-3 0 15,5 0 0-15,4 0 0 16,4 0 1-16,-1 0 1 16,-1 0-3-16,5-3 2 0,-1 1 1 15,1 2-1-15,-6 0 0 16,0-3 0-16,1 3 0 0,-3 0 0 15,0 0 0-15,1 0 0 16,-2 0-1-16,1 0 1 16,-2 0 0-16,2 0-1 15,5 3 1-15,-3-1-1 0,-4 1 1 16,0-3-1-16,-6 3 1 16,-2-2-1-16,-8 2 1 15,-9 0-1-15,-5-1 0 16,-11-2 1-16,-9 0-1 0,-5 2 1 15,-3-2 0-15,-9 0 0 16,-1 0 0-16,-4-2 0 16,-3 2 0-16,-10 0 0 15,14-2 0-15,-14 2 0 16,0 0 0-16,8 0-1 0,-8 0 1 16,0 0-1-16,0 0-1 15,0 0 1-15,0 0 0 16,0 0-1-16,0 0 1 0,0 0-1 15,0 0 0-15,0 0 1 16,0 0-1-16,0 0 0 16,0 0 0-16,0 0 0 15,0 0 0-15,0 0 0 16,0 0 0-16,0 0 1 0,0 0-1 16,0 0 0-16,0 0 0 15,0 0 0-15,0 0 0 0,0 0 0 16,0 0 0-1,0 0 0-15,0 0 0 0,0 0 0 16,0 0 0-16,0 0 0 16,0 0 0-16,0 0 0 15,0 0 0-15,0 0 0 16,0 0 0-16,0 0-1 0,0 0 0 16,0 0 0-16,0 0-2 15,-5 0 0-15,5 0-3 16,0 0-2-16,-15 7-8 0,5-2-22 15,1-1-47-15,-2 2-2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0-09-26T14:12:37.22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1614 14890 316 0,'0'0'2'0,"0"0"1"16,0 0 0-16,0 0-1 15,0 0 2-15,0 0 4 16,0 0 3-16,5 0 2 0,14 6 2 16,8-4 1-16,14 4 1 15,13-6 1-15,19 0-1 16,19 0-2-16,11-4-3 15,22-6-1-15,9 0-3 16,11 0-1-16,3 1-1 0,4-1-1 16,-1 2-3-16,-6 1-2 15,-10 3 0-15,-11-2 0 16,-7 4 0-16,-17 2 0 0,-11-3 0 16,-10 3 0-16,-14-2 0 15,-11 2 0-15,-14 0 0 16,-7 0 0-16,-12 0 0 0,-5 0 0 15,-4 0 0-15,-12 0 0 16,0 0 0-16,0 0 0 16,0 0 0-16,0 0 0 15,0 0 0-15,0 0 0 16,0 0 0-16,0 0 0 0,-8 2 0 16,8-2 0-16,0 0-7 15,0 18-79-15,0-18-4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8:14:27.3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2896 9832 264 0,'0'0'4'0,"0"0"-1"0,0 0 1 15,0 0 1-15,0 0 0 16,-2 7 2-16,2 3 1 16,-2 5 1-16,2 5-3 15,0 4 2-15,0 4 1 16,0 1-1-16,0 2-1 0,2-1 0 15,3-1 0-15,2 2-2 16,4 0 1-16,1-1-2 16,2-1-1-16,4-1 1 15,0 2-1-15,1-3 0 16,4-1-1-16,2 1 1 0,2 2 1 16,3 0-1-16,5-4 0 15,2-1-1-15,5 2 1 0,3-2-1 16,-4-2 0-16,9-2-1 15,1-2-1-15,-2 2 1 16,1-3 0-16,2-3 0 16,0 1 1-16,3 0-1 0,2-2 0 15,1 1 0-15,0-4 0 16,5 1 1-16,-1-2-1 16,3-2 0-16,2-1 0 15,0-4 0-15,3 0 0 16,-3-2 0-16,4 0 1 0,5 0-1 15,-2 0 0-15,1-2 0 16,1-3 1-16,0 0-1 16,5 0 0-16,-1-2 0 15,0 0 0-15,6-1 1 16,-1-2-1-16,4 2 0 0,1-2 0 16,2 1 0-16,0-2 0 15,0 2-1-15,-3-1 0 16,-4 2 1-16,2 1-1 0,-2 0 0 15,-4 0 0-15,2 2 1 16,-1-1-1-16,-3 1 0 16,1 1 0-16,0-2 0 0,-4 3 1 15,4 2-1-15,-6 1 0 16,-1 0 0-16,-1 1 0 16,-5 5 0-16,-5 1 0 15,-3 6 0-15,-4-1-1 0,-5 3 1 16,-5 2 0-16,-6 1 0 15,-6 1-1-15,-6 1 1 16,-2 5 0-16,-5-5-1 16,-3 3 1-16,-2 1 0 15,-3-4 0-15,-1 2-1 0,1-2 1 16,-2-1 0-16,0-1 0 16,-5-1 0-16,2 1 0 15,0-6 0-15,-2-2 0 0,1 0 0 16,-6-10 1-16,7 12-1 15,-7-12 1-15,0 0 1 16,0 0 0-16,10 5-1 16,-10-5 1-16,7-5 0 0,-7 5-1 15,13-17 0-15,-7 5 0 16,5-1-1-16,2-1 0 16,4-1 0-16,-2 0 0 15,5-5 0-15,4 3 0 16,6-1 0-16,0 1 0 0,6-3 0 15,3 0 1-15,6 0-1 16,2 3 0-16,3 0 0 16,4-1 0-16,1 1 0 15,2-1 0-15,3 6 0 0,2 0 0 16,0 0 0-16,3 2 0 16,3 0 0-16,-1 0 0 15,0 2 0-15,2 1 0 0,0 2 0 16,4-1 0-16,-1 3 1 15,0-1-1-15,0-1 0 16,0 5-1-16,0-2 1 16,-2 2 0-16,-1 0 0 0,1 0 0 15,0 0 0-15,-1 0 1 16,0 0-1-16,2 0 0 16,-5 2 0-16,4 1 0 15,0-3 0-15,-3 2 1 16,-3-2-1-16,6 4 0 0,-3-4 0 15,1 2 0-15,1-2-1 16,0 1 1-16,4 2 0 16,-1-3 0-16,-1 3 0 0,2-3 0 15,-1 3 0-15,-4-1 0 16,6 0 0-16,-5 2 0 16,1 0 0-16,-3-1 1 0,0-1-1 15,3 3 0-15,-6-3 0 16,7 1 0-16,-2-1 0 15,3 1 1-15,-1 2-1 16,2-3 0-16,-1 0 0 16,0 4 0-16,2-4 0 15,2 3 1-15,-5-3-2 0,1 5 2 16,3-4-1-16,-3 2 0 16,-3 0 0-16,4 0 0 15,-4-3 0-15,-2 3 1 0,1 1-1 16,1-2 0-1,-2-1 0-15,3 0 0 0,2-1 1 16,-5 0-1-16,3 2 1 16,0-3-1-16,-2-1 0 15,0 0 0-15,1 0 1 0,-1 0-1 16,-2 0 0-16,0 0 0 16,-2 0 0-16,1 0 1 0,-1 0-1 15,-2 0 0-15,0 0 0 16,-2-1 1-16,2-5-1 15,-5 4 0-15,1-4 0 16,-1 3 0-16,-2 2 0 16,-2-1 1-16,-2-2-1 0,-1 2 0 15,0-1 0-15,-2 3 0 16,1-2 0-16,-5 2 0 16,4 0 0-16,-4 0 0 15,1 0 0-15,-5-2 0 0,-1 2 0 16,-1 0 0-1,-1 0 0-15,0 0 0 0,1-3 0 16,-4 3 0-16,4 0 1 16,-1-2-1-16,-4-1 0 15,4 0 0-15,-5 1 0 0,0-3 0 16,-2 0 1-16,2 3-1 16,-3-3 0-16,4 3 0 0,-3-4 0 15,0 2 0-15,2 1 0 16,6-2 0-16,-5 3 0 15,1-3 0-15,1 0 0 16,-3 3 0-16,0-4 0 16,-2 1 0-16,2-2 0 0,1 1 1 15,-6 3-1-15,8-6 0 16,-9 4 0-16,8-2 0 16,-2-2 1-16,0-2-1 15,-2-1 0-15,2 0 1 16,0 0-2-16,2-6 1 15,-8 0 0-15,2 1 0 0,-1-3 0 16,-3-2 1-16,0 3 0 16,-5-4 1-16,-4 0 1 15,3-1 0-15,-6 0 0 0,0-4 1 16,1 3 1-16,-6-2-1 16,1 5 0-16,-4 0-1 0,2 1-3 15,-3 4 0-15,-1 5 0 16,1 2 0-16,-3 10 0 15,2-12 0-15,-2 12 0 16,0 0 0-16,0 0 0 0,0 0 0 16,0 0 0-16,0 0 0 15,0 0 0-15,0 15 0 16,-7-3-34-16,4 5-52 16,3 1-3-16</inkml:trace>
  <inkml:trace contextRef="#ctx0" brushRef="#br0" timeOffset="9582.0018">3754 13246 298 0,'0'0'5'15,"1"-10"4"-15,-1 10 4 0,0-15 0 16,-4 4 2-16,4 11 1 15,-17-12 0-15,2 5-1 16,-5 7-4-16,-4 7-4 16,-1 5-3-16,0 8-1 0,0 11-1 15,-1-2-1-15,10 3 1 16,-2 4-1-16,11-5 0 16,2 4 1-16,15-3 2 15,15-2-1 1,6-6 0-16,9-6 0 15,8-4-3-15,7-4-6 16,4 1-16-16,9-6-57 16,-22-5-4-16</inkml:trace>
  <inkml:trace contextRef="#ctx0" brushRef="#br0" timeOffset="9947.0246">4086 13406 295 0,'0'0'5'0,"0"0"3"16,-11 10 2-16,0-2 2 0,2 4 1 15,-1-1-1-15,1 6 3 16,-1-5 0-16,10 3-3 31,6-1-2-31,12-4-3 0,7-3 0 16,2-1-1-16,8-6 0 15,0 0 0-15,2-6 0 16,-7-6-2-16,-5 0 0 16,-5-3-1-16,-8 3 1 15,-11-3-1-15,-1 3-1 16,-8 0 0-16,-10 1-1 0,-5 4-1 16,-1 4-1-16,-3 3-1 15,-1 0-3-15,5 7-6 0,3-1-5 16,8 6-11-16,8-1-27 15,18 1-28 1,16-7-6-16</inkml:trace>
  <inkml:trace contextRef="#ctx0" brushRef="#br0" timeOffset="10280.8743">4627 13367 363 0,'0'0'5'15,"0"0"1"-15,0 0 1 0,-10-5 1 16,1 2 0-16,-5 3 1 15,-3 0-1-15,-5 6 1 16,-3-1-3-16,0 2-3 16,2 5-1-16,-2 0 0 15,8 3 0-15,2-2-2 0,8 0 0 16,7 1 1-16,5-4 0 16,10 3 0-16,2-3 0 15,10 2 1-15,6-3-1 16,-4 2 1-16,4-7-1 15,-6 4-1-15,-4-1 0 16,-6-1 1-16,-9 0 0 0,-8-6 0 16,-5 16 0-16,-15-9 1 15,-5 1-1-15,-10-1 1 16,-4 0-1-16,-4 3 0 16,-2-5-2-16,5 2-6 15,0-1-21-15,3-5-53 0,17 2-2 16</inkml:trace>
  <inkml:trace contextRef="#ctx0" brushRef="#br0" timeOffset="11367.958">5345 12916 353 0,'0'0'6'16,"0"0"4"-16,0-7 2 0,0 7 0 15,0 0-1-15,0 0 1 16,-10 14 1-16,0 9 0 15,-5 19-4-15,-2 3-4 16,-6 11-1-16,3 9 1 16,-2 6 1-16,2 6-1 0,11 5 1 31,0-4-1-31,9-10 0 16,4-1 0-16,5-7-1 0,6-11-1 15,7-5 0-15,1-8 1 16,0-14-4-16,1-8 0 15,-3 1 0-15,3-5 0 16,-8-5 0-16,0 0 0 16,-6-2 0-16,-2-3 0 15,-8 0-5-15,12 0-7 16,-12 0-22-16,12-8-52 0,-12 8-3 16</inkml:trace>
  <inkml:trace contextRef="#ctx0" brushRef="#br0" timeOffset="11932.7354">5626 13174 391 0,'0'0'5'0,"0"0"2"0,3-8 4 16,-3 8 0-16,0 0 2 15,2-9-3-15,-2 9 1 16,-5 9 1-16,-6 11-5 0,-3 10-3 16,2 8-2-16,-3 3-2 15,0 7 1-15,5 0-1 16,5 3 1-16,5-7 0 15,0-5 0-15,13-6 0 16,1-8 0-16,4-8 0 16,-1-5 1-16,6-7 0 0,-3-5 0 15,-1-5 0-15,1-12 0 16,-1-6-1-16,-1-9 1 16,-6-7-1-16,-1-6 1 15,-6-7-1-15,-5-2 0 0,-5 1-1 16,-6 4 2-16,-3 5-2 15,-7 9 0 1,2 10 0-16,-2 7 0 0,8 13 0 16,-7 5 0-16,3 16 0 15,4 9-2-15,5 4 1 16,6 5 0-16,2 7 1 0,2 1-1 16,9 0 1-16,11-5-2 15,7 0-5-15,9-5-22 0,14-9-58 31,5-9 1-15</inkml:trace>
  <inkml:trace contextRef="#ctx0" brushRef="#br0" timeOffset="12114.8054">6113 13394 413 0,'0'0'3'16,"0"0"3"-16,-2 10 1 15,2 2 2-15,-5 1 1 0,-1 9 0 16,0 3 1-1,5 7-1-15,-4 0-1 16,3 0-3-16,2 3-3 16,0-2-3-16,0-6-5 0,5 3-11 15,-3-11-68-15,9-2-2 16</inkml:trace>
  <inkml:trace contextRef="#ctx0" brushRef="#br0" timeOffset="12479.4832">6536 13454 448 0,'0'0'0'0,"0"0"1"15,0 0 3-15,0 0 1 0,0 0 3 16,7 0 0-16,5 2 1 16,6-2 1-16,7 0 1 15,5 0-4-15,5 0-7 16,8 0 0-16,1-2 0 0,0-5 0 16,-4 4 0-16,-5-3 0 15,-5 4 0-15,-8-1 0 16,-6 3 0-16,-6 0 0 0,-10 0 0 15,11 0 0-15,-11 0 0 16,0 0 0-16,0 0 0 16,-4 5 0-16,-7 13-65 0,11-18-26 31</inkml:trace>
  <inkml:trace contextRef="#ctx0" brushRef="#br0" timeOffset="13080.9062">7508 13154 376 0,'0'0'7'16,"0"0"3"-16,0-10 2 0,0 10 1 15,0 0-1-15,0-11 1 16,0 11 0-16,0 9 0 16,0 11-5-16,-2 7-4 15,-7 7-2-15,1 6-1 0,2 6 1 16,1 7 0-16,-3-1 0 16,6 0-1-1,2-8 0-15,5-3 0 0,7-9 0 16,3-3 0-16,5-7-2 15,3-6-1-15,2-11-5 16,2 2-14-16,-5 3-45 16,-2-12-20-16</inkml:trace>
  <inkml:trace contextRef="#ctx0" brushRef="#br0" timeOffset="13250.0203">7398 13409 390 0,'0'0'1'15,"0"0"0"-15,0 0 1 16,0 0 0-16,18 0 1 16,1-3-1-16,11-2-1 15,13 5-6-15,1-7-12 0,11 0-40 16,10 4-19-16</inkml:trace>
  <inkml:trace contextRef="#ctx0" brushRef="#br0" timeOffset="13929.1152">8014 13343 373 0,'0'0'4'16,"-9"0"2"-16,-4 0 1 0,-2 0 2 16,-1 7 1-16,-7 2 1 15,-2 2-1-15,0 3 1 16,3 3-3-16,2 3-3 16,8 1-1-16,4 1-2 0,8-5 0 15,13 0-1 1,4-5 1-16,5-1 0 15,3-10-1-15,5-1 2 0,-5 0-1 16,3-7 1-16,-4-3-1 16,-9-4 0-16,1-3 0 15,-5 2 0-15,-1-2 0 0,-5 1 0 16,-3 4-1-16,0-1-1 16,-2 13-1-16,3-10-1 15,-3 10 1-15,3 6-1 16,0 3 0-16,-1 3 1 15,3 3-1-15,2 0 2 0,-2 1 0 16,6-1 0-16,1-5 1 31,0-3 0-31,1-2 0 16,-1-5 1-16,3-5-1 0,-3-2 0 16,4-6 1-16,-2-1-1 15,-1-1 0-15,-3 1-1 16,-3 2 0-16,6 0-1 0,-6 4 0 15,3 4 0-15,-10 4 0 16,15 0 0-16,-15 0-1 16,17 9 1-16,-6 1 0 15,-4 0 1-15,3 0 0 0,-1 1 0 16,2-2 0-16,-11-9 0 16,14 8 1-16,-14-8 0 15,16 0-1-15,-7 0 1 16,1-5 0-16,3-3-1 0,-1-1 1 15,1 0-1-15,-1 0 0 16,0 3-1-16,1 2 1 16,-1 4-1-1,-1 0 0-15,-2 0 0 0,-2 4 0 16,3 4 0-16,3 2 1 0,-2 1 0 16,0 1-2-16,2 0-4 15,1-7-7-15,2 2-27 16,4 3-43-16,1-5-2 15</inkml:trace>
  <inkml:trace contextRef="#ctx0" brushRef="#br0" timeOffset="14563.9277">8425 13114 387 0,'0'0'4'16,"0"0"2"-16,0 0 2 16,0 0 0-16,0 0 0 15,0 0 0-15,0 0 1 16,7-8-1-16,9 8-4 0,1-2-7 15,8 2-22-15,14 0-53 16,-9-3-3-16</inkml:trace>
  <inkml:trace contextRef="#ctx0" brushRef="#br0" timeOffset="14758.473">8731 12985 335 0,'0'0'5'0,"0"0"4"0,-5 12 1 16,3-1 1-16,-1 4 2 16,3 2-2-16,-2 5 1 15,2 5 1-15,0-2-6 0,2 8-6 16,3-6-15-16,2 0-62 16,5-3-2-16</inkml:trace>
  <inkml:trace contextRef="#ctx0" brushRef="#br0" timeOffset="15329.0741">9266 13033 415 0,'0'0'5'15,"0"0"2"-15,0 0 1 16,0 0 0-16,0 0 0 0,0 0 0 16,0 0 1-16,-5 10-1 15,0 5-4-15,5 7-3 16,0-1 0-16,7 2-1 15,-3 7 0-15,4-3 1 16,3-4-1-16,0-4 0 0,-1-2-1 16,-1-2 1-16,-2-4 0 15,-7-11 0-15,0 0 0 16,0 0 0-16,0 0 0 16,-11-8 0-16,2-10 1 0,-8-1-1 15,4-9 1-15,1-3-1 16,-1-7 1-16,6 1-1 15,2-3 1-15,2 1-1 0,3 2 0 16,8 5-1-16,4 4 0 16,2 8 0-16,5 5 0 15,7 8 0-15,-1 2 0 16,3 7 0-16,-3 6 1 0,0 4 0 16,-6 6-1-16,-3 1 1 15,-12 4 0-15,-4-1 0 16,-2 3 0-16,-11-6-1 15,-6 2-2-15,1 1-5 0,-5-7-13 16,4-10-55-16,4 7-7 16</inkml:trace>
  <inkml:trace contextRef="#ctx0" brushRef="#br0" timeOffset="15693.9429">9576 13012 333 0,'0'0'2'15,"0"0"4"-15,0 0 3 16,0 0 0-16,-2 5 2 0,2-5 0 16,-3 12 1-16,3-12 0 15,0 18-1-15,0-18-5 16,7 18-1-16,-7-18 0 16,20 12 1-16,-10-9-1 0,2-3 1 15,4 0 0-15,-2-5-1 16,-1-3 2-16,-3-1-1 15,0 1-1-15,0 1 0 16,-10 7-2-16,12-14-2 0,-12 14-1 16,0 0 0-16,0 0 0 15,5 14-2-15,-5 1 1 16,0 4-1-16,0 4 1 16,0-2 1-16,0 5 0 0,0-2 0 15,-5-2 0-15,0 1 0 16,-2-3-2-16,-3-1-7 15,-3-6-21-15,-4 2-53 16,-5-3-1-16</inkml:trace>
  <inkml:trace contextRef="#ctx0" brushRef="#br0" timeOffset="15914.2978">9009 13372 352 0,'0'0'7'15,"0"0"4"-15,15 5 2 16,2-3 1-16,11 1 1 16,15-3 1-16,6 0 0 15,15 0 1-15,11-5-6 0,10 0-3 16,1-2-2-16,4 0-2 16,-1-1-1-16,-11 1-3 15,-9 4-3-15,-14-3-10 0,-8-11-60 16,-14 17-13-16</inkml:trace>
  <inkml:trace contextRef="#ctx0" brushRef="#br0" timeOffset="16360.6625">9432 13546 397 0,'0'0'2'0,"0"0"1"15,-10 6 2-15,10-6 1 16,-7 16 1-16,7-6 1 16,0 7 2-16,0 0-2 15,2 3-1-15,3 3-1 16,5-3-1-16,-3 4-2 0,1-5 0 16,-3 1-1-16,-3-2 0 15,-2-3-1-15,0-3 1 16,-2-4 0-16,2-8 0 0,-15 7 0 15,5-7 0-15,-2-7-1 16,1-5 1-16,2-8-1 16,-1-3-1-16,4-4 0 0,-1-6 0 15,7 3-1-15,0-2 0 16,5 3 0-16,3 2 0 16,6 2 0-16,4 7 0 15,4 4 0-15,1 4-1 0,2 8 1 16,-4 2 0-16,-2 2 0 15,-2 8 0-15,-4 4 0 16,-6 1 1-16,-4 6 0 16,-6-1 0-16,-5 2-4 15,-10-3-13-15,4-2-64 16,-2 4-3-16</inkml:trace>
  <inkml:trace contextRef="#ctx0" brushRef="#br0" timeOffset="16795.5001">9650 13602 451 0,'0'0'4'0,"0"0"1"0,0 0 2 16,0 0 0-16,0 0 0 16,0 0 1-16,6-5-1 15,-6 5 0-15,14-2-3 16,-6 2-2-16,2 2-2 0,0 3 0 15,2 2 0-15,-4 1 0 16,-1 7 2-16,-7-3-2 16,0 3 0-16,-2 1 0 15,-9 0 0-15,4-3 0 16,-2-1 0-16,-1-2 0 16,10-10 0-16,-13 7 0 0,13-7 0 15,-3-7 0-15,3-5 0 16,10-3 0-16,3-2 0 0,2-3 0 15,0 4 0 1,2-1 0-16,-2 5 0 0,-3 4 0 16,0 6 0-16,1 2 0 15,-13 0 0-15,16 15 0 16,-11 0 0-16,1-2 0 0,2 4 0 16,3-2-2-16,-2-3-2 15,3 3-10-15,1-8-31 16,-1-2-42-16,6-5-1 0</inkml:trace>
  <inkml:trace contextRef="#ctx0" brushRef="#br0" timeOffset="17061.9445">10167 13033 478 0,'0'0'1'16,"0"0"0"-16,0 0 1 15,6 5 0-15,-1 10 2 0,2 4 0 16,0 13 0-16,4 6 1 16,-1 13 1-16,-6 10-2 15,4 7-4-15,-6 4 0 0,-2 2 0 16,-2 0 0-16,-8 3 0 16,-2-5 0-16,-8-2 0 15,-1-6 0-15,2-6 0 16,-6-4 0-16,3-9 0 15,-1-4 0-15,13-11-83 16,-15-12-9-16</inkml:trace>
  <inkml:trace contextRef="#ctx0" brushRef="#br0" timeOffset="20311.2372">585 13602 296 0,'0'0'7'0,"0"0"3"16,0 0 4-16,0 0 0 15,0 0 1-15,-8 5 3 16,5 5 2-16,1 7-1 15,2 4-5-15,2 6-3 0,9 5-3 16,1 4 0-16,6 5-1 16,1 2-2-16,3 1-1 0,11-5-1 15,-6-5 0-15,0-6-1 16,1-3 0-16,-5-6 0 16,-2-4-1-16,-3-5 0 15,-1-5 1-15,-4-5-1 0,-1-5 1 16,-1-8-1-16,-3-6 0 15,3-6 0-15,2-5 0 16,-8-12-1-16,4-5 0 16,2-7-1-16,-6-3 0 15,0-5-1-15,-5 3 1 0,0-1 0 16,0 2 0-16,0 7 1 16,-5 1-1-16,0 6 2 15,-4 5-1-15,7 3 1 16,-3 2-1-16,2 2 1 15,3 4-1-15,-1 3 0 0,1-1 1 16,0 2-1-16,0 5 0 16,0-1 1-16,0 3-1 15,0 2 0-15,0-1 0 0,1 3 1 16,2 0-1-16,0 2 0 16,-1 2 0-16,-2 9 0 15,2-10 0-15,-2 10-1 0,0 0 1 16,0 0-2-16,6-10 1 15,-6 10 0-15,17-2-1 16,1 0 1-16,4-1 0 16,8 1 1-16,13 2 0 0,10-5 0 15,11 2 0 1,4-2-1-16,9 2 2 0,10-1-1 16,8-1-1-16,5 2 1 15,6 1 0-15,-1 0 0 16,4 2 1-16,1 0-1 0,1-3 0 15,1 1 0-15,-4-1 1 16,-4 3-1-16,-5-2 1 16,-4-2-1-16,-7 2 0 0,-8 1-1 15,-8-2 1-15,-12 3-1 16,-8 0-1-16,-15 0-1 16,-7 0-1-16,-7 3-1 15,-8-3-2-15,-7 1-2 0,-8-1-2 16,0 0-6-16,0 0-7 15,0 0-36-15,7 8-21 16,-7-8-4-16</inkml:trace>
  <inkml:trace contextRef="#ctx0" brushRef="#br0" timeOffset="21039.4905">1295 13325 348 0,'0'0'5'0,"0"0"2"15,0 0 1-15,0 0 0 16,-2 7 2-16,-1 4 0 16,3 4 1-16,0 2 0 0,0 5-4 15,0 7-1-15,5 1-1 16,8 5-1 0,-3-1 0-16,4 1-1 15,-3-8 0-15,-1 3-1 0,-3-7 1 16,-5-6-1-16,4-2 0 15,-6-15 0-15,-3 12 0 16,3-12 0-16,-10 0-1 0,3-9 1 16,2-4-1-1,-3-9-1-15,1-6 0 16,4-9 0-16,1-5-1 0,-1-2 1 16,3-3 0-16,8-1-1 15,2 1 1-15,5 5 0 16,2 5-1-16,3 6 1 0,6 10-1 15,0 6 0-15,2 7 0 16,-2 8 1-16,-2 8-1 16,-5 7 1-16,-6 5-1 0,-8 10 1 15,-5-1-1-15,-9 4 0 16,-5 1-1-16,-6-2-1 16,-8 0-3-16,-1 1-3 15,-4-11-9-15,7 2-27 0,6-7-38 16,-1-3-1-16</inkml:trace>
  <inkml:trace contextRef="#ctx0" brushRef="#br0" timeOffset="21528.1485">1582 13555 404 0,'0'0'5'16,"0"0"1"-16,0 0 3 16,0 0 0-16,0 0-1 15,0 0 1-15,0 0 0 0,9-4 1 16,-9 4-5-16,15 0-3 16,-2 0-1-16,-1 4-1 15,1 4 1-15,-1 1-1 16,0 4 1-16,-6-1 0 15,-4 5-1-15,1 1 1 0,-3-4-1 16,-3 4 1-16,-5-3-1 16,1-5 0-16,-3 2 0 15,0-4 0-15,2-3 0 16,8-5 0-16,-14 0 0 16,14 0-1-16,0-17 0 0,2 2 0 15,8-3-1-15,3 0 1 16,4-2-1-16,-2 1 1 0,4 2-1 15,-1 5 0-15,-1 2 1 16,0 8 0-16,-7 2 0 16,3 2 0-16,-6 5 0 15,1 5 1-15,-3 6 0 0,3-4 1 16,-3 7-2-16,2-6-2 16,-2 0-6-16,5-1-17 15,0-4-55-15,2-5-2 16</inkml:trace>
  <inkml:trace contextRef="#ctx0" brushRef="#br0" timeOffset="21855.6881">1835 13325 374 0,'0'0'6'16,"0"0"3"-16,-5-11 0 15,5 11 0-15,0-14 1 16,0 4 0-16,3 3 1 0,4-3-1 16,8 3-6-16,-3 2-1 15,8 5-2-15,0 0 0 16,0 5-1-16,-6 7 0 0,2 3 0 16,-5 6 0-16,-4 3 0 15,0 0 1-15,-7-2-1 16,0 3 0-16,0-5 0 15,0-1 0-15,0-3 1 16,0-4-1-16,2-5-1 16,-2-7 0-16,19 10-3 0,-6-10-8 15,10-14-61-15,-1 9-9 16</inkml:trace>
  <inkml:trace contextRef="#ctx0" brushRef="#br0" timeOffset="22034.8334">2299 13474 317 0,'0'0'7'16,"0"0"2"-16,-4 17 4 15,4 0 0 1,0 0 1-16,0 6 2 0,0 1-2 16,0 1-1-16,7 7-16 15,-2-4-34-15,5-9-39 16,0 2-4-16</inkml:trace>
  <inkml:trace contextRef="#ctx0" brushRef="#br0" timeOffset="22596.2543">2223 13595 365 0,'0'0'3'0,"0"0"1"15,0-12 0-15,0 12 0 16,6-15 1-16,4 2-2 0,6 0-2 15,3-1-6-15,4 4-16 16,5-7-10-16,1 5-3 16,-6-3 0-16,4 5 6 0,-7-3 13 15,-5 0 13-15,0 8 12 16,-15 5 16-16,15-7 12 16,-15 7 4-16,0 0-2 15,0 0-5-15,5 18-12 0,-5-3-9 16,2 7-5-1,2 7-2-15,4 3-2 16,3 4-1-16,0-2-1 16,0 0 0-16,4-1-1 15,-3-3-1-15,-1-10 0 0,-2-3 0 16,-4-7 0-16,-5-10 0 16,5 10-1-16,-5-10 0 15,-5-7 1-15,-2-6-1 16,-5-4 0-16,4-8-1 0,-5-4 1 15,4-5-1-15,1-5 0 16,2 0 1-16,4-2-1 16,2 2 1-16,0 7 0 0,2-1-1 15,6 6 1-15,3 11 0 16,0 0-1-16,3 9 0 16,0 2 1-16,2 5-1 15,-4 11 1-15,2 1-1 0,-1 7 0 16,-6 8 1-16,-7 4 0 15,3 3-2 1,-8 0-3-16,0 3-10 16,-13-2-27-16,6-5-41 15,5-6-3-15</inkml:trace>
  <inkml:trace contextRef="#ctx0" brushRef="#br0" timeOffset="22981.7953">2745 13575 332 0,'0'0'5'16,"0"0"3"-16,0 5 3 16,0-5 1-16,-5 17 0 15,3-7 2-15,-1 5-1 16,3 0 0-16,0 0-4 0,0-3-3 16,10-1-2-16,2-2 0 15,2-4-1-15,6-3 0 16,0-2-1-16,3-4 1 0,-2-7 1 15,-5 2-1-15,2-3 1 16,-8 1 0-16,0 1 0 16,-10 10 0-16,4-12-1 15,-4 12 0-15,0 0-1 0,0 12 0 16,0 0-1 0,0 6-1-16,0 2 0 0,0 5 1 15,4-4 0-15,-4 5 0 16,0-2-1-16,2 1 1 0,-2-3 0 15,0-2 0-15,-2-2-1 16,-9-3-1-16,-1-3-2 16,-8-4-2-16,3-4-9 15,-6-4-13-15,0-14-55 16,7-1-3-16</inkml:trace>
  <inkml:trace contextRef="#ctx0" brushRef="#br0" timeOffset="23294.5171">2876 13230 399 0,'0'0'5'16,"0"-7"2"-16,0 7 3 15,-7-15 1-15,5 8 0 16,-3-3 0-16,5-2 1 16,0-1 0-16,0 13-5 15,17-12-3-15,-2 12-2 0,2 0-1 16,1 5-1-16,2 7 0 15,-3 3 1-15,-4 7-1 16,-4 0 0-16,-5 6 1 0,-4-1-1 16,0 0 1-16,-4-1 1 15,-5-2-1-15,1-4 1 16,3-1-1-16,5-4 1 0,0-2 0 16,5-6 0-16,12-1-1 15,13-4-3-15,4-8-22 16,17 4-61-16,11-8-2 0</inkml:trace>
  <inkml:trace contextRef="#ctx0" brushRef="#br0" timeOffset="25577.3617">10309 11722 118 0,'0'0'6'0,"0"15"4"15,0 2 0-15,0 11 3 16,0 4 2-16,5 9 2 0,0 8 1 16,-4 7 2-16,6 1-5 15,-3 6-2-15,4 0-3 0,-1 2-1 16,-3-6-1-16,3 0-3 16,-3-2 0-16,2-7-1 15,3 0-2-15,-1-8 1 16,2-5-1-16,2-3 1 15,6-4-1-15,2 0 0 16,2-8 0-16,5 3 0 0,3 0 0 16,5-5 0-16,3 0-1 15,6-4 2-15,6 0-2 16,-1 2 0-16,11-4 1 16,-3-1-1-16,8 6 1 15,-1-7-1-15,4 5 0 0,1-1 0 16,-2 0 0-16,5 0 0 15,2 4 0-15,4-8 0 16,-1 3 0-16,6-3 0 0,-2-3 0 16,6 5 1-16,3-2-1 15,2-4 0-15,2-1 0 16,4 1 1-16,1-4-1 16,5 1 0-16,7 0 1 0,0-2 0 15,0-1 0-15,6 1-1 16,0-3 1-16,5 0-1 15,4 0 1-15,1 0-1 0,0 0 0 16,7 0 0-16,5 0-1 16,1 0 2-16,2 0-2 15,1 0 0-15,1 0 0 16,1 0 1-16,-2 0-1 16,-1 0 2-16,-3 0-2 15,-2 0 1-15,0 0-1 0,-5 0 1 16,-6-3-1-16,-3-2 0 15,-1 0 1-15,-11 0-1 16,-1 1 1-16,-8-4-1 0,-6 1 0 16,-7-1 1-16,-3 1-1 15,-9-1 1-15,-9 3-1 0,-4-2 0 16,-7-1 1-16,-10 4-1 16,0-2 1-16,-11-1-1 15,-2 2 1-15,-9-2 1 16,-5 2 0-16,-6 0 2 15,2-1-2-15,-7 2 1 16,-9 4-1-16,10-12 1 0,-4-2-1 16,-4 5 0-16,3-6-1 15,-3-2 0-15,1-3-1 16,4-2 0-16,-2-5 0 16,5-6 0-16,0-1 0 0,0-6 0 15,3-7 0-15,-1-7 0 16,1-1 0-16,1-10 1 15,1-1-1-15,0-1 1 0,0-8 0 16,-3 1 0-16,6-2 0 16,-2-5 0-16,0 5 1 15,-2-3-1-15,2 3 1 16,-4-2-1-16,3 7 2 0,-5-4 0 16,-2 8 1-16,-4 9-1 15,1 2 1-15,-2 9-1 16,-3 10 2-16,0 7-3 15,0 5-3-15,0 13-7 0,-8 5-8 16,8 7-60-16,0 0-1 16</inkml:trace>
  <inkml:trace contextRef="#ctx0" brushRef="#br0" timeOffset="27616.552">10454 13309 360 0,'0'0'5'15,"0"0"4"-15,0 0 3 16,0 0 1-16,0 0 1 0,-10-1 0 15,10 1 0-15,0 0 0 16,3-11-4-16,11 9-4 16,6-3-4-16,8 0-6 15,1-2-8-15,11 4-23 0,3 1-47 16,-2 2-3 0</inkml:trace>
  <inkml:trace contextRef="#ctx0" brushRef="#br0" timeOffset="27760.3247">10498 13464 348 0,'0'0'5'0,"0"0"3"0,-2 10 5 16,2-10 3-16,2 12 0 15,11-7 1-15,4 0 1 0,10-3-1 16,16-2-8-16,9-7-19 16,0-1-68-16,22 1-4 15</inkml:trace>
  <inkml:trace contextRef="#ctx0" brushRef="#br0" timeOffset="34326.568">398 15804 142 0,'0'0'0'16,"0"0"0"-16,0 0 4 0,4-4 1 15,6-1 3-15,10-3 3 16,9-4 0-16,12-2 1 15,9-6 1-15,13-4 0 0,11 0-2 16,1-3-2-16,-1 5-3 16,-2 3-1-16,-2 1-2 15,-13 5 0-15,-5 7-1 16,-14 5-1-16,-14 1 0 16,-4 0 1-16,-10 4 0 15,-10-4 0-15,0 17 0 16,-16-5 0-16,-5 5 0 0,-9-3 0 15,-7 4 1-15,-11-1-3 16,-1 0 1-16,-8 0-1 16,-3 1 0-16,0-1 0 0,0-2-1 15,8-1 1-15,4-1 0 16,9-3-2-16,4-1 0 16,14-1 1-16,8-5 0 0,13-3 1 15,4 0 1-15,22-11 0 16,11-5 0-16,20-4 2 15,10-5 1-15,15 0-1 0,10-2-10 16,10 4-55-16,15 6-3 16</inkml:trace>
  <inkml:trace contextRef="#ctx0" brushRef="#br0" timeOffset="46194.324">11389 16615 277 0,'0'0'6'0,"0"0"3"16,0 0 1-16,0 0-1 15,0 0 2-15,0 0 1 0,14-10 2 16,8 7 3-16,18 3-4 16,22-3-1-16,17 2-2 15,29-4 1-15,25-2 0 16,32-1-2-16,21 0-2 0,26-2-2 15,10-1-1-15,13 2-1 16,6 2 0-16,-2-3-1 16,-10 3 0-16,-17-1 0 15,-19 3 0-15,-19 0-1 0,-29 1 1 16,-32 1 0-16,-23 1-1 16,-26-1 1-16,-18 0 0 15,-19 3-1-15,-12 0-1 16,-15 0-1-16,0 0-4 15,-10 11-7-15,-5-4-13 16,-2-2-44-16,-9 9-14 0</inkml:trace>
  <inkml:trace contextRef="#ctx0" brushRef="#br1" timeOffset="54103.0884">495 16774 133 0,'0'0'4'0,"0"0"5"16,12 5 4-16,4-1 5 0,5 1 1 15,7 2 4 1,17 4 0-16,6-2 2 16,7 1-4-16,14 0-3 0,3 0-3 15,9-1-3-15,8 2-3 16,7-4-1-16,2 1 0 0,3-1 0 16,5 4 0-16,5-5-1 15,3 0 1-15,10 1-2 16,-2-2 1-16,4 0-1 0,6-1-1 15,6-1-1-15,5 0-1 16,1 1 0-16,7-4 1 16,0 5-1-16,5-2 0 15,0-1-1-15,-2 3 1 16,-1-3 0-16,1 1 0 0,0 2 0 16,-5 1-1-16,-3-5 1 15,-2 4 0-15,-2 1-1 16,0-3 0-16,-3 1 1 15,2-1-1-15,-5-1 0 16,3-2-1-16,-2 3 0 0,3 0 0 16,-3-3 0-16,-4 0 0 15,-2 0-1-15,3 0 0 16,-6 0 1-16,-3 0-1 0,1 0 0 16,-7 0 0-16,2-3 1 15,0 0 0-15,0 3-1 16,1-2 1-16,-1-1 0 15,3 3 0-15,2-3-1 16,0 2 1-16,3-2 0 0,-2 3-1 16,1-2 1-16,0-2-1 15,-3 2 0-15,-4-1 1 16,6 2-1-16,-6-2 0 0,0 3 0 16,0-3 1-16,0-2-1 15,-2 2 0-15,5 1 0 16,-2 0 0-16,2-1 0 15,-3-2 0-15,-2 0 0 16,4 1 0-16,1-2 0 0,-3-1 1 16,0 2-1-16,4 1 0 15,-4-1 0-15,-1 2 0 16,0-2 1-16,-5 1-1 16,0 1 0-16,2 0 0 0,-4 1 1 15,-7-1-1-15,0-1 0 16,-1 1 0-16,-3 1 0 15,1-4 0-15,-2 3 0 16,-1 2 0-16,-2-2 0 0,2-2 0 16,-4-1 0-16,2 4 0 15,2-1 0-15,-6-1 0 16,-2-1 0-16,3 2 0 0,-3 1 0 16,-1 0 0-16,-2-1 0 15,0 0 0-15,0 1 0 16,-5 0 0-16,2 2 1 15,1-3-1-15,-3 3 0 16,5-2 0-16,-6-1 0 16,2 1 0-16,-3 0 0 15,-1-3 0-15,-2 2 0 0,-4 1-1 16,-3-4 1-16,1 2 0 16,-4-1 0-16,-3 2 0 0,-4-1 0 15,0-1 0-15,-3-1 0 16,-2 1 0-16,-4-2 0 15,-1-1 0-15,-5 4 0 0,-3-4 0 16,-2 1 1-16,-8 1-1 16,1-1 0-16,-9 0 0 15,-2 0 1-15,-7-1 0 16,1 1 0-16,-9-4 2 16,3-4-2-16,-5 0 0 0,0 3 0 15,0-5 0-15,-5-2-1 16,5-1 1-16,-5-3 0 15,0 1-2-15,-3-5 2 16,0 4 0-16,-2-4 0 16,0-3-1-16,0 3 1 0,-2-2 0 15,-3-4 0-15,0 1 0 16,-2-3 0-16,0 1-1 16,1-1 1-16,-3 0 0 0,1-2-1 15,1-2 0-15,-1 2 1 16,3-1-1-16,-3-4 0 15,2 2 0-15,3 1 0 0,-3-3 0 16,4-1 1-16,-1 4 1 16,1-6-2-16,2 0 0 15,-2 3 0-15,2-2 0 16,0 0 0-16,0-2 0 16,-3 5 0-16,3-2 0 0,-3-1 0 15,2 0 0-15,-2-1 0 16,-2 0 0-16,0 1 0 15,-1-1 0-15,0-2 0 16,-2 2 0-16,-2 1 0 16,0-1 0-16,1 3 0 15,1-2 0-15,-2 1 0 0,0 1 0 16,0 0 0-16,2 0 0 16,-1-3 0-16,1 3 0 0,-5-1 0 15,6 2 0-15,-2-1 0 16,-2 0 0-16,1 0 0 15,1 2 0-15,-2 0 0 0,-1 4 0 16,5-5 0-16,-4 4 0 16,4 3 0-16,-3-1 0 15,-3 3 0-15,4 0 0 16,-1 1 0-16,-3 2 0 16,4 0 0-16,-3 4 0 15,-4-3 0-15,4 3 0 0,1 3 0 16,-2 1 0-16,2 1 0 15,-2 2 0-15,-1 0 0 16,-1 1 0-16,0 3 0 16,2-2 0-16,-4 4 0 15,-6 0 0-15,1-1 0 0,-3 3 0 16,-5 3 0-16,-2-3 0 16,-3 5-2-16,-7 0 2 15,-1 0 0-15,-1 3-1 0,-4 0 1 16,-2 2 0-16,-1 0 0 15,-4 0 0-15,-2 0-1 16,-5 2 1-16,2 0 0 0,-7 1 0 16,3 2 0-16,-3-3 0 15,-3 3 0-15,-5 2 0 16,1-1 0-16,-3 1 1 16,-3-2-1-16,-2 4 0 0,-1 2 0 15,-1-4 1-15,-3 4-1 16,3-2 0-16,-3 1 0 15,0 0 0-15,0 0 0 16,0-1 2-16,-3 1-2 16,3 0 0-16,-5 0 0 0,3 1 0 15,-1-1 0-15,2-1 0 16,0 4 0-16,0-4 0 16,0 1 0-16,3-3 0 15,-2 4 0-15,2-4 0 0,1 4 0 16,1-5 0-16,2 0 0 15,4-2 0-15,0 4 0 16,3-3 0-16,1 0 0 16,1-3 0-16,3 1 0 0,1-1 0 15,-4 1 0-15,5 2 0 16,-2-5 0-16,-1 0 0 16,5 2 0-16,1-2 0 15,-2 0 0-15,5 0 0 0,1 0 0 16,3 0 0-16,0 0 0 15,-1 0 0-15,4 0 0 16,-1 0 0-16,1-2 0 16,1 2 0-16,-4-3 0 15,5 3 0-15,-5-2 0 0,2 2 0 16,0-3 0-16,-2 3 0 16,-3 0 0-16,3-2 0 15,1 2 0-15,3-3 0 0,1 1 0 16,-3 2 0-16,0-2 0 15,6 2 0-15,-6-3 0 16,-2 3 0-16,2 0 0 16,-5 0 0-16,3 3 0 0,-5-1 0 15,0-2 0-15,1 5 0 16,-2-5 0-16,-2 2 0 16,1 3 0-16,-1-2 0 0,-2-1 0 15,-1-2 0-15,1 5 0 16,3-2 0-1,-1-1 0-15,1-2 0 0,2 2 0 16,-3 1 0-16,1-3 0 0,3 0 0 16,-4 0 0-1,-1 0 0-15,-1 2 0 0,0-2 0 16,-1 0 0-16,3 0 0 16,-4 0 0-16,2 0 0 0,5 0 0 15,-5 0 0-15,7 0 0 16,-4 0 0-16,4 0 0 15,1 0 0-15,3 0 0 16,2-2 0-16,-1 2 0 16,0 0 0-16,6-3 0 0,-4 1 0 15,1 0 0-15,3 2 0 16,-1 0 0-16,0 0 0 16,1 0 0-16,1 0 0 15,-1 0 0-15,1 0 0 0,-2 0 0 16,1 0 0-16,-1 0 0 15,-4 0 0-15,6 0 0 16,-4 2 0-16,-3 0 0 16,-1-2 0-16,3 3 0 15,1-3 0-15,-3 0 0 0,0 0 0 16,-1 0 0-16,8 0 0 16,-7 0 0-16,3 0 0 15,0 0 0-15,0-5 0 0,-3 3 0 16,2-1 0-16,2-2 0 15,-4 3 0-15,2-3 0 16,3 2 0-16,-1-2 0 0,-2 3 0 16,0-3 0-16,-3 0 0 15,2 2 0-15,-1 2 0 16,-5-3 0-16,3 2 0 16,-3 0 0-16,5-1 0 15,-4 0 0-15,1 3 0 0,-4-3 0 16,2 2 0-16,1-1 0 15,-3 2 0-15,2 0 0 16,-6 0 0-16,3 0 0 16,1 0 0-16,-4 2 0 0,3 2 0 15,-2-1 0-15,1 2 0 16,-5 1 0-16,3-2 0 16,-3 1 0-16,2 2 0 15,-4-2 0-15,2 3 0 0,2-1 0 16,0-2 0-16,-1 2 0 15,2 0 0-15,-1 1 0 16,0 0 0-16,2-1 0 0,1 1 0 16,1-1 0-16,0 0 0 15,-2 1 0-15,6 0 0 16,0-1 0-16,-1 0 0 16,0 0 0-16,4 1 0 0,-1-1 0 15,-1-2 0 1,1 2 0-16,0 1 0 0,2-3 0 15,2 2 0-15,-1-3-2 16,2-1 1-16,-1 3 0 16,2-1 1-16,3-5 0 15,1 3 0-15,-1 0 0 0,4-2 0 16,-2 2 0-16,0-1 0 16,6 4-1-16,-4-4 1 15,3 1 0-15,1 1-1 0,4-1 1 16,-2-1 0-16,1 3 0 15,2 0 1-15,0 0-1 16,1 2 0-16,-2-2 0 16,5 0 1-16,-1 3-1 0,2 1 0 15,2 0-1-15,3 0 1 16,0 2 0-16,5 1-1 16,-1 0 1-16,5 5-1 0,2 0 1 15,-5 0-1-15,8 4 1 16,-5 4 0-16,7 1-1 15,-4 2 1-15,2 10 0 16,3-4 0-16,0 2 0 16,3 5 0-16,0 3 0 15,0 1 0-15,3 2-1 0,2 0 1 16,0 2 0-16,2 4 0 16,0 1 0-16,1 4-1 15,2-3 1-15,-3 3 0 0,4 1 0 16,-1 3 0-16,-3 0 0 15,3 0 0-15,-4 1 0 16,3-2-1-16,-2 1 1 0,3 2-1 16,1 0 1-16,-4-3-1 15,-1 0 0-15,5-1 1 16,-3 1-1-16,1-3 1 16,1 1-1-16,-2-5 1 0,-1 2 0 15,4-2 0 1,-5-4-1-16,3-2 1 0,-2-1-1 15,0-5 1-15,0-4-1 16,1-2 1-16,2-3 0 16,0-3-1-16,-2-1-1 15,1-6 3-15,2-1-1 16,-2-5 0-16,4 1 1 0,-8-3-1 16,5-3 1-16,-5-12-1 15,6 12 2-15,-6-12-1 0,0 0-1 16,11 8 0-16,-1-5 1 15,10-3 0-15,13 0 0 16,19 3 0-16,20-3 0 16,30 0-3-16,30-11-20 15,45 2-63-15,34-5-2 0</inkml:trace>
  <inkml:trace contextRef="#ctx0" brushRef="#br1" timeOffset="85965.2521">2444 7715 76 0,'0'0'0'0,"0"0"0"16,5 12 4-16,-5-12 1 15,18 17 8-15,-6-8 5 16,17 9 4-16,13-3 4 0,13-3 2 15,23 0 1-15,26 2-3 16,26-8-2-16,24 0-6 16,21-4-2-16,27-2-5 15,14 0-1-15,23-5-2 16,12 0-1-16,10-3 0 0,3 3 0 16,12-3 0-16,7 1 1 15,0 2-2-15,6 3 2 16,-6-1-2-16,-1 3-1 15,-6 0 1-15,-1 0-1 0,-7 0 0 16,-3 0-1-16,-3 0 0 16,-8 3-1-16,-8-3 0 15,-7 0 0-15,-10-3-1 16,-15 1 0-16,-18-5-1 0,-25 1 0 16,-21-1 0-16,-26 3 2 15,-30-2-3-15,-24 1 1 16,-25-2-1-16,-26 2-3 0,-19 5-2 15,-30-12-5-15,-19 10-6 16,-24-4-9-16,-16 0-14 16,-27 5-28-16,-24 1-17 15</inkml:trace>
  <inkml:trace contextRef="#ctx0" brushRef="#br1" timeOffset="86407.3017">2691 7929 172 0,'0'0'5'0,"24"5"2"15,8 1 1-15,23-1 2 16,17-1 2-16,35-1 3 0,24-1 0 16,37-2 4-16,18 0-3 15,23-2-3-15,17-8 2 16,5 0-3-16,13-5 0 15,-3 2-2-15,5-1-1 0,-5-1-1 16,0 0-1-16,1 3-1 16,-14-3-1-16,-5 2 0 15,-6 3 0-15,-11 0-2 16,-14 3-1-16,-26 0-1 0,-17-1-4 16,-22 5-6-16,-25-4-10 15,-23 7-11-15,-19 0-42 0,-30-2-7 16</inkml:trace>
  <inkml:trace contextRef="#ctx0" brushRef="#br1" timeOffset="88313.4681">572 5557 41 0,'0'0'5'16,"10"-3"6"-16,10-2 3 16,1 2 4-16,20-1 4 0,8-4 2 15,14 1 0-15,14-1 4 16,18-2-4-16,16 2-4 0,13-1-4 15,21 1 0-15,9-2-5 16,13 3-1-16,14 0-2 16,3 1-1-16,10 2-1 15,2-1-1-15,10 2 0 0,9-1 2 16,3-1-3-16,-2-4 1 16,13 6-1-16,7-6 2 15,0 0-3-15,8-4-1 16,2 3 0-16,5-4 0 15,5 1 0-15,5 1-1 0,-2-3 1 16,7 2-2-16,-8 0 2 16,-4 1 0-16,0 3 0 15,-11-1 0-15,3 2 1 16,-7 1-1-16,-6 2 0 16,-4 2 0-16,-8-1 0 0,-1 1-1 15,-9 1 0-15,-9-1 0 16,-10 1 0-16,-5 2 0 15,-14-5 0-15,-8 0 0 0,-8 2 1 16,-8-2-2-16,-15 0 1 16,-10 0 0-16,-12 0 0 15,-15 1-1-15,-12-2 1 0,-13 1-1 16,-9 3 0-16,-14 2 0 16,-15 0 0-16,-6 0-1 15,-11 0 0-15,-4 0 1 16,-13 0-1-16,10 10 0 15,-10-3-1-15,-3 7 2 16,-7 2-1-16,-2 7 2 0,-8 11-1 16,-10 14 4-16,-8 13 0 15,-11 16 1-15,-6 17 0 16,-3 15 1-16,-1 12-1 0,-2 11 1 16,6 4 0-16,5 3-3 15,13-4-2-15,7-1 1 16,10-4-1-16,8-4 0 15,5-5 1-15,3-5 0 0,2-7-1 16,2 4 0-16,-4-13 1 16,3-2-1-16,-4-9-1 15,-2-7 1-15,1-13-2 0,-1-8 1 16,-3-8-1-16,6-14 1 16,-1-7 0-16,0-6 0 15,3-12 0-15,-2-4 0 16,4-10 0-16,0 10 2 15,0-10-1-15,-9 5 1 16,-3-3 0-16,-11-2 0 0,-7 0 0 16,-12 2-1-16,-8-2 0 15,-12 3-1-15,-13-3 0 16,-9 0-1-16,-10 0 0 16,-9 0 0-16,-10 0 0 0,-2 0 0 15,-13 0-1-15,-8 3 0 16,-50-3-2-1,-12 2 1-15,-10 1 0 16,-8 2-1-16,-10-3 2 16,-10 0-1-16,-5 1 0 15,-10-1 1-15,39 4 1 0,-1-6 0 16,-3 1 0-16,-6-1 0 16,1 3 0-16,-5 0 0 15,-1-1 1-15,-1 1-1 16,-2-1 0-16,5 3 1 15,-4-2-1-15,5 2 0 16,3 0 1-16,2 0-1 0,5 0 1 16,11 0 0-16,1-2 0 15,9-2 0-15,9 5 0 16,2-4 0-16,8 1 0 0,9-1-1 16,7 3 1-16,0-3 0 15,15 0-1-15,4-2 0 16,9 0 0-16,11 3 0 0,10-3 0 15,10 0 0-15,7 0 0 16,12 0 1-16,6 0-1 16,8 0 0-16,9 3 1 15,8-3-1-15,9 2 1 16,2-2 0-16,17 0 1 0,0 0-1 16,12 0 0-16,9 0-1 15,-13 0 1-15,13 0 0 16,0 0 0-16,0 0 0 15,0 0 0-15,5-5 1 16,-5 5 0-16,15-12 0 16,-5 2 0-16,4-5 0 0,-1-5 0 15,3-2-1-15,-2-8 1 16,4-4 0-16,-4-11 0 0,2-4 0 16,-7-11 1-16,-2-6 0 15,-2-12 0-15,-2-11 0 16,-3-13 0-16,0-6 1 0,-5-9-1 15,-2-9 1-15,-1-6 0 16,4-6 0-16,1 0 1 16,3-1 0-16,3 4 0 15,4 9-1-15,5 5-1 0,-1 13 0 16,3 8-2-16,1 16 0 16,2 6 0-16,-1 17-1 15,-2 11 0-15,-1 8-1 16,-3 12-2-16,1 10-6 15,5 8-44-15,-4 12-25 0,-5 7-5 16</inkml:trace>
  <inkml:trace contextRef="#ctx0" brushRef="#br1" timeOffset="105178.898">15343 15711 298 0,'0'0'1'0,"0"0"-1"0,0 0 1 16,0 0 0-16,0 0 1 16,0 12 0-16,0 3 1 15,0 0 0-15,0 7 0 16,-3 3 2-16,2 4 0 16,1 1-1-16,0 2 0 0,0 0 2 15,0 3-1-15,4 2 1 16,1-3 1-16,7 4 0 15,4-5 1-15,-2 0-1 0,9 0 1 16,-1-1-1-16,8-2-2 16,0-4 0-16,6 1 0 15,4-6 0-15,10-1-1 16,6-1 0-16,6-1 0 16,1-2 0-16,13-6-1 15,3-1 0-15,6-1 0 0,2-1 0 16,5-4-1-16,1-1 0 15,5 0 0-15,4-2-1 16,5 0 1-16,-3-2 0 0,6-3 0 16,2 0 1-16,-1 0-1 15,6-3 1-15,0-1-1 16,5-1 0-16,2-3 1 16,0 1-1-16,6-6 1 15,-1 4-1-15,5-3 0 0,1 2 0 16,1 0 0-16,4 1-1 15,-1 1 1-15,0 2-1 0,-3 1 0 16,4 1 0-16,4 2 0 16,-3 1 0-16,2 2-1 15,-1 1 1-15,-1 3-1 16,5 0 1-16,-4 0-1 0,3 0 0 16,-6 3 0-16,0-1 0 15,-3 0 0-15,-3 4 0 16,-2-2 0-16,-4 4 0 15,-1-4 0-15,2 1 0 16,-9 3 0-16,3-5-1 16,-3 2 1-16,0-1 0 0,0 2 0 15,1-3 0-15,-3-2 0 16,0 1 0-16,0 2 0 16,-3-2 0-16,2-2 0 15,-3 0 0-15,-1 0 0 0,5 0 0 16,0 0 0-16,-4-2 0 15,-1 2 0-15,3-6 0 16,-1 5 0-16,-2-2 0 0,-2 0 0 16,-9 0 0-16,-2-1 0 15,-7 0 0-15,-5 0 1 16,-8 1-1-16,-1-4 0 16,-10 0 0-16,-4 2 1 0,-4-5-1 15,-3 3 0-15,-3-6 1 16,-1 3-1-16,-8 1 0 15,-1-6 1-15,-4 4-1 0,-2-4 1 16,-7 0-1 0,2 3 1-16,-3 0 0 0,-3-3-1 15,-5 1 0-15,1 1 1 16,-3-2-1-16,-3 0 1 16,-2 0-1-16,-3 1 1 15,-1 2 0-15,-4 1-1 0,-3-2-3 16,-4 13-8-16,3-17-28 15,-3 17-47-15,-17-9-2 16</inkml:trace>
  <inkml:trace contextRef="#ctx0" brushRef="#br1" timeOffset="109345.281">15353 15673 207 0,'0'0'6'16,"0"0"3"-16,0 0 3 16,-10 0 4-16,10 0 1 15,-13 0 3-15,13 0 2 0,-16-7 0 16,6-1-4-16,-4-1-2 16,3-3-3-16,-2-5-2 15,-1 1-3-15,-2-1-1 16,-1-8-2-16,2-3 1 0,-2 1 0 15,-1 0-1-15,1-8 0 16,0 1-1-16,-1-1 0 16,3-1 0-16,3-5-1 15,-3 1-1-15,5-1 0 16,0-5 0-16,2 6 0 16,4-6-1-16,-1 1 1 0,0-2-1 15,3 5 0-15,-1-5 1 16,0 5-1-16,3-2 0 0,0-1 0 15,3-2 0-15,2 2 0 16,0 1 0-16,2-3-1 16,3-1 0-16,-2 5 1 15,1-6-1-15,1 8 1 0,-2 1 0 16,4-2-1-16,-2 3 1 16,3 1 1-16,-3 1 0 15,2 3-1-15,1 1 0 16,-1 4 1-16,3-4-1 0,-1 7 0 15,-1-5 0-15,2 4-1 16,-2 2 0-16,1 0-1 16,2 3 1-16,-2 0 0 15,4 2-1-15,-4 4 1 16,4-3-1-16,2 4 1 16,7 0 0-16,3 3-1 0,4-2 1 15,9 1 0-15,4 1 0 16,10-3 0-16,5 2 0 0,5 3-1 15,6 0 2-15,3 1-2 16,7-1 1-16,4 3 0 16,4-1 0-16,4-2 0 15,7 3 0-15,3-1 0 16,4 1 0-16,2 0 0 0,4 1-1 16,2-1 1-16,0-1 0 15,5 4 0-15,0-4 0 16,2 3 1-16,3-2-1 0,-1-1 0 15,3 1 0-15,4 0 0 16,3-1-1-16,-1 1 1 16,-1-1 0-16,5-1-1 15,0-2 0-15,3 1 0 16,0 1 1-16,-2-4-1 0,5-2 1 16,0 3-1-16,-3 2 0 15,4-5 2-15,1 3-1 16,-1 0 0-16,-2-2 0 15,0 0 0-15,-2 1 0 0,5 1 0 16,-9 3 0-16,2-3 0 16,-2 1 0-16,-2 2 0 15,-2-4 0-15,0 5 0 0,-4-1 0 16,-4-2 1-16,4 1-1 16,-1 1 0-16,0-3 0 15,-2 1 0-15,-3-1 0 16,0 5 0-16,-4-4 0 0,1 4 0 15,-8-1 0-15,-1 2 0 16,-6 3 0-16,-1-5 0 16,-3 4 1-16,-6-2-1 15,1 2 0-15,-7-4 0 16,2 1 0-16,-3 2 0 0,-4-3 0 16,-1 1 0-16,-3 2 0 15,-5-1 1-15,-3 3-1 16,-4-3 0-16,-4 3 0 15,-3 1 0-15,-3-1 0 0,-4 3 0 16,0 0 0-16,-3 0 0 16,3 0-1-16,-1 0 1 15,-3 0 0-15,-5 3 0 0,0-1 0 16,-7 1 0-16,-4 3 0 16,-4-4 0-16,-5 3 0 15,-3 0 0-15,-4 0-1 16,-1-1 1-16,-2 2 0 0,0 1-1 15,-2-2 1-15,-1 2 0 16,-1-2 0-16,-1 3-1 16,1-1 1-16,-2 1 0 15,-2-2-1-15,1 5 1 16,-1-2 0-16,-4 4-1 16,5-1 1-16,-2 1-1 0,-1-1 1 15,0 3 0-15,1-2 0 16,-1 1-1-16,1 2 1 15,-4-4 0-15,1 3 0 0,1-1-1 16,0 1 1-16,1 0 0 16,-5 0 0-16,3 3 0 15,2-1 1-15,0-2-1 16,-2 4 1-16,5-2 0 0,-5 3 0 16,3 1 0-16,1-1 1 15,-3-1-1-15,0 3-1 16,-2 0 1-16,2 1-1 0,-3 2 1 15,3-1 0-15,-3 0-1 16,1 2 1-16,-3-2 0 16,4 1-1-16,-1 3 1 15,3-4-1-15,-6 3 1 16,2 3 0-16,0-3-1 16,1 1 1-16,-1-1 0 0,-2 3-1 15,0 3-1-15,3-7 1 16,-3 4 0-16,2 2-1 15,1-2 0-15,-3 0 1 0,0-1-1 16,2 2 2-16,0-2-1 16,4 3 1-16,-3-2-1 15,1 0 0-15,-1-1 1 16,2-2-1-16,-1 3 0 0,-1 3 0 16,2-6 1-16,0 2-1 15,-2-1 0-15,4 1 1 16,-2-2-1-16,0 1 0 15,2 5 0-15,-1-7-1 0,1 4 1 16,-2-2 0-16,2 1-1 16,-5 1 1-16,1-1-1 15,0-1 1-15,-3 4 0 16,0-5 0-16,0 3-1 16,0 2 1-16,0 0 0 15,0 1 0-15,-3-3-1 0,3 1 1 16,0 1 0-16,0 1 0 15,0-3-1-15,-3 2 1 0,1-2 0 16,2-1 1-16,-3 3-1 16,1-2 0-16,0 0 0 15,-2 0 0-15,3-1 0 16,-4 1 0-16,3 0-1 0,-4 2 1 16,-1-2 0-16,2 0-1 15,-2 2 1-15,-1-5 0 16,0 5-1-16,1 1 1 15,0-4 0-15,0 1-1 0,-4 0 1 16,6-3 0-16,-2 0 0 16,0 0 0-16,-2 1 0 15,2-1 0-15,0 0 0 16,0-2 0-16,-1 0 0 16,0-1 0-16,1-2 1 15,-1 1-2-15,3-3 1 0,-2 0 0 16,2-3 0-16,-2 3-1 15,1-3 1-15,-1-5 0 0,2 4 0 16,0-4 0-16,-2 1 0 16,0-4 1-16,-1 1-1 15,-3-3 1-15,0 3 0 16,-4-3 1-16,-6 1-1 0,-3-4 0 16,-8 2 0-16,-11-1 0 15,-9 1 0-15,-5-5 0 16,-13 1-1-16,-7 2 1 15,-7-4-1-15,-10 0 1 16,-3 0-1-16,-6-4 0 0,2 2 1 16,-7 1-1-16,-1 1 0 15,-3-3 1-15,0 3-1 16,-2 0 0-16,-2 0 0 16,1 0 1-16,-2 0-1 15,-2 0 0-15,2 0 1 0,-5 0-1 16,2 0 0-16,0 0 0 15,-3 3 1-15,-6-2-1 0,2 1 0 16,-3 4 0-16,2-1 0 16,-4 0 1-16,0 0-1 15,-2 0 0-15,2-1 1 16,-3 2-1-16,-1 1 1 16,0-5-1-16,-1 6 0 0,-2-6 0 15,-3 3 0-15,-2 0 0 16,-3 0 1-16,0 0-1 15,-1 0 0-15,-4-1 0 16,0 2 0-16,1-1 0 0,-3 2 1 16,0-1-1-16,7 4 0 15,-3 0 0-15,4-1 0 16,-1-1 1-16,2 4-1 16,4-2 0-16,7 2 1 15,2-3-1-15,3 2 0 0,2-1 0 16,5 0 1-16,6 0-1 15,-1-1 0-15,2 2-2 16,5-2 2-16,4-1 0 16,3 2 0-16,9-3 0 0,5-2 0 15,7 0 0-15,9-3 0 16,7-2 4-16,3 0-4 0,11 0-1 16,5-4 4-16,4-2-3 15,8 4 1-15,4-1 1 16,1-1-1-16,5 1-3 15,3 1 3-15,-1-3 3 16,1 2-6-16,1-2 2 0,2 3 2 16,-3-3-2-16,5 3 0 15,-3-3 0-15,-1-1 0 16,2 5 0-16,-4-4 0 16,-3 2 0-16,2-1 0 15,-3 1 0-15,-3 0 0 16,-5 3 0-16,-2 0 0 0,0 0 0 15,-1 0 0-15,-5 0-2 16,5 0 4-16,-3 0-2 0,4 0 0 16,-2 0 0-16,3 0 0 15,3 0 0-15,0 0 0 16,8 0 0-16,0-5 0 0,0 3 0 16,8-5 0-16,-3-2 0 15,7 1 0-15,-1-1 0 16,-2-3 0-16,4 0 0 15,0-1 0-15,-1-4 0 0,-1 0 0 16,1-7 0-16,-3 3 0 16,4-4 0-16,0-4 0 15,0-1 0-15,-2-5 0 16,6-2 0-16,-2-3 0 16,-1-4 0-16,4-1 0 15,2-2 0-15,-2 0 0 16,5-5 0-16,-4 2 0 0,4-2 0 15,-3-2 0-15,2 1 0 16,-1-1 0-16,-1 0 0 0,2 3 0 16,-5-2 0-16,3 1 0 15,-2 2 0-15,5 3 0 16,-8-5 0-16,4 6 0 0,-1-4 0 16,-1 3 0-16,2-1 0 15,-3 0 0-15,0-1 0 16,2 0 0-16,2 5 0 15,-3-3 0-15,2 0 0 16,2 2 0-16,4 0 0 0,-2 1 0 16,2-1 0-16,0 0 0 15,2 1 0-15,0-1 0 16,6 3 0-16,0-2 0 16,1-2 0-16,-2 7 0 15,4-3 0-15,4 2 0 16,-3 1 0-16,1 2 0 0,1-3 0 15,-1 9 0-15,-3-5 0 16,3 7 0-16,-4 2 0 0,-4 4 0 16,2 1 0-16,-2 4 0 15,3 4 0-15,-8 1 0 16,5 3 0-16,-5 10 0 16,0-12 0-16,0 12 0 0,0 0 0 15,0 0 0-15,0 0 0 16,0 0 0-16,0 0 0 15,0 0 0-15,0 8 0 16,0-8 0-16,0 21-5 16,0-8-15-16,3 4-21 0,22 6-46 15,-12-9-1-15</inkml:trace>
  <inkml:trace contextRef="#ctx0" brushRef="#br1" timeOffset="110217.8549">20203 12951 241 0,'0'0'5'0,"0"0"4"0,0 0 2 15,0 0 0-15,0 0 2 0,0 0 3 16,0 7 1-16,0 3 1 15,0 2-5-15,0 1-2 16,3 2 0-16,2 0 0 16,-1 0-2-16,7 0 0 15,1-3 0-15,6-7 2 0,3-5 0 16,9-11 0-16,13-10 1 16,10-12-1-16,11-14 0 15,18-13-2-15,9-11-1 0,14-13-1 16,10-8-1-16,7-5-6 15,-1 6 0-15,-1 1 0 16,-11 11 0-16,-15 13 0 16,-16 9 0-16,-11 15 0 15,-23 11 0-15,-11 12 0 0,-14 6 0 16,-8 8 0-16,-11 5 0 16,0 0 0-16,0 0 0 15,0 0 0-15,0 0 0 16,0 0 0-16,0 0 0 0,0 0 0 15,0 13 0-15,-2-2 0 16,-4 2 0-16,3 7 0 16,-1-7 0-16,-24 9-77 0,26 3-16 15</inkml:trace>
  <inkml:trace contextRef="#ctx0" brushRef="#br1" timeOffset="126223.9208">2740 7657 135 0,'0'0'3'0,"0"0"7"16,0 0 1-16,0 0 4 15,0 0 1-15,0 0 1 16,-2-5 1-16,2 5 1 16,0 0-5-16,0 0-4 0,0 0-4 15,0 0-1-15,0 0-2 16,0 0-1-16,0 0-1 16,0 0 0-16,0 0 0 15,0 0 0-15,0 0 0 16,0 0 2-16,0 0-3 0,0 0 1 15,0 0 2-15,0 0-1 16,0 0 0-16,-9-5-1 16,9 5 0-16,0 0 0 15,0 0-2-15,0 0-1 0,0 0-1 16,0 0-2-16,0 0 2 16,0 0-1-16,0 0 0 15,9 2 2-15,-9-2 0 16,13 11 2-16,-3-7 0 0,6 3 0 15,2-1 1-15,1-1-1 16,4-1 2-16,2 1 0 16,7 0 0-16,3 1 0 0,4-5 1 15,5-1 0-15,4 3 1 16,7-3-1-16,10 0 0 16,-2 0 0-16,8-3-1 15,1-1 1-15,2 1-1 16,0 1 1-16,4-1-1 0,2-2 0 15,0 2 1-15,-1 2-1 16,3-4 0-16,-5 2 0 16,-1 0 0-16,0 2 0 15,-2-2 0-15,-3 0-1 0,3 1 1 16,-5 0 0-16,-2 2 0 16,0 0-1-16,-2 0 0 15,0 0 1-15,2 0-1 16,-5 0 0-16,-5 2 0 0,3 0-1 15,0 1 1-15,-1 1-1 16,-1-1 1-16,-7 0 0 16,6 2-1-16,-7-1 0 15,3 1 1-15,-4-2-1 0,-1 2 0 16,1-1 1-16,1 2-1 16,2-1 0-16,3 1 1 15,-1-5-1-15,1 2 1 16,2 2-1-16,1-5 1 0,-1 3-1 15,0 1 1-15,-2-4-1 16,-1 0 0-16,2 3 0 16,-2-1 1-16,3 1-1 15,0-1 0-15,1-2 0 0,1 3 1 16,-5 0-1-16,6-2 1 16,0 2 0-16,-1-1 0 15,-1 4 2-15,-1-2-3 16,0 1 4-16,5 0-2 15,-2 0 2-15,2 2 0 0,0 1 1 16,-2 0 0-16,2-1-1 16,0 0 1-16,0 1 0 15,0-3-1-15,5 0 0 0,1 0-1 16,-1-3 0-16,5 1 1 16,-5-1-1-16,0-2 0 15,-2 6 0-15,-3-6 1 16,-7 4 0-16,-6-1-2 0,1 2 2 15,-6-1 0-15,-3-1 0 16,-4-1 0-16,-5 0-1 16,-7 4 0-16,-2-4 1 15,-4-2 0-15,-4 0-1 0,-5 3 0 16,-10-3 0-16,15 2 2 16,-15-2-1-16,0 0 0 15,0 0 0-15,0 0 0 16,0 0-1-16,0 0 1 15,0 0 0-15,0 0-4 16,0 0 0-16,0 0 0 0,0 0 0 16,-8 3-32-16,8-3-54 15,0 0-2-15</inkml:trace>
  <inkml:trace contextRef="#ctx0" brushRef="#br1" timeOffset="130556.0699">6511 5963 165 0,'0'0'7'0,"0"0"6"16,0 7 3-16,0-7 5 15,0 0 3-15,0 0 3 0,-5 10 3 16,5-10 0-1,0 0-6-15,0 0-4 0,-5-7-3 16,5 7-5-16,0-20-4 16,0 4-2-16,3-4-2 0,2-1-2 15,4-9-1-15,7-5 0 16,5-4 0-16,7-6-1 16,4-2 0-16,8-4 0 0,7-2 0 15,1-4 1-15,11 2-2 16,6-2 1-16,2 0 0 15,8 4 1-15,9-5-1 16,3 1 2-16,13 0-1 0,4 3 1 16,8-1 2-16,2 3-1 15,8 2 2-15,5 0-2 16,2 7 0-16,0 2 0 16,-1 4-1-16,6 8 0 15,-1 1 0-15,-1 8-1 0,-2 2-1 16,-1 9 1-16,-5 2 0 15,0 7-1-15,-9 3 1 16,-1 9-1-16,-10 0 1 16,1 9 1-16,-8 3-1 0,-1 3 1 15,-6 5 0-15,-5 3-1 16,-1 2 1-16,-7 4 0 16,-2 5 0-16,-5 0-1 15,-6 4-1-15,-2-3 1 0,-2 4 0 16,-5-3 0-16,-6 0-1 15,6-1 0-15,-5-3 2 16,-3-4 0-16,-4 0 0 0,-4-5 1 16,-2-3-1-16,-7-3 0 15,0-1 0-15,-10-9 1 16,-3 1-1-16,-4-5-1 16,-1-3 0-16,-1-2 1 15,-11-10 0-15,12 13-2 0,-12-13 0 16,0 0 0-1,7 9 0-15,-7-9 0 0,0 0 0 16,0 0 0-16,0 0 0 16,0 0 0-16,0 0 0 15,0 0 0-15,0 0 0 0,0 0 0 16,0 0 0-16,0 0 0 16,0 0 0-16,0 0 0 0,0 0 0 15,0 0 0-15,0 0 0 16,0 0-14-16,0 0-42 15,0 0-31-15,0 0-1 16</inkml:trace>
  <inkml:trace contextRef="#ctx0" brushRef="#br1" timeOffset="131098.0273">10658 5685 388 0,'0'0'4'15,"0"0"2"-15,0 0 3 0,0-10 1 16,0 10 1-16,2-12 1 15,-2 12 2-15,17-10 0 16,-4 6-2-16,6 4-2 16,4 1-1-16,2 7-2 0,7 4-2 15,1 3-5-15,4 0 0 16,2 2 0-16,-4 4 0 16,0-5 0-16,-2 2 0 15,-1-1 0-15,-7-2 0 16,-3-6 0-16,0 2 0 15,-4-4 0-15,-6 1 0 0,0-8 0 16,1 0 0-16,-3-3 0 16,-3-9 0-16,1-3 0 15,-1-5 0-15,-2-7 0 0,2-6 0 16,-1-1 0-16,-1 0 0 16,-3-4 0-16,1 1 0 15,-1 2 0-15,1 3 0 0,-3 5 0 16,2 7 0-16,-2 2 0 15,0 6 0-15,0 3 0 16,0 9 0-16,0 0 0 0,0 0 0 16,0 0-9-16,0 0-83 15,0 8-3-15</inkml:trace>
  <inkml:trace contextRef="#ctx0" brushRef="#br1" timeOffset="137610.1418">1293 5777 229 0,'0'0'1'0,"0"0"-2"16,-5 0-3-16,5 0 1 0,0 0 1 15,-7 7 3-15,-1 5 2 16,3 8 3-16,-2 3-1 16,-3 14 2-16,-1 3 3 0,-1 7 1 15,3 4-2-15,-7 5-2 16,7 4-3-16,2 1-1 15,1 2-1-15,0 2 0 0,6-5 1 16,0 3 1-16,6 0 0 16,4-2-1-16,0 2 1 15,8-1 0-15,1-3 1 16,6 1 0-16,5 1-1 0,0-4 0 16,7-4-1-1,1 4 0-15,4-6 1 0,0-1 0 16,8 0-1-16,0-3 1 15,1-2-2-15,7-6 2 16,-2 3-2-16,7-2 1 16,1 0 0-16,1-7-3 0,3 3 1 15,-6-7 1-15,2 1-1 16,1-3-1-16,-1-1 1 16,-1-6 0-16,-4-1-1 0,1 1 0 15,2-6 0-15,0 1 1 16,0 1-1-16,-2-2 1 15,0-2-1-15,-3-1 0 0,3 0 1 16,-1 2-1-16,-1-3 0 16,1-1 0-16,3 2 0 15,3-4 1-15,-2 1-1 16,3-3 0-16,3-3 0 0,2 1 0 16,-2-3 1-16,3 0-1 15,0 0 1-15,5 0-1 16,3 0 1-16,2-3-1 15,2 1 1-15,1-3 0 16,-1 0 0-16,3 1-1 16,3-2 2-16,0 3-2 0,-6 1 1 15,5-1-1-15,-5 3 1 16,4 0-1-16,-5 0 1 16,1 0 0-16,-5 5 0 0,-2-2-1 15,0 3 1-15,-7-2 0 16,-3 1 0-16,-5-2 0 15,-2 4 0-15,-5-5-1 16,-9 3 1-16,-3-2 0 0,-8 0-4 16,-3-2-11-16,-9 5-38 15,-6-13-22 1</inkml:trace>
  <inkml:trace contextRef="#ctx0" brushRef="#br1" timeOffset="151739.7435">15403 3116 360 0,'-9'-3'1'0,"-9"3"-2"16,-10 0 1-16,-10 3 0 15,-6 6 1-15,-10 10 1 0,-6 0 1 16,-2 11 1-16,5 7-1 16,5 10 1-16,10 2-1 15,8 19 0-15,10 4-1 0,9 7-1 16,10 7-1-16,5 10-1 15,10 8 0-15,10 6 0 16,5 12 1-16,7 2 0 16,1 2 1-16,5 10 1 0,3 7 0 15,1 6 1-15,-2 6 0 16,-6 2 4-16,-4 6 0 16,-6 4 3-16,-2 4-1 15,-18 2 2-15,-4-2-3 16,-9 8 0-16,-14-4 0 15,-4-2-3-15,-8-3 0 0,-7-8-1 16,-1-3-1-16,-3-13 0 16,0-7-1-16,4-15 0 15,2-13-1-15,3-8 0 0,5-17 0 16,4-9-1-16,10-11 1 16,6-10-1-16,4-10 0 15,8-5 1-15,4-3-1 0,5-4 1 16,11-2 0-16,10-3 0 15,5 2 1-15,17-3 1 16,18 5 1-16,26-1 1 16,34-5-2-16,50-6-3 0,82-13 0 15,34-8-11-15,65-17-71 16,104-25-5-16</inkml:trace>
  <inkml:trace contextRef="#ctx0" brushRef="#br1" timeOffset="157554.7529">1476 4337 414 0,'0'0'5'0,"0"0"3"16,-2-12 3-16,2 12 0 15,-2-14 1-15,2 14-1 16,0 0 1-16,0 0 0 16,-10 2-4-16,10 22-3 0,0 9-3 15,0 2-2-15,0 11 0 16,4 1 0-16,2 5 0 16,-2 0 0-16,2-5 0 15,2-2 0-15,-3-7 0 0,-4-9 0 16,2-4 0-16,-3-2 0 15,0-11 0-15,0-12 0 16,-9 4 0-16,-5-11 0 16,8-13 0-16,-7-12 0 0,2-8 0 15,1-12 0-15,1-9 0 16,-2-4 0-16,7-5 0 16,2 4 0-16,2 4 0 0,0 5 0 15,9 10 0-15,7 8 0 16,3 9 0-16,9 9 0 15,4 7 0-15,2 9 0 16,5 5 0-16,-2 6 0 16,-5 10 0-16,-2 6 0 15,-9 4 0-15,-8 2 0 0,-10 7 0 16,-3 0 0-16,-16 2 0 16,-5-5 0-16,-9 1 0 15,-2-1-3-15,-5-8-4 16,-2 1-5-16,5-9-9 15,4 1-23-15,18-2-44 0,-3-8-2 16</inkml:trace>
  <inkml:trace contextRef="#ctx0" brushRef="#br1" timeOffset="158133.623">1750 4645 404 0,'0'0'5'0,"-3"-10"2"15,3 10 1-15,0-18 1 16,0 9 2-16,6-7 0 15,7 4 1-15,-2-2 0 0,10 6-4 16,-2 3-3-16,6 5-1 16,-2 0-1-16,2 10-1 15,-4 7-1-15,-4 3-1 0,-4 3 1 16,-4 1-1-16,-5 3 1 16,-4-1 0-16,-4-2 1 15,-7 1-1-15,-1-6 0 0,-8-1 1 16,3-6-2-16,-1-1 0 15,4-10 0-15,-2-1 0 16,7-6 0-16,4-10 0 16,5-4-2-16,2-2 1 0,10-4 1 15,4-5-1-15,0 1 1 16,8 1 0-16,3-1 0 16,-5 5 0-16,-1 5-1 15,-1 6 1-15,-1 6-1 16,-8 8 1-16,-1 0 0 15,-1 12 0-15,-5 6 0 0,-1 4 0 16,1 3 0-16,4 2 1 16,3-2-1-16,1-1 1 15,2-1 0-15,9-6-3 0,2-4-6 16,7-3-18-16,13-10-59 16,-5 0-3-16</inkml:trace>
  <inkml:trace contextRef="#ctx0" brushRef="#br1" timeOffset="159205.0513">2876 4238 370 0,'0'0'6'0,"0"0"3"16,-2-10 1-16,2 10 1 15,-19-4 1-15,1 4 1 16,-8 2 1-16,-1 7 0 16,-10 14-4-16,0 4-3 0,-3 11-1 15,5 6-2-15,0 1 0 16,10 4-1-16,6-1 0 15,9-4 0-15,10-5-1 0,8-6-1 16,11-6 1-16,11-8 0 16,7-6 0-16,1-6-1 15,9-4 1-15,3-3-2 16,-4 0 0-16,-3 0 0 0,-1-5 0 16,-7 2 0-16,-5 1 0 15,-10 0 0-15,-2-1 0 16,-9 3 0-16,-9 0-2 15,0 0-3-15,0 0-4 0,0 0-6 16,-6 0-11-16,6 0-44 16,-12 0-18-16</inkml:trace>
  <inkml:trace contextRef="#ctx0" brushRef="#br1" timeOffset="160166.7278">3287 4504 398 0,'0'0'4'0,"-7"-6"3"0,-2 4 0 16,0-1 2-16,-7 3 0 15,0 0 1-15,-2 5 0 16,-1 6 0-16,1 5-4 0,3 7-2 15,7-4-2-15,6 6 0 16,2 0-1-16,7-2 0 16,11-6 0-16,4-6 0 0,6 0 0 15,2-6 0-15,2-5 0 16,0 0 1-16,0-5-1 16,-4-6 0-16,-3 2 1 0,-6-8 0 15,-3 3 0-15,-9-6-1 16,-5-1 1-16,-2-3-1 15,-7 4 0-15,-6-2 0 16,-1 5-1-16,-4 1 0 0,1 3-1 16,-1 4 0-1,4 4 0-15,-2 5 0 0,7 0-1 16,-1 0-1-16,10 0 1 16,-13 2 0-16,13-2-1 15,0 0 1-15,-7 8 0 16,7-8 0-16,0 0 1 0,0 0 0 15,-10 4 1-15,10-4 0 16,0 0 0-16,0 0 0 16,0 0 0-16,0 0 0 0,0 0 0 15,0 0 1-15,0 0-1 16,0 0 0-16,0 0 0 16,0 0 1-16,-2-4-1 0,2 4 1 15,0 0 0-15,-9-5 0 16,9 5 0-16,0 0 0 15,-9-5 0-15,9 5 0 16,-7-5 0-16,7 5 0 16,0 0 0-16,-13-5 0 0,13 5-1 15,0 0 1-15,-12 0 0 16,12 0-1-16,0 0 1 16,-8 0 0-16,8 0-1 15,0 0 1-15,-10 0-1 16,10 0 1-16,-7 0-1 15,7 0 0-15,0 0 0 0,-12 12 0 16,12-12 0-16,-9 8 0 16,9-8 0-16,0 0 0 0,-7 10 0 15,7-10 0-15,0 0 0 16,0 0 0-16,0 0-1 16,0 0 1-16,5 7-2 0,-5-7-3 15,11 5-6-15,-11-5-17 16,0 0-56-16,0 0-2 15</inkml:trace>
  <inkml:trace contextRef="#ctx0" brushRef="#br1" timeOffset="160625.1412">3767 4420 410 0,'0'0'5'0,"0"0"2"16,0-13 1-16,0 13 1 16,-12-15 0-16,1 7 1 15,-4 3 0-15,-2-3 0 0,-8 7-4 16,0 1-3-16,-3 9-1 15,3 1-1-15,6 6 0 16,1 3 0-16,4 3-1 16,11 0 0-16,3 2 0 15,5-5 0-15,15 1 1 0,4-3-1 16,6 1 1-16,8-4-1 16,4-4 1-16,-2 0-1 15,-1-2 1-15,-3 0-1 16,-6-1 0-16,-9-2 1 15,-7 2-1-15,-14-7 0 0,0 14 1 16,-11-4-1-16,-8-1 0 16,-11-1 1-16,0 2-2 15,-2 0-1-15,-3-1-3 16,8-2-8-16,-3-7-17 0,-2 0-56 16,21 0-1-16</inkml:trace>
  <inkml:trace contextRef="#ctx0" brushRef="#br1" timeOffset="161053.6939">4156 4235 447 0,'0'0'5'16,"0"0"1"-16,0 0 2 16,0 0 0-16,-10 6 0 0,1 6 1 15,-6 5 0-15,-2 6 0 16,-2 9-7-16,-1 5-2 15,4 6 0-15,2 1 0 16,8-1 0-16,6-4 0 0,2-7 0 16,11-3 0-16,4-5 0 15,3-10 0-15,3-4 0 16,4-10 0-16,-3-5 0 0,4-13 0 16,-3-1 0-16,-5-9 0 15,-6-4 0-15,-3-10 0 16,-6 0 0-16,-5-5 0 15,-13 2 0-15,-4 0 0 0,-3 6 0 16,-10 7 0-16,5 7 0 16,-5 11 0-16,6 8 0 15,1 9 0-15,6 11 0 16,5 14 0-16,7 1 0 16,7 9 0-16,13 4 0 0,5-3 0 15,7 1 0-15,10-6 0 16,0-4-8-16,11-7-40 15,5-6-41-15,-2-10-2 16</inkml:trace>
  <inkml:trace contextRef="#ctx0" brushRef="#br1" timeOffset="161220.2454">4604 4392 445 0,'0'0'4'16,"0"0"2"-16,0 10 1 0,0 2 1 15,0 8-1-15,0 5 2 16,0 2-1-16,2 5 0 15,3 5-3-15,1 0-3 16,4 3-3-16,1-4-5 0,3-8-20 16,-17 0-59-16,18-6-2 15</inkml:trace>
  <inkml:trace contextRef="#ctx0" brushRef="#br1" timeOffset="161554.6475">5047 4273 425 0,'0'0'6'16,"0"0"2"-16,0 0 0 0,0 0 2 15,-2 5-1-15,-1 13 1 16,3 6 0-16,0 8 0 16,3 5-6-16,1 3-2 15,4 5-1-15,1-6-5 16,7 3-7-16,-4-12-18 0,-10-2-57 15,12-4-1-15</inkml:trace>
  <inkml:trace contextRef="#ctx0" brushRef="#br1" timeOffset="161714.7461">4972 4432 439 0,'0'0'5'0,"0"0"1"15,-5-15 0-15,5 15 1 0,5-10 1 16,5 0-1-16,10 2 1 15,10-4-1-15,9 5-6 16,9-4-8-16,9 7-21 16,21-4-55-16,-9-2-3 15</inkml:trace>
  <inkml:trace contextRef="#ctx0" brushRef="#br1" timeOffset="162123.9705">5681 4151 461 0,'0'0'3'0,"0"0"1"15,0 0 2 1,0 12 0-16,-2 5 1 0,2 2 1 16,0 6-1-16,0 9 2 15,4 4-9-15,4 3 0 16,6 1 0-16,1-1 0 0,2 0 0 16,-1-6 0-16,-2-3 0 15,2-7 0-15,-4-3 0 16,-4-7 0-16,-8-5 0 15,0-10 0-15,-3 0 0 0,-7-4 0 16,-5-12 0-16,0-6 0 16,1-11 0-16,-2-6 0 15,2-8 0-15,0-4 0 16,10-7 0-16,-1 3 0 0,5 1 0 16,7 4 0-16,9 9 0 15,3 6 0-15,1 10 0 16,10 7 0-16,0 11 0 15,2 7 0-15,-2 2 0 0,2 18 0 16,-7 2 0-16,-7 9 0 16,-6 3 0-16,-10 4 0 15,-2 1 0-15,-9 5-13 16,-9-8-11-16,1-10-52 16,-3 4-13-16</inkml:trace>
  <inkml:trace contextRef="#ctx0" brushRef="#br1" timeOffset="162528.8678">6160 4280 407 0,'0'0'4'15,"0"0"2"-15,0 0 3 16,0 0 0-16,0 11 1 16,0-11 0-16,5 17 0 15,-2-5 0-15,2 5-2 0,2-4-4 16,5 1-1-16,4-4-1 15,1-2 0-15,3-2 1 16,2-6-1-16,3-4 0 0,-3-1 1 16,3-7-1-16,-5 2 1 15,-5-2-1-15,-2 2-2 16,-5 0 0-16,-8 10 0 0,10-2 0 16,-10 2 0-16,9 14 0 15,-4 4 0-15,0 1 0 16,2 7 0-16,1 6 0 15,4-1 0-15,0 2 0 16,1 2 0-16,-3-3 0 0,-5-3 0 16,-5-1 0-16,-3-3 0 15,-11-2 0-15,-11-5 0 16,-5-2 0-16,-7-1-5 16,-6-8-2-16,1 1-10 15,-3-1-41-15,10-7-29 16,2-3-3-16</inkml:trace>
  <inkml:trace contextRef="#ctx0" brushRef="#br1" timeOffset="163054.6613">7078 4132 436 0,'0'0'4'0,"0"0"2"0,-2-15 0 15,2 15 1-15,-23-14 0 16,3 8 1-16,-3 4 0 16,-10-1 1-16,-1 3-4 0,0 8-2 15,-1 6-1-15,5 4 0 16,7 4-1-16,9 4 1 16,12-2-1-16,6 3-1 15,16-3 1-15,7 1-1 0,4 0 1 16,10-2 1-16,-1-1-2 15,6-5 0-15,-7 0 0 16,0-1 0-16,-6-2 0 16,-8 1 0-16,-6-3 0 0,-11 3 0 15,-8-3 0-15,-9 3 0 16,-14-2 0-16,-9 0 0 16,-11-1-2-16,-4 3 0 15,-3-6-3-15,1-1-2 16,1-3-7-16,14-3-22 0,13-2-50 15,5-2-1-15</inkml:trace>
  <inkml:trace contextRef="#ctx0" brushRef="#br1" timeOffset="163238.1695">7309 4285 456 0,'0'0'3'0,"0"0"2"16,0 0 0-16,0 11 1 0,0 1 0 15,-3 3 0-15,1 1 0 16,-1 7 0-16,-1-1-3 16,4 1-3-16,0 2-4 15,0-3-10-15,2-5-25 0,3-2-47 16,7-3-1-16</inkml:trace>
  <inkml:trace contextRef="#ctx0" brushRef="#br1" timeOffset="163572.4295">7478 4320 413 0,'0'0'6'0,"0"0"1"16,0 0 0-16,0 0 2 15,0 0 0-15,2 8 1 16,-2 1 0-16,3 6-1 0,-1 3-4 16,2 0-2-16,2 1-1 15,-1 1 0-15,3-1-1 16,-1-4 0-16,-2-8 1 15,-5-7 0-15,13 7-1 0,-13-7 1 16,17-7 0-16,-8-7 0 16,7-4 0-16,-2-4 0 15,4 0 0-15,0-3-2 16,1 5 0-16,-1 1 0 16,-1 4 0-16,-2 7-2 0,-3 8 2 15,-1 0-1-15,-1 8 0 16,-3 7-1-16,-1 2-2 15,3 0-2-15,-2 0-8 16,1 1-13-16,2-10-56 0,5 4-4 16</inkml:trace>
  <inkml:trace contextRef="#ctx0" brushRef="#br1" timeOffset="163984.9772">8074 3999 398 0,'0'0'7'15,"0"0"1"-15,0 0 2 16,-10-6 2-16,1 9-1 0,-2 7 1 16,-3 4 1-16,2 8 0 15,-4 11-6-15,0 6-3 16,0 9-1-16,4-1-1 16,4 4 0-16,3-3-1 0,5-1 0 15,6-10-1-15,13-5 1 16,1-7 0-16,8-8 0 15,4-9 1-15,0-8 0 16,3-11-2-16,0-9 0 16,-3-3 0-16,-7-9 0 0,-2-6 0 15,-11-7 0-15,-8-2 0 16,-4-4 0-16,-7 0 0 16,-13 2 0-16,-5 7 0 0,-5 7 0 15,1 8 0-15,-6 12 0 16,4 11 0-16,1 8 0 15,9 16 0-15,8 10 0 16,6 5 0-16,7 4 0 0,11 5 0 16,10 1 0-16,9-3 0 15,10 0-18-15,2 3-50 16,5-20-20-16</inkml:trace>
  <inkml:trace contextRef="#ctx0" brushRef="#br1" timeOffset="164135.0913">8629 4209 460 0,'0'0'4'16,"0"0"1"-16,0 0 2 16,-8 17 0-16,3-2 0 15,0 10 0-15,3 5 0 0,-3 6 0 16,5 6-7-16,0-2-7 16,17-20-70-16,-2 21-10 15</inkml:trace>
  <inkml:trace contextRef="#ctx0" brushRef="#br1" timeOffset="164816.3521">9434 4092 448 0,'0'0'3'0,"0"0"3"16,0 0 0-16,11-4 1 15,-2 1 0-15,6 1 0 16,5-4 1-16,7 2-2 0,1-4-7 15,14 6-17-15,-5-4-64 16,6 1-4-16</inkml:trace>
  <inkml:trace contextRef="#ctx0" brushRef="#br1" timeOffset="164979.9314">9459 4221 441 0,'0'0'4'16,"0"0"0"-16,0 0 1 15,0 0 1-15,16 5 1 0,3-5 0 16,8 0 1-16,8 0-3 16,15 0-8-16,0-8-18 15,-1-1-59-15,25-1-5 16</inkml:trace>
  <inkml:trace contextRef="#ctx0" brushRef="#br1" timeOffset="165505.1021">10560 3827 424 0,'0'0'7'0,"0"0"2"15,0 0 1-15,0 0 1 16,11-7 1-16,-11 7 0 16,7 10 1-16,-2 2 0 0,-3 10-13 15,-2 9 0-15,-5 0 0 16,-4 6 0-16,-7 6 0 15,-3-7 0-15,-5 5 0 16,0-10 0-16,-3-2 0 0,2-3 0 16,0-6 0-16,3-5 0 15,4-6 0-15,4 2 0 16,3-9 0-16,11-2 0 16,0 0 0-16,18 2 0 0,7-2 0 15,10 0 0-15,7-2 0 16,4-3 0-16,10 0 0 15,-3-2 0-15,3 5 0 16,-8-4 0-16,-6 4 0 0,-10-1 0 16,-7 0 0-16,-7 2 0 15,-7 1 0-15,-11 0 0 16,0 0 0-16,0 0-21 16,-19 1-66-16,19-1-3 15</inkml:trace>
  <inkml:trace contextRef="#ctx0" brushRef="#br1" timeOffset="166017.2813">11182 4231 448 0,'0'0'6'0,"0"0"3"0,-8 0 2 15,8 0 1-15,-10-7 1 16,10 7-1-16,-12-11-12 16,12 11 0-16,-2-12 0 0,4 3 0 15,10 4 0-15,4-2 0 16,3 1 0-16,8 1 0 16,1 5 0-16,-1 0 0 15,6 0 0-15,-8 8 0 16,-3-2 0-16,-5 7 0 15,-6 2 0-15,-9 5 0 0,-2-1 0 16,-13 6 0-16,-6 0 0 16,-6 3 0-16,-5-1 0 0,-2-3 0 15,2 2 0-15,-5-4 0 16,10-3 0-16,2-4 0 16,7-2 0-16,5-6 0 15,11-7 0-15,0 0 0 16,15 5 0-16,7-5 0 0,3-5 0 15,5-1 0-15,2-1 0 16,9 0 0-16,-7 2 0 16,-1 0 0-16,-2 0 0 0,-7 0 0 15,-3 5 0-15,-3-2 0 16,-6 2 0-16,-12 0 0 16,0 0-8-16,6 12-75 15,-6-12-8-15</inkml:trace>
  <inkml:trace contextRef="#ctx0" brushRef="#br1" timeOffset="166399.8302">12117 3892 451 0,'0'0'4'0,"0"-12"2"0,0 12 1 16,-8-18 0-16,-2 11 2 15,-2-2-1-15,-10 8 1 0,-1 1 1 16,-9 12-10-16,-3 11 0 15,0 9 0-15,-2 6 0 0,5 8 0 16,2 3 0-16,8-2 0 16,9 0 0-16,13-5 0 15,2-2 0-15,16-6 0 0,9-9 0 16,10-5 0-16,3-4 0 16,7-2 0-16,1-14-20 15,4 0-69-15,-5-5-2 16</inkml:trace>
  <inkml:trace contextRef="#ctx0" brushRef="#br1" timeOffset="166720.1519">12382 3985 454 0,'0'0'4'0,"0"0"2"0,0 0 1 16,-13 11 1-16,5-1 0 15,-3 2 0-15,-1 5 1 16,2 5-2-16,-3 0-7 15,9 6 0-15,-1-1 0 16,7 1 0-16,8-7 0 0,8 0 0 16,9-7 0-16,5-6 0 15,5-3 0-15,0-5 0 16,6-7 0-16,-8-10 0 0,-3-3 0 16,-7-5 0-16,-8-5 0 15,-10 1 0-15,-7-1 0 16,-9-1 0-16,-14 7 0 15,-1 5 0-15,-8 5 0 16,-4 10 0-16,-1 2 0 0,7 7-11 16,3 7-53-16,10 5-25 15,9-5-3-15</inkml:trace>
  <inkml:trace contextRef="#ctx0" brushRef="#br1" timeOffset="167084.7383">12917 3950 448 0,'0'0'5'0,"0"0"1"16,-6-15 1-16,6 15 1 0,-14-9 0 15,-2 7 1-15,0-1-1 16,-4 3 1-16,0 5-6 16,-2 4-3-16,-1 6 0 0,6 6 0 15,2 4 0-15,3 2 0 16,6-5 0-16,6 6 0 15,8-6 0-15,7 3 0 16,2-3 0-16,8-1 0 16,5-3 0-16,-5 0 0 0,3-4 0 15,-3 1 0-15,-7 0 0 16,1 0 0-16,-10-3 0 16,-9-2 0-16,-2 1 0 15,-10-2 0-15,-12 2 0 16,0-5 0-16,-8 5 0 15,2-4 0-15,-2 0 0 0,2-4-2 16,5 4-18-16,5-4-29 16,10-3-38-16,10 0-1 15</inkml:trace>
  <inkml:trace contextRef="#ctx0" brushRef="#br1" timeOffset="167480.5801">13200 3979 411 0,'0'0'7'0,"0"0"2"15,11-13 4-15,-11 13 0 16,1-11 0-16,-1 11 1 16,0 0 1-16,-9 13-1 15,-3 7-12-15,-3 10-2 16,-3 2 0-16,3 3 0 0,5 4 0 16,1-1 0-16,6-4 0 15,6-6 0-15,6-6 0 16,9-5 0-16,7-7 0 15,-1-8 0-15,6-2 0 16,2-9 0-16,-2-11 0 0,-2-8 0 16,-6-3 0-16,-4-7 0 15,-11-6 0-15,-2-2 0 0,-5 0 0 16,-7 1 0-16,-9 8 0 16,0 5 0-16,-5 13 0 15,-1 3 0-15,0 16 0 0,4 7 0 16,-4 17 0-16,6 2 0 15,9 6 0-15,5 14 0 16,4-6 0-16,9 4 0 16,11-3 0-16,0-3 0 15,18-8-82-15,0 2-8 0</inkml:trace>
  <inkml:trace contextRef="#ctx0" brushRef="#br1" timeOffset="167818.3706">13673 4267 488 0,'0'0'4'0,"0"0"2"16,-13-12 1-16,13 12-1 15,-10-12-6-15,10 12 0 16,-4-17 0-16,4 7 0 16,7 1 0-16,8-2 0 0,7 7 0 15,5-1 0-15,3-1 0 16,-3 5 0-16,1 1 0 15,-1 7 0-15,-9 5 0 0,-8 0 0 16,-8 8 0-16,-7 2 0 16,-12 3 0-16,-3 2 0 15,-5 3 0-15,-4-1 0 16,3-4 0-16,1 3 0 16,6-6 0-16,6-2 0 0,13-5 0 15,5-6 0-15,14-4 0 16,11-1 0-16,8-4 0 15,7-9 0-15,13 0-22 16,-4-2-69-16,0-3-2 16</inkml:trace>
  <inkml:trace contextRef="#ctx0" brushRef="#br1" timeOffset="168892.4713">14381 3943 387 0,'0'0'8'0,"3"-8"4"16,-3 8 3-16,10-17 2 0,-3 5 1 15,1 2 0-15,-1 1 1 16,-7 9-2-16,13-3-17 15,-11 18 0-15,-2 10 0 16,0 10 0-16,0 6 0 0,0 6 0 16,0 6 0-16,0 1 0 15,0-9 0-15,0 2 0 16,0-9 0-16,5-2 0 16,-7-6-51-16,2-9-39 0,0-4-1 15</inkml:trace>
  <inkml:trace contextRef="#ctx0" brushRef="#br1" timeOffset="169069.4834">14167 4137 443 0,'0'0'6'0,"0"0"1"0,-7-7 2 16,7 7 0-16,0-13 0 16,7 8 2-16,11-2-1 15,10-1-3-15,11 0-7 0,14 4 0 16,6-2 0-16,3 2 0 15,8 2-17-15,-3 2-68 16,-3-6-2-16</inkml:trace>
  <inkml:trace contextRef="#ctx0" brushRef="#br1" timeOffset="169390.9909">14963 3812 451 0,'0'0'5'0,"0"0"3"0,0 0 0 15,0 0 2-15,5 5-1 16,-5 8 2-16,-3-1-2 16,-2 8-9-16,-7 7 0 15,-1 2 0-15,1 6 0 0,-6 0 0 16,-3 2 0-16,-2-3 0 16,0-1 0-16,-2-5 0 15,0-5 0-15,5 3 0 16,0-8 0-16,7-6 0 15,5 0 0-15,8-12 0 16,3 15 0-16,14-10 0 0,10-5 0 16,5 0 0-16,9-3 0 15,-2-1 0-15,3-2 0 0,3 1 0 16,-5 1 0-16,-1 2 0 16,-7-6-5-16,-14 5-84 15,7 3-2-15</inkml:trace>
  <inkml:trace contextRef="#ctx0" brushRef="#br1" timeOffset="169617.3792">15302 4035 470 0,'0'0'6'0,"0"0"0"0,0 0 2 15,0 0 2-15,0 0 1 16,-4 17-11-16,4 1 0 15,-2 1 0-15,2 14 0 16,-3 4 0-16,3 3 0 16,-3 2 0-16,3 1 0 0,0-7 0 15,8 3 0-15,0-9 0 16,4-2-87-16,10-6-7 0</inkml:trace>
  <inkml:trace contextRef="#ctx0" brushRef="#br1" timeOffset="171547.7249">15577 3869 309 0,'0'0'8'0,"0"0"4"0,0 0 3 15,0 0 2-15,0 0 3 16,0 0 1-16,-6-5 0 15,10-4 2-15,6-7-6 16,10-9-2-16,10-4-4 0,12-11-1 16,15-14 0-16,17-3-8 15,13-7-2-15,18-11 0 16,6-4 0-16,11-5 0 16,2-3 0-16,11 4 0 0,-6 0 0 15,-2 4 0-15,-5 1 0 16,-10 7 0-16,-8 6 0 15,-10 9 0-15,-14 3 0 16,-18 11 0-16,-9 8 0 16,-16 4 0-16,-12 8 0 0,-5 4 0 15,-10 6 0-15,-6 3 0 16,-4 9 0-16,0 0 0 0,5-11 0 16,-5 11 0-16,0 0 0 15,0 0 0-15,0 0 0 16,-5 2 0-16,5-2 0 15,-4 11 0-15,4-11 0 16,-8 12 0-16,3-2 0 0,5-10 0 16,-6 12 0-16,6-12 0 15,0 0 0-15,0 0 0 16,-7 8 0-16,7-8 0 16,0 0 0-16,0 0 0 0,0 0 0 15,-9 10-10-15,9-10-45 16,0 0-34-16,0 0-1 15</inkml:trace>
  <inkml:trace contextRef="#ctx0" brushRef="#br1" timeOffset="171859.1411">17795 2273 404 0,'0'0'6'16,"2"-7"1"-16,-2 7 3 16,7-12 1-16,-7 12 0 0,0 0 1 15,13-8 2-15,-13 8 2 16,13 18-5-16,-13 2-2 16,2 5-9-16,0 7 0 15,1 4 0-15,-1 5 0 16,3-2 0-16,-3 3 0 0,1-10 0 15,3 3 0-15,-4-5 0 16,0-9 0-16,-2 3 0 16,0-14 0-16,0 2-9 15,0-12-44-15,-7 12-36 0,7-12 1 16</inkml:trace>
  <inkml:trace contextRef="#ctx0" brushRef="#br1" timeOffset="172633.3515">17896 2056 315 0,'0'0'8'0,"-2"-12"2"16,-5 2 1-16,-4-3 2 15,-1 1 3-15,-6 0 1 16,-3 3 0-16,-4 2 0 0,-3 11-5 16,-4 16-3-16,-5 6-1 15,4 16 0-15,-2 11 2 0,9 16-2 16,1 7 1 0,4 4-1-16,16 2 0 15,5-5-1-15,5-6-7 0,18-9 0 16,7-5 0-16,7-18 0 15,7-14 0-15,6-10 0 16,7-10 0-16,6-8 0 16,3-16 0-16,1-8 0 0,1-16 0 15,-6-3 0-15,-4-10 0 16,-14-4 0-16,-7-10 0 16,-17-10 0-16,-13 1 0 15,-14 0 0-15,-20 2 0 16,-13 5 0-16,-15 13 0 0,-7 14 0 15,-13 20 0-15,-1 20 0 16,-4 15 0-16,8 20 0 16,0 10-11-16,-3 14-76 15</inkml:trace>
  <inkml:trace contextRef="#ctx0" brushRef="#br1" timeOffset="174918.3929">2846 8049 198 0,'0'0'4'0,"0"0"-1"15,0 0 2-15,0 0 1 0,0 0 3 16,-5 9 2-16,5-9 5 16,10 20 0-16,10-13-1 0,13 6 3 15,22 1-2-15,16-1 0 16,24-6-2-16,22 3-2 15,27-2-1-15,22-2-2 16,24-6-2-16,16 0-2 16,13 0-1-16,7 0-1 0,15-6-1 15,7 1 1-15,0-2 1 16,12 1 0-16,1 2 1 16,0 1 1-16,-2 0 0 0,3 3 1 15,-3-2 0-15,-5 2 0 16,-6 0-2-16,-7 0 0 15,-9 0-1-15,-11 0-1 16,-17 0-1-16,-18 2 1 16,-16 1-1-16,-27 0-1 0,-20-1 1 15,-24-2 0-15,-30 0 0 16,-16 2 1-16,-18 2 0 16,-13-4-1-16,-12 0 1 0,-10 0-3 15,0 0-9-15,0 0-30 16,0 0-44-16,-6-11-2 15</inkml:trace>
  <inkml:trace contextRef="#ctx0" brushRef="#br1" timeOffset="187914.769">6842 3637 73 0,'0'0'1'0,"0"0"2"16,0 0 4-16,0 0 4 16,0 0 3-16,0 0 1 0,4-3-2 15,-4 3 0-15,0 0 1 16,5-8 0-16,6-9-2 16,3-15-2-16,19-18-4 0,24-24 1 15,23-30-5-15,32-38-52 16,41-39-5-16</inkml:trace>
  <inkml:trace contextRef="#ctx0" brushRef="#br1" timeOffset="189349.9638">14061 2913 210 0,'0'0'1'16,"0"0"2"-16,-6 7 4 0,6 7 2 15,-2 0 0-15,2 3 1 16,0 3 0-16,2 1 2 16,8-1 2-16,8-2 0 15,4-12 0-15,13-6 2 0,10-24 4 16,13-17 2-16,15-24 2 15,20-21-1-15,24-27-3 16,22-20-5-16,32-20-1 16,-77 66-9-16,28-12-15 15,13 0-71-15,24-13-3 16</inkml:trace>
  <inkml:trace contextRef="#ctx0" brushRef="#br1" timeOffset="195366.8386">19065 16931 288 0,'0'0'4'0,"0"0"0"0,0 0 1 15,0 0 2-15,0 0 1 16,0 0 4-16,0 10 1 16,0-2 1-16,-3 7 1 15,1 5-1-15,2 0-2 0,0 2 1 16,0 0-1-16,5-5 1 15,10 0 0-15,15-13 1 16,20-13-1-16,29-20 0 16,40-23 0-16,55-20-2 15,60-19-11-15,69-13 0 0,50-18-5 16,107 4-80-16,2-12-4 16</inkml:trace>
  <inkml:trace contextRef="#ctx0" brushRef="#br1" timeOffset="208113.1809">480 17179 65 0,'0'0'5'0,"8"0"3"16,6 7 7-16,2-4 3 16,14 3 1-16,2-2 2 0,22 1 1 15,5-2 1-15,12 0-3 16,8-1-2-16,2-2-3 16,12 3-4-16,4-3 0 15,10 0 1-15,-5 0 0 16,2 0-2-16,3 0-1 0,3 0 1 15,3 0-2-15,12-3-1 16,-6-2 0-16,0 2-1 16,11-4 0-16,2-1 1 15,2 2-1-15,8-3-1 0,0 0 2 16,1 3-1-16,6-1-2 16,2 2 0-16,-1-2-1 15,1 2 0-15,6-3-1 16,1 4 0-16,1-1 0 15,-3-2-1-15,5 2 1 0,-1-3-1 16,-1 1 0-16,0 2 1 16,0-4-1-16,-3 2 0 15,2-1 0-15,-7 4 0 0,1-1 0 16,-4-3 0-16,4 4 0 16,-5-4 0-16,4 4 0 15,1-2 0-15,2 2 1 16,-2-4-1-16,5 3-1 0,-1 1 1 15,1-2 0-15,2 1 0 16,0 2 0-16,1 2-1 16,-4 1 1-16,3 0-1 15,-5 0 1-15,-5 0 0 0,-2 1-1 16,-2 5 2-16,-2-1-2 16,-1 2 0-16,0-2 0 15,-3 3 1-15,3-1-1 16,-4 0 1-16,4-2-1 15,5 2 1-15,-6-2-1 0,1 0 0 16,0 1 1-16,-2-2-1 16,1 1 0-16,1-2 1 15,-7 4-1-15,3-5 0 16,-4 4 1-16,-4-1-1 0,4-3 0 16,-5 3 0-16,4-5 0 15,-4 3 1-15,4 0-1 16,0-1 0-16,0-2 0 15,1 0 0-15,1 3 0 0,4-3 1 16,-7 0-1-16,4 1-1 16,-3 2 2-16,-4-3-1 15,0 0 0-15,-2 3 0 0,-3-3 0 16,-2 0 0-16,-1 0 0 16,1 0 1-16,-8 0-1 15,-1 2 1-15,-3-2-1 16,-6 3 0-16,-8-1 0 15,-1-2 0-15,-11 2 0 16,-4 1 0-16,-5-1-1 0,-3 1 1 16,-10 2 0-16,-5-5 0 15,-5 5 0-15,1-3 0 16,-7 3 0-16,-5-3 0 0,-2 3 0 16,-4-2 0-16,0 1 0 15,-3-1 0-15,-2 2 0 16,-6 0 0-16,2 0 0 0,-8-5 0 15,-4 2 0-15,-4-2 1 16,-10 0-1-16,13 3 2 16,-13-3 0-16,0 0 1 15,0 0 0-15,0 0 0 16,4-10 0-16,-4 10 0 0,5-13-1 16,-2 1 0-16,1 0 0 15,0-3-1-15,-2-1 0 16,1-2 0-16,-1-5 0 15,-2 1-1-15,0-5 0 16,0 0 0-16,0-6 0 0,-2 3 0 16,-1-3-1-16,-7-3 1 15,0 1 0-15,0-1 0 0,2-7 1 16,-1 4-2-16,1-4 1 16,-2 1 0-16,2-2 0 15,4 0 0-15,-4-1 0 16,4-2 1-16,-5 0-2 0,2-1 2 15,2-1-1-15,-2 0 1 16,0-4 0-16,1 2 0 16,-1-2-1-16,1 2 1 15,0-2-1-15,1-1 1 16,-4 2-1-16,5-3 1 16,-2 1 0-16,3-1 0 0,0 1 1 15,1-4-1-15,-1 4 0 16,0 2-1-16,3 0 0 15,0 0 1-15,0 0-1 16,0 2 0-16,0-1 0 0,3 1 0 16,0 0 1-16,-3-1-1 15,0 4 1-15,0-3-1 0,0 3 1 16,0-3 0-16,0 3-1 16,0 3 1-16,-3-1-1 15,0 1 0-15,1-1 1 16,-2 0-1-16,3 2 0 15,-2 2 0-15,1-1 0 16,-3 0-1-16,5 2 1 0,0 1 0 16,0-1-1-16,0 1 1 15,0 4 1-15,0-3 0 16,0 4 0-16,0 0 0 16,0 1 0-16,3 1 0 0,-1 2-1 15,0-5 1-15,1 6-2 16,-2 0 1-16,3-2-1 15,-2 4 1-15,1-3-1 16,0 6 1-16,-1-2-1 0,1 2 0 16,-3 2 1-16,2-1 0 15,-2 3-1-15,1-2 1 0,-1 5-1 16,0-3 1-16,0 6 0 16,0-4-1-16,0 7 1 15,0-1 0-15,0 3 0 16,-1-2 0-16,1 11 1 15,-2-12-1-15,2 12-1 0,0 0 1 16,-5-9-1-16,5 9 0 16,-12-8 0-16,1 6-1 15,-7-1 1-15,-7 1 0 16,-5 2 0-16,-7 0 0 0,-12 0 0 16,-6 2 1-16,-9 3 0 15,-3 0 0-15,-6 0 1 16,-1 2-1-16,-3-2 0 15,-2 0 0-15,-1 0 1 16,-3 3-1-16,-1-1 0 0,-6 1 0 16,-2-2 0-16,-7 3 0 15,-3-2 0-15,-10 3 0 16,-5 0 0-16,-2-1 1 16,-5 1-1-16,-3 3 0 0,-9-4 0 15,1 1 1-15,-7 0-1 16,3 3 0-16,-3-3 0 15,-2 3 0-15,-2-6 0 0,-1 3 0 16,0-1 1-16,0 1-1 16,-4 0 0-16,-1-1 0 15,1 2 1-15,-1-2-1 16,-2 5 0-16,0-4 1 16,-3-1-1-16,1 4 0 15,-3-1 0-15,-1-2 0 0,-1-1 0 16,0 1 0-16,-4 0 0 15,0-3 0-15,2 2 0 16,-3-1 1-16,-1-1-1 16,-2 0-1-16,2-2 2 0,6 0-1 15,-3 0 0-15,-1-1 0 16,7 2 0-16,1-4 0 16,3 0 0-16,2 1 0 0,6-3 0 15,-4 0 0-15,3 0-1 16,1 2 1-16,2-2 1 15,0 0-2-15,2 0 1 0,-5 0 1 16,3 0-1-16,0 0 0 16,0 0 0-16,-1 0 0 15,4 0 1-15,-1 3-1 16,-6-3 0-16,11 2 0 0,-3-2 0 16,0 2 0-16,2-2 0 15,-2 0 0-15,-1 3 0 16,3-3 1-16,-1 0-1 15,1 2 0-15,-2-2 0 16,1 3 0-16,2-3 0 16,1 3-1-16,-1-3 1 0,1 2 0 15,1 3 0-15,6-3 0 16,-3 1 0-16,4 3 0 16,7-3 0-16,-1 3 0 0,8-3 0 15,-1 1 0-15,4 1 0 16,4-2 0-16,2 2 0 15,6-2 0-15,5 2 0 16,0-3 0-16,4 0 0 0,5 1 0 16,0-1 0-16,7 1 1 15,-2-3-1-15,8 2 0 16,-1-2 0-16,4 0 0 16,2 0 0-16,5 0 0 15,2 0 0-15,5 0 0 0,3-2-1 16,3-1 1-16,0 3 0 15,11-2 0-15,-3 2 0 16,9-3 0-16,4 3 0 0,7 0 0 16,0 0-1-16,7 0 1 15,4 0 0-15,10 0-1 16,-16 0 1-16,16 0-1 16,0 0 0-16,-7 10-1 0,4 0 0 15,1 0 1-15,0 7-1 16,2 1 1-16,0 1 0 15,0 4 0-15,0 4 0 0,-3-3 1 16,0 9 1-16,3-4-1 16,-2 6 0-16,0 3 0 15,-4 1 0-15,5 6 0 16,-5 2 0-16,-1 7 1 16,4 1-1-16,-4 2-1 15,5 4 1-15,-5 7 0 0,4-1 0 16,-5 2-1-16,6 3 0 15,2-1 1-15,-5 3 0 16,5 1-1-16,0 3 1 0,0-3-1 16,0 2 0-16,0 0 1 15,0 0-1-15,0 0 0 16,0 2 0-16,-3-1 1 0,3 2-1 16,-2 2 0-16,0 0 1 15,-1 0-1-15,1 0 0 16,-4 0 1-16,-1-1-3 15,0-1 4-15,-3 2-1 16,2-1 1-16,-4-2 0 0,2-2 0 16,-1 3 0-16,2-4-2 15,4-38-8-15,0 13-64 16,5-11-10-16</inkml:trace>
  <inkml:trace contextRef="#ctx0" brushRef="#br1" timeOffset="211423.9127">14155 14212 121 0,'0'0'7'16,"0"0"6"-16,0 0 3 15,0 0 6-15,0 0 3 0,0 0 3 16,0 0 2-16,0 0 0 16,-10 0-6-16,10 0-2 15,0 0-4-15,-10 4-1 16,10-4-3-16,0 0-3 0,-9 8-1 16,9-8 0-16,0 0-2 15,0 0 0-15,9-20 0 16,14-1-1-16,14-17-1 15,13-11 0-15,21-12-1 0,17-7-1 16,18-9 0-16,14-5 0 16,14 0-2-16,0 2 1 15,3 6 0-15,0 5 0 16,-11 8 0-16,-1 6-1 0,-17 6 1 16,-10 8 0-16,-11 10-1 15,-14 1-1-15,-17 10 0 16,-11 5 0-16,-12 7 0 15,-16 4-1-15,-5-2 1 0,-12 6 1 16,0 0 0-16,0 0-2 16,0 0 0-16,0 0 0 15,0 0 0-15,0 0 0 16,-4 10 0-16,-7-5 0 0,4 1 0 16,-5 0 0-1,-1 5-5-15,-4-2-4 0,4 7-11 16,-6-1-31-16,3-5-35 15,-2 2-3-15</inkml:trace>
  <inkml:trace contextRef="#ctx0" brushRef="#br1" timeOffset="212311.8535">15394 13189 255 0,'0'0'4'0,"0"0"3"0,0 0 0 15,0 0 2-15,0 0 4 16,7-15 1-16,7 3 3 15,14-6 1-15,15-2-4 0,10-4 0 16,20-6-1-16,8-2-2 16,11 2-3-16,4 2-3 15,-7 3-1-15,-10 9-2 16,-15 6-1-16,-11 10 2 0,-23 10 0 16,-20 17 1-16,-13 7 0 15,-16 13 0-15,-13 6 0 16,-4 1 0-16,3 5-7 15,-3 3-49-15,11-15-27 16,10-4-2-16</inkml:trace>
  <inkml:trace contextRef="#ctx0" brushRef="#br1" timeOffset="213727.5404">17976 14189 174 0,'0'0'5'0,"0"0"5"15,0 0 7-15,0 0 7 16,-13 0 0-16,13 0 4 16,0-20 2-16,0-2 1 0,21-15-2 15,8-11-3-15,16-13-7 16,23-14-5-16,11-14-4 15,20-7-1-15,13-5-2 16,14-9-3-16,9 4 0 16,-3 7-1-16,-8 4-1 0,-7 16 0 15,-18 12 0-15,-17 12 1 16,-15 16-1-16,-19 12 1 0,-13 10 0 16,-20 7-1-16,-5 5 0 15,-10 5 0-15,0 0 0 16,-5 0-1-16,-3 0-1 15,-4 5 0-15,-6 5-3 16,-1 5-2-16,-6 4-5 0,-3 1-8 16,-7 6-10-16,5-9-34 15,6 7-23-15,-9-4-5 16</inkml:trace>
  <inkml:trace contextRef="#ctx0" brushRef="#br1" timeOffset="214037.7121">19073 12772 311 0,'0'0'6'0,"0"0"4"16,0 0 0-16,0 0 3 15,-8-10 0-15,8 10 1 16,0 0 0-16,0-9 0 0,5 4-6 15,12-2-2-15,10-1-2 16,8 1-2-16,10-4 0 16,4 4 0-16,2 2-1 0,3 5-1 15,-9 5 1-15,-12 15-1 16,-7 10 1-16,-23 9 0 16,-8 16 0-16,-20 4-3 0,-7 6-3 15,-5 2-12-15,0 4-44 16,7-9-17-16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8:18:24.83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13568 3260 206 0,'0'0'1'0,"0"0"1"0,0 0 2 16,0 0 3-16,-5 10 3 15,3 2 1-15,-1 3 1 16,1 5 3-16,-1 1 0 0,1 8 0 15,2-2-3-15,0 2-1 16,0 4-2-16,10-9-1 16,5 9 0-16,4-14-1 15,9 6 0-15,2-10 1 0,7 0-1 16,10-7 1-16,6-7 1 16,2-1-1-16,9-7 0 15,6-5 0-15,6-8 0 16,4-5 0-16,10 0-1 0,-3-4 0 15,5-3-1-15,0 7-2 16,-1-7 1-16,2 7-3 16,-5-1 0-16,0 7-1 15,-1-1 0-15,-2 8 0 0,-4 0 0 16,-1 0 0-16,-1 4-1 16,-1 5 1-16,-1 3-1 15,-5 0 1-15,0 0-1 16,-4 8 0-16,-6 4 0 15,-2 3-1-15,-7 3 1 0,-7-2 0 16,-4 1-1-16,-8 7 1 16,-4-2 1-16,-7 0-1 0,-5 0 0 15,-9-2 0-15,3 3-1 16,-6-3 0-16,-4-4 1 16,1-1-1-16,-3-5 1 15,0 0 0-15,0-10 0 0,0 10 2 16,0-10 0-16,0 0 0 15,0 0 1-15,5-10 0 16,2-2 0-16,6-4 0 16,6-3-1-16,4-3-1 15,7-3 0-15,7 0 1 16,4 0-2-16,10 3 0 0,2 1 1 16,13 3-1-16,1 0 1 15,6 5 0-15,1 4-1 16,1 4 1-16,-3 2 0 15,-7 1 0-15,-5 2-1 0,-4-2 1 16,-6 2-1-16,-10 0 1 16,-3 0-1-16,-7 0 0 15,-2 0 0-15,2 0 1 0,-4 0-1 16,-1-3 0-16,-3 3 0 16,-2-2 0-16,0-3 1 15,-5 0 0-15,0-5-1 16,-3 2 1-16,4-4 0 0,-4-6 0 15,3-2 0-15,0-7 0 16,-1 0-1-16,4-3 1 16,-1-4-1-16,2-3 0 15,-3 2 2-15,-2 3-2 16,5 5 0-16,-10 2 0 0,2 5 0 16,-2 5-2-16,-4 0-27 15,7 13-52-15,13 2-5 16</inkml:trace>
  <inkml:trace contextRef="#ctx0" brushRef="#br0" timeOffset="11581.5472">10287 8393 232 0,'0'0'6'0,"0"0"1"0,-12 0 4 15,12 0 2-15,-12 2 0 16,12-2 1-16,-16 2 0 16,7 1 1-16,9-3-5 0,-16 7-3 15,16-7-2-15,-7 13 0 16,7-13 0-16,0 15 3 16,7-6 0-16,11 0 2 15,12 0-1-15,12-1 2 16,15-4-1-16,18 2 1 15,14-6-3-15,16 2 0 0,14-2-3 16,12-2 0-16,16-4-1 16,7 2-1-16,10-4 0 15,15 3-1-15,5 1 1 0,11-2-1 16,9 3 0-16,-1 1 0 16,8 2 0-16,3 0 0 15,-3 0 1-15,1 2 0 16,-1 1 0-16,0 3 0 0,-5-6 0 15,-1 1 0-15,-4-1-1 16,-4 0 0-16,-4 0 0 16,-9-1-1-16,-10-5 0 0,-8 3 0 15,-16-1-1 1,-8-1 1-16,-21 0-1 0,-11 2 1 16,-24 0-1-16,-11-1 1 15,-20 1 0-15,-16 1 1 16,-11 2 1-16,-11-3-3 15,-9 3 0-15,-8 0 0 0,0 0 0 16,-13-5 0-16,-4 5-5 16,-17 0-8-16,-9 3-11 15,-19-3-15-15,-17 0-43 0,-17 10-3 16</inkml:trace>
  <inkml:trace contextRef="#ctx0" brushRef="#br0" timeOffset="12159.0548">10284 8611 152 0,'0'0'5'15,"11"4"2"-15,6 1 2 16,10 0 3-16,14 1 1 0,10 1 3 16,18-2 3-16,21 2 3 15,15-2 0-15,12-5-2 16,22 3-1-16,12-3 1 15,16 0-3-15,15 0 1 0,9 0-2 16,8 0-2-16,15 0-3 16,7 0-2-16,5 0 0 15,8 0-1-15,0 3-3 0,7-1 0 16,-6-2-1-16,4 2-1 16,-5 1 0-1,-5-1 0-15,-10 1-1 0,-8-3 1 16,-13 0 0-16,-11 0 0 15,-13 0 0-15,-9 0 1 0,-24 0-1 16,-13 0 0-16,-15 0 0 16,-19 0-1-16,-16 0 0 15,-19 0 1-15,-17 0-1 16,-12 0 0-16,-12 0-1 0,-11 0 1 16,-7 0-1-16,0 0 0 15,0 0-1-15,0 0-3 16,0 0-4-16,-7 0-7 15,-1 0-18-15,8 0-51 0,-22 2-1 16</inkml:trace>
  <inkml:trace contextRef="#ctx0" brushRef="#br1" timeOffset="457309.0925">10011 11155 373 0,'0'0'0'0,"0"0"0"16,0 0 2-16,0 0 3 0,2 8 1 15,4 4 2-15,4 7 1 16,-1 6 2-16,7 7 2 16,3 1 0-16,6 6 0 15,7-7-1-15,18-9 1 0,20-23-1 16,35-32 1-16,38-50-5 15,91-47-8-15,39-57 0 16,87-57 0-16,106-36 0 16,102-47-65-16,92-20-23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8:54:11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1695 8840 186 0,'0'0'7'16,"0"0"3"-16,0 0 6 0,0 0-1 16,0 0 3-16,0 0-1 15,-2-9 1-15,2 9 1 16,0 0-6-16,11-7-2 16,1 2-3-16,5 0-2 15,10-3 0-15,3-1 1 0,5 1 1 16,5 1-2-16,6-1 0 15,5 1 0-15,1-1-1 16,3 2-2-16,-1-3 0 16,1 4 0-16,-4 1-1 0,7-2 1 15,-5 4-1 1,-4-1 0-16,4-1 0 0,-1 1 0 16,0 3 1-16,-5-2-1 15,0-1 0-15,3 1 1 16,-8 2-1-16,5-3 0 0,-5 3 0 15,-1 0-1-15,3 0 1 16,-1 0-1-16,-1 0 0 0,2 0 0 16,1 0 0-16,2 0 0 15,1 0 0-15,2 0-1 16,-2 0 1-16,5 0 1 16,-3 3-2-16,-3-1 0 15,1 1 1-15,-5-1-1 0,3 3 1 16,-4-3-1-16,-2 6 0 15,-2-4 1-15,1 4-1 16,-4 1 0-16,-4-3 0 16,2 5 0-16,-6-4 0 0,1 2 1 15,-5 6-1 1,0-2 0-16,-4-1 0 0,-6 2 0 16,1 4 0-16,-4 0 1 15,3 2-1-15,-8 2 0 16,2 0 1-16,-2 2-1 0,0 6 1 15,-2-5-1-15,2 7 0 16,-3 2 0-16,1-3 0 0,-1 4 0 16,-1 0-1-16,3-1 1 15,-4 3 0-15,2 0 0 16,1-2 0-16,-3 4 0 16,1-4 0-16,-1 5 0 15,0-3 1-15,0 5-1 0,0-3 0 16,-1 4 0-16,1 2 1 15,-3 0-1-15,1-1 1 16,2 0-1-16,0 4 1 16,-4 0 0-16,3 3 0 15,-1-2-1-15,-3 1 1 16,2 4 0-16,1-1 0 0,2-2-1 16,-3 2 2-16,3 1-1 15,0-3 0-15,0 6 0 0,-3-2 1 16,3 2-1-16,-2 0 0 15,-1 2 0-15,-3 4 0 16,3-4-1-16,-5 3 1 0,0 0 1 16,1 0 1-16,0 0-1 15,2 3 1-15,3-4 0 16,-3-1 0-16,2 1 0 16,3-3 1-16,-3-2-3 15,3 1 1-15,0 0-1 0,0-2 0 16,0-3-1-16,0-5 1 15,0 3-1-15,0-6 0 16,0 2 0-16,0 0 1 16,0-2 0-16,0 3 0 15,0 0 1-15,-5 3 0 0,3 2 1 16,-3 0-1-16,-2 0 0 16,2-2 1-16,-3-1-3 15,3-1 0-15,0-2 0 16,3-6 0-16,-3-1 0 0,0-4 0 15,3 0 0-15,-4-2 0 16,3-6 0-16,-2-3 0 0,3-1 0 16,-3-4 0-16,3 1 0 15,0-5 0-15,-3 0 0 16,-3-3 0-16,2-3 0 16,2 2 0-16,-8-4 0 15,-2-1 0-15,3 1 0 16,-8-2 0-16,-3 0 0 0,1-2 0 15,-7-3 0-15,-4 2 0 16,-5 1 0-16,-6-3 0 16,-4 2 0-16,-7-2 0 15,-6 2 0-15,-7 1 0 16,-4-1 0-16,-5 1 0 0,-1 1 0 16,-2-1 0-16,-4 0 0 15,4-1 0-15,-5 0 0 16,4 1 0-16,-7-1 0 0,2 3 0 15,-2 0 0-15,-3 3 0 16,1-2 0-16,-3 5 0 0,6-4 0 16,-4 4 0-16,3-4 0 15,7 1 0-15,6-1 0 16,1-5 0-16,9 3 0 0,4 0 0 16,5-5 0-16,11 2 0 15,-1 1 0 1,3 0 0-16,5-1 0 0,2 0 0 15,3 1 0-15,2 2 0 16,4-3 0-16,2 1 0 16,4-1 0-16,3-2 0 15,4 2 0-15,1 1 0 16,4-3 0-16,8 0 0 0,-13 0 0 16,13 0 0-16,0 0 0 15,0 0 0-15,-7-10 0 0,7 10 0 16,-6-14 0-16,5 4 0 15,-1-5 0-15,-3-2 0 16,-1-4 0-16,4-6 0 0,-3 0 0 16,0-2 0-16,3-12 0 15,-6 5 0-15,4-9 0 16,-2-5 0-16,1-1 0 0,0-4 0 16,0-2 0-16,1-8 0 15,-5 3 0-15,7-1 0 16,-5-5 0-16,2 1 0 15,2 3 0-15,-1-1 0 16,1 0 0-16,1 2 0 0,2-2 0 16,-4-1 0-16,2-1 0 15,2-1 0-15,0-1 0 16,0 2 0-16,0 0 0 16,0 3 0-16,6-1 0 15,-6 5 0-15,5 2 0 0,-3 0 0 16,3 2 0-16,-5 6 0 15,2-4 0-15,1 1 0 16,1 2-2-16,1-2 4 0,-1 2-2 16,-2-2 0-16,1 4 0 15,-1-6 0-15,3 6 0 16,0-6 0-16,2 6 0 16,-5-3-2-16,9 0 2 0,-6 0 0 15,-1 0 0-15,1 0 2 16,0 0-2-16,1 0 0 15,-1-2 0-15,-3 1 0 16,3 4 0-16,0-6 0 0,2 4 0 16,1-2 0-16,-2 4 0 15,2-1 0-15,2 1 0 16,-2 2 0-16,0 2 0 16,-2 1 0-16,2 3 0 15,-2 0 0-15,-1 1 0 16,-1 0 0-16,1 3 0 0,0-1 0 15,2 5 0-15,3-2 0 16,-2-1 0-16,2 5 0 0,3 3 0 16,-1 1 0-16,3 0 0 15,0 2 0-15,0 3 0 16,4 3 0-16,1 2 0 16,4-1 0-16,5 3 0 0,-2 2 0 15,6-1 0-15,4 2 0 16,5-1 0-16,8 0 0 15,5-2 0-15,9 0 0 16,8 1 0-16,5-4 0 16,2 3 0-16,6-2 0 0,2 2 0 15,-5 3 0-15,-3-1 0 16,-1 6-6-16,-11 2-9 16,2-5-64-16,-1 10-9 15</inkml:trace>
  <inkml:trace contextRef="#ctx0" brushRef="#br0" timeOffset="1285.561">3293 12634 350 0,'0'0'4'0,"0"0"2"16,6-12 3-16,-6 12 0 0,10-15 2 16,0 7 0-16,4-2 1 15,9 2 1-15,5 1-3 16,6 7-2-16,8 0-1 16,6 15-1-16,2 5-1 15,1 15 1-15,2 6-2 0,-5 15 0 16,-4 3 0-16,-7 13 0 15,-5 2 0-15,-7 8-1 16,-5-1 1-16,-5 1-2 16,-7 0 1-16,2-5-1 15,-8-3 0-15,0-5 0 16,1-4 0-16,2-6 0 0,3-6 0 16,-1-7-2-16,0-12 0 15,3 2-7-15,-2-12-7 0,2-4-22 16,12-5-52-16,-12-9 1 15</inkml:trace>
  <inkml:trace contextRef="#ctx0" brushRef="#br0" timeOffset="1577.8138">4402 13716 458 0,'0'0'1'0,"0"0"3"0,0 10 0 15,0 5 2-15,0 3 1 16,-2 6-1-16,-1 8 2 16,1 5-1-16,0 6 0 0,2 3-4 15,0-3-3-15,0 3 0 16,4-1 0-16,-1-2 0 0,3-4 0 15,-4-7-6-15,3 3-11 16,-5-10-16-16,0-5-53 16,0-8-3-16</inkml:trace>
  <inkml:trace contextRef="#ctx0" brushRef="#br0" timeOffset="1794.205">4100 13821 394 0,'0'0'4'16,"-4"-11"3"-16,2 1 2 0,2-2 1 16,0-5 1-16,6-4 2 15,10-6 0-15,14-2 1 16,13-1-3-16,11 0-4 16,10 3-2-16,7 3-2 0,1 1-3 15,0 9-5-15,-5 5-8 16,-7 9-27-16,0 5-47 15,-23 11-1-15</inkml:trace>
  <inkml:trace contextRef="#ctx0" brushRef="#br0" timeOffset="2164.9992">4769 14068 424 0,'0'0'4'16,"0"0"2"-16,-11 7 2 0,6 3 0 16,-4 5 0-16,-2 5 1 15,1 5 1-15,-2 2-1 16,2 3-3-16,5 2-1 16,0-3-3-16,5-1 1 15,10-6-1-15,3-5-1 0,6-2 1 16,4-7-1-16,2-8 0 15,5 0 1-15,-3-10-2 16,0-7 0-16,-5-2 0 0,-2-9 0 16,-4-5 0-16,-11 1 0 15,-5 2 0-15,-5-2 0 16,-13 5 0-16,0 2 0 16,-4 5 0-16,0 11 0 0,-6 0 0 15,6 9-12-15,0-1-19 16,-8 1-56-16,15 4-2 15</inkml:trace>
  <inkml:trace contextRef="#ctx0" brushRef="#br0" timeOffset="2398.796">5174 13302 492 0,'0'0'2'16,"0"0"1"-16,0 0 0 0,0 0 0 15,0 0-1-15,2 12 1 16,-2 8 0-16,2 11-3 16,-2-2-8-16,5 21-16 15,13-1-63-15,-13 9-1 16</inkml:trace>
  <inkml:trace contextRef="#ctx0" brushRef="#br0" timeOffset="2885.2308">3570 15049 384 0,'0'0'7'0,"-12"2"2"16,12-2 2-16,-11 0-1 0,11 0 2 15,3-11 2-15,19-4 1 16,24-10 1-16,23-5-5 16,29-7-3-16,27-6 0 15,29-4-2-15,21-4-6 16,16 1 0-16,11 3 0 0,-4 2 0 16,6 6 0-16,-7-2 0 15,-13 10 0-15,-8 1 0 16,-12 0 0-16,-16 8 0 15,-13 2 0-15,-15 0 0 0,-26 8 0 16,-17-2 0-16,-22 6 0 16,-15 0 0-16,-20 3 0 15,-20 5 0-15,-11 0 0 16,-17 0 0-16,-3 3 0 0,-4 7-8 16,-12-2-29-16,-10 6-51 15,6-2-2-15</inkml:trace>
  <inkml:trace contextRef="#ctx0" brushRef="#br0" timeOffset="3332.376">3393 13510 354 0,'0'0'5'0,"0"0"1"15,0 0 1-15,-9 0 0 0,4 11 4 16,-2 36 3 0,-2 19 0-16,2 16 0 15,7 24-4-15,0 11-1 0,5 19 1 16,6 3-2-16,1 0-4 15,10-23-4-15,0-12-5 16,-2-15-3-16,0-12-12 0,-5-12-42 16,0-23-20-16</inkml:trace>
  <inkml:trace contextRef="#ctx0" brushRef="#br0" timeOffset="3733.146">3182 13602 327 0,'0'0'0'15,"8"-9"2"-15,9-6 2 0,9-3 4 16,17-9 2-16,17-5 2 16,20-7 3-16,21-12 0 15,21-1-1-15,24-5 0 16,20 1-3-16,7-1-3 0,10 0-3 15,10 0-1-15,-7 5-2 16,-4 2-1-16,-16 6 0 0,-12 4 0 16,-19 5-1-16,-24 8 0 15,-13 7 1-15,-24 8-1 16,-18 12 2-16,-13 9 1 16,-16 19 1-16,-11 24-1 15,-6 22 0-15,-10 23 1 0,0 24 1 16,0 17 0-16,0 19-1 15,0 4-2-15,7 3 0 16,6-5 0-16,1-14 1 16,2-11-2-16,3-13-6 15,-4-22-18-15,2-7-60 0,-4-15-3 16</inkml:trace>
  <inkml:trace contextRef="#ctx0" brushRef="#br0" timeOffset="7853.1141">2095 8620 260 0,'0'0'6'0,"0"0"2"0,-9-14 2 0,2 6 1 15,2-9 1-15,0-7 0 16,3-7 2-16,2-8-1 16,14-8-5-16,9-10-3 15,14-13-2-15,10-9 0 0,18-7-3 16,9-9 0-16,20-9 0 15,9-2 0-15,16-10 1 16,8-4 1-16,7-1-1 16,8-3 1-16,9 2 2 0,3-1-1 15,3 2 2-15,4-1-1 16,4 2 1-16,1 7 1 16,-1 1 0-16,1 11 0 0,-2 7 0 15,-2 9 1-15,-6 10-2 16,-2 10 1-16,-11 9-1 15,-3 17-1-15,-7 12-1 16,-9 10 1-16,-10 14-2 0,-7 6-1 16,-13 17 0-16,-7 7 0 15,-12 13-1-15,-8 7 1 16,-12 6-1-16,-11 12 1 16,-7 8-1-16,-12 6 1 15,-9 7-1-15,-9 6 1 0,-7 9 0 16,-15 6-1-16,-13 7 2 15,-6 5-1-15,-16 3-1 16,-9 6 1-16,-17 3-1 0,-8 10 1 16,-15-2 0-16,-10 5 1 15,-15 0-1-15,-13-1 0 16,-8 1 1-16,-10-5 0 16,-5 0 0-16,-14-6 0 0,-1-3-2 15,-6-7 0-15,-6-6 0 16,0-9 0-16,-1-4 0 15,0-9-1-15,-2-13 1 16,9-9-1-16,-1-13 1 0,9-11 0 16,6-11-1-16,10-13 1 15,10-16 0-15,14-9 0 16,8-9 0-16,20-18 1 16,13-18-1-16,18-12 0 15,18-15 0-15,18-15 1 0,18-14-1 16,17-14 0-16,18-8-1 15,20-11 1-15,17-7 0 16,16-3 0-16,13-4-2 0,14 1-2 16,9 6-1-16,5 5-5 15,8 7-11-15,-2 20-42 0,4 3-20 16</inkml:trace>
  <inkml:trace contextRef="#ctx0" brushRef="#br0" timeOffset="8415.8688">3175 7407 365 0,'0'0'7'16,"0"0"2"-16,0-10 3 0,-5 2 1 16,0-7 1-16,-3-7 2 15,-2-7 1-15,1-12 0 16,-4-10-4-16,0-11-3 16,2-12-1-16,0-15-2 15,1-13-5-15,1-7-2 16,-4-7 0-16,-2-2 0 0,0 10 0 15,-2 1 0-15,-3 10 0 16,2 16 0-16,-1 17 0 0,1 12 0 16,8 14 0-16,-3 14 0 15,6 7 0-15,0 7 0 16,7 10 0-16,0 0 0 16,0 0 0-16,-7 12 0 0,4 5 0 15,3 3-5-15,0 4-13 16,0 4-15-16,0 2-54 15,3-3-3-15</inkml:trace>
  <inkml:trace contextRef="#ctx0" brushRef="#br0" timeOffset="8732.9308">3115 5338 365 0,'0'0'4'16,"0"0"1"-16,0 0 1 16,0 0 0-16,0 11 0 15,2 8 3-15,1 8 1 0,2 11 0 16,3 6-3-16,4 7 0 15,0 9 0-15,8 1-1 16,3-1 1-16,-1-4-4 16,2-8-2-16,-1 0-2 15,0-11-7-15,-3-6-16 0,-1 7-52 16,-6-20-5-16</inkml:trace>
  <inkml:trace contextRef="#ctx0" brushRef="#br0" timeOffset="8997.7602">2825 5460 319 0,'0'0'6'0,"-4"-10"1"0,4-2 0 16,4-5 3-16,3-7 2 15,5-3 4-15,8-9 0 0,12-10 0 16,6 3-3-16,9-7-3 15,4 5 0-15,2-1-3 16,2 5-2-16,-5 12-3 16,-7 3-2-16,-7 14-2 15,-6 10-5-15,-12 7-8 16,-6 10-15-16,-12 3-47 16,0 13-7-16</inkml:trace>
  <inkml:trace contextRef="#ctx0" brushRef="#br0" timeOffset="9365.1202">3600 5586 419 0,'0'0'3'0,"0"0"0"0,0 0 0 16,4 2 1-16,-1 8 2 15,-1 5-2-15,1 4 1 0,3 7 1 16,1 6-3-16,-2-1 0 16,2 2-2-16,4 2-4 15,-4-5-8-15,2 0-18 0,7-5-51 16,-9-8-2-16</inkml:trace>
  <inkml:trace contextRef="#ctx0" brushRef="#br0" timeOffset="9786.0692">3574 4895 350 0,'0'0'6'0,"-2"-11"3"0,0 4 3 15,-4-5 1-15,5-3-1 16,-4-2 1-16,5-3 0 0,0-5 0 16,0 0-6-16,12 3-2 15,0 2-3-15,6 4 0 16,0 2-2-16,3 7 1 0,2 7-1 16,-5 7 0-16,1 14 1 15,-6 6-1-15,-3 7 1 16,-3 6 0-16,-2 0-1 15,-2 2 1-15,-3-3 0 16,0-4-1-16,0-5-1 16,2-3 1-16,1-9 1 0,2-9 0 15,7-4 1-15,3-5 0 16,4-12 0-16,9-5 1 16,2-8-1-16,8-5 0 15,1-4-3-15,3 2-4 0,-5-4-13 16,1 9-64-16,-3 7-1 15</inkml:trace>
  <inkml:trace contextRef="#ctx0" brushRef="#br0" timeOffset="13953.6965">2116 13442 201 0,'0'0'1'0,"13"-13"0"0,6-2 0 15,8-8 0-15,16-3 1 16,8-11 0-16,27-6 0 16,17-12 0-16,17-6-1 0,12-4 0 15,23-4 0-15,16-5 2 16,17-3-3-16,11-3 2 15,8 4-1-15,2-3 2 16,10 4 0-16,8 8 1 16,-6 8 2-16,-1 2-1 0,-8 12 2 15,-5 6-1-15,-3 13 0 16,1 5-2-16,-13 16 0 16,-11 5-1-16,-1 12-1 15,-11 15 0-15,-3 5-1 0,-11 13-1 16,-9 7-1-16,-16 8 1 15,-7 9-2-15,-9 1 2 16,-15 13 0-16,-15 7-1 16,-14 8 1-16,-15 6 1 0,-17 5 1 15,-13 10-1-15,-17 6 1 16,-25 4 0-16,-19-1 1 16,-18-5-1-16,-20 10 0 0,-15-2-1 15,-18-5 1-15,-16-3 1 16,-13-4-2-16,-13-2-1 15,-17-9 0-15,-3 2 1 16,-14-15-1-16,-8-9 0 0,-11-9-1 16,-1-7 0-1,-10-12-1-15,-2-9 2 0,-1-13-1 16,-7-12 1-16,4-6 0 16,-3-16 0-16,0-4 1 15,12-13 2-15,7-15 1 16,7-3 2-16,10-19 2 0,20-1 3 15,10-15-1-15,20-4 1 16,24-9-1-16,19-8-1 16,21-8-1-16,25-2-3 0,20-12 0 15,26 0-4-15,25-11-4 16,35-2 0-16,24-4-2 16,21-6 1-16,29-2 1 15,26-6-1-15,31 4 1 0,29-9 1 16,28 11 3-16,13-1 1 15,40 9 1-15,14 12 0 16,55 9-4-16,-15 18-16 16,6 22-50-16,14 17-5 0</inkml:trace>
  <inkml:trace contextRef="#ctx0" brushRef="#br0" timeOffset="14938.0771">4628 15242 443 0,'0'0'-3'15,"0"0"-26"-15,0 0-50 16,0 5-2-16</inkml:trace>
  <inkml:trace contextRef="#ctx0" brushRef="#br0" timeOffset="18134.9758">3774 4201 205 0,'-11'-2'1'15,"-5"-1"2"-15,-9-1-1 0,-12 1 2 16,-11 3 2-16,-12 3 2 16,-13 6 1-16,-10 8 0 15,-7 13 0-15,-8 13 0 16,0 8-2-16,-9 16-1 15,-4 7-1-15,-6 18 1 0,2 15 1 16,-2 11 2-16,5 7-1 16,6 13 4-16,4 12 0 15,17 10 0-15,10 6 0 0,24 2-1 16,15-1-4-16,23-5-1 16,16-3-1-16,27-13-1 15,25-15-1-15,17-16-1 0,19-11 1 16,24-23 0-16,11-11 0 15,17-20 0-15,9-11-1 16,9-21 1-16,8-17-1 16,6-13 1-16,3-22-1 15,-6-24 0-15,0-16-1 0,-16-22 1 16,-4-16 0 0,-16-16 1-16,-17-18 0 0,-22-14 1 15,-17-12 0-15,-20-12-1 16,-18-12 0-16,-18-4 0 15,-21-11-1-15,-13 3 0 0,-23 5-1 16,-21 14-1-16,-22 19 0 16,-22 31 1-16,-33 35 0 15,-36 53 0-15,-37 51-2 0,-34 68 1 16,-38 72-1-16,-32 112-9 16,-30 28-30-16,-23 93-41 15,-13 66-4-15</inkml:trace>
  <inkml:trace contextRef="#ctx0" brushRef="#br0" timeOffset="27911.2805">1994 13738 219 0,'0'0'2'0,"-3"-9"1"16,3 9 4-16,-3-18 0 15,6 4 2-15,4-7 2 16,2 0 1-16,2-8 2 16,10-2-1-16,3-1 0 0,6-6-1 15,8-1-1-15,-3-3-1 16,11-1-1-16,7-3-2 16,7-4 0-16,2 3-2 0,9-7-1 15,7 0-1-15,2-2-1 16,6 0 1-16,-1 1-2 15,2-5 0-15,5 6 0 16,4 0-1-16,-3-1 1 0,2 6 0 16,4-4 1-16,-2 6-1 15,7-2 2-15,3 5-1 16,-1-2 1-16,4 3 0 0,5 2-1 16,-3-3 1-16,4 5-1 15,5 1 0-15,-8 4-1 16,5 4 0-16,0-1 0 15,-3 5 0-15,1 1 0 16,1 5-1-16,-5-1 1 16,0 7-1-16,5-4 1 15,-3 7-1-15,-4 3 1 0,4-2-1 16,-5 5 0-16,-2 5 0 16,0 0 0-16,0 0 1 0,-8 5-1 15,3 5 0-15,-11 2 0 16,3 3 0-16,-8 5 1 15,-1 2-1-15,-3 6 0 0,-5-1 0 16,-5 5 0-16,0 4 0 16,-5-2 0-16,-5 5-1 15,-2 4 1-15,-4-1 0 16,-5 0-1-16,-1 5 1 16,-8 0-1-16,-4 2 1 0,-2 4 0 15,-6-2 0-15,-3 9 0 16,-6-1 1-16,-9 6-1 15,-2 2 0-15,-7 2 0 16,-3-2 1-16,-3 4-1 16,-7 4 0-16,-5-3-1 0,-3-1 1 15,-4 3 0-15,-8 1 0 16,0 3 1-16,-7-3 0 16,-2 2 1-16,-9-2 0 0,1 5-1 15,-10-1 0-15,-3-3 1 16,-4 3-1-16,-8 4 0 15,-7-5-1-15,-2 2 1 16,-9-1-1-16,-4-2 1 0,-3-3 0 16,-4 2-1-16,-6-3 1 15,-5-4-1-15,-5 0 0 16,-2-2 0-16,-8-2 0 16,0-4 0-16,-2 0 0 0,-5-5 0 15,-7-3 1-15,0-2-1 16,-2-1 0-16,-2-5 2 15,-4-1-2-15,0-9 0 16,-3-1 0-16,3-4 0 16,-5-5 0-16,0-5 0 0,4-5 0 15,-1-9 0-15,-1 2 0 16,6-5 1-16,0-3-1 16,-1 0 0-16,6-5 1 15,4-2-1-15,-1-3 0 0,7-2 0 16,1-3 1-16,11-2-1 15,0-6 1-15,7-3 0 0,7-5 0 16,11-6-1-16,7-6 1 16,8-4 0-16,12-7 0 15,7-3-1-15,10-5 0 16,13-5 0-16,6-2 1 0,9-5-1 16,10 1 0-16,7-5 0 15,5 1 0-15,9-8 0 16,11 3-1-16,8-7 2 15,6 3-2-15,14-6 1 16,7-5-1-16,11-2 1 16,15-2-1-16,6-5 0 0,12-6 1 15,16-4 0-15,14-4 0 16,15-4 2-16,14 1-1 16,25-6 1-16,8 1-1 0,20 0 0 15,16 5-5-15,19 6-23 16,25 6-52-16,0 0-2 15</inkml:trace>
  <inkml:trace contextRef="#ctx0" brushRef="#br0" timeOffset="29478.5419">6252 11904 240 0,'0'0'2'0,"0"0"1"15,6 1 4-15,-6-1 1 16,9 13 2-16,-9-13 2 0,15 15 2 16,-5-5 1-16,2-3 4 15,11-5 0-15,2-7 0 16,12-14 1-16,18-13-3 15,17-25 0-15,27-18-1 16,25-21-5-16,28-18-2 0,22-13-4 16,23-4-4-16,4 0-6 15,8 15-18-15,-3 14-59 16,-40 20-1-16</inkml:trace>
  <inkml:trace contextRef="#ctx0" brushRef="#br0" timeOffset="40215.3183">4030 10865 290 0,'0'0'2'0,"0"0"-2"16,0 0 6-16,0 10 1 16,0-10 5-16,18 12 3 15,0-12 2-15,8 0 4 16,17-15 0-16,6-12 0 15,28-20-3-15,19-24-2 0,34-30-4 16,35-24-2-16,51-32-5 16,44-26-43-16,71-20-41 15,43-10-3-15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8:18:57.97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1430 6143 292 0,'0'0'4'0,"0"0"2"0,-8-7 2 16,-2 1 1-16,-2 1 1 15,-8-2 0-15,-5 2 0 0,-5 1 1 16,-7-1-2-16,-2 2-2 15,-7 3-2-15,0 0 1 16,-4 0-2-16,2 3 0 16,-6 4-1-16,3 0 0 0,2 5-1 15,-3 1-1-15,5 1 0 16,-1 3 1-16,9 0-2 16,3 0 1-16,5 4 0 15,8 2-1-15,9 3 0 0,3 3 0 16,6 2 0-16,5 7-1 15,0 7 0-15,5 0 1 16,3 9 0-16,-3 5 0 16,5 5 0-16,-3 4 1 15,-1 4-1-15,1-1 0 0,-2 3 1 16,-4 4-1-16,5-2 1 16,-4 3 0-16,1 0 0 15,-3 6 0-15,0-3 0 0,0 4 0 16,0-1 0-16,-5-1 0 15,2 3-1-15,-1-3 1 16,4-3 1-16,-5 4 0 16,1-3-1-16,3-1 2 0,-1 2-2 15,2-5 1-15,-4 2-1 16,2-3 0-16,2-3 0 16,0 0-1-16,-3-7 1 15,3 0-1-15,0-8 1 0,0-4 0 16,3-3 0-16,-3-7-1 15,6-6 2-15,1-4-2 16,-5-5 0-16,1-6 0 16,1-4 0-16,-1-3 0 15,-3-4 0-15,2-4 0 0,-2-9 0 16,0 11 2-16,0-11 0 16,0 0 1-16,0 0 0 15,0 0 0-15,0 0-1 0,0 0 0 16,0 0-1-16,0 0-2 15,0 0 0-15,0 0-1 16,0 0 0-16,11 6 0 0,0-6 0 16,9 0 0-16,3 0 1 15,9 0 1-15,8 4 1 16,5-4-1-16,10 2 0 16,7 1 1-16,5-3 1 15,8 3-1-15,4-3 1 0,8 1-1 16,5-1 1-16,10 0 0 15,0 0 0-15,8 0 0 16,3-1-1-16,2-2 1 16,4-2-1-16,1-1 1 15,1-1-1-15,-4 2 1 0,3-2-1 16,-3-1 0-16,-1 0 0 16,-4 4 0-16,-2-4 0 15,1 4 0-15,-8-2-1 0,-2 2 0 16,-2 1 1-16,-3 3-1 15,-2-2 0-15,-2 2 1 16,-5 0-1-16,-3 0 1 0,-2 0-1 16,3 2 1-16,-7 1-1 15,2-3 1-15,-2 2-1 16,-5-2 1-16,3 0-1 16,-4 0 1-16,0 0-1 15,-5 0 0-15,-2 0 0 0,-3-2 1 16,3 2-1-16,-5 0 0 15,-1 0 1-15,1 0-1 16,2 0 0-16,0 0 1 16,0 2-1-16,0 0 1 15,-2 4-1-15,0-4 0 0,0 0 0 16,-6 6 0-16,3-6-1 16,-7 0 1-16,-3 3-1 15,-2-5 1-15,-9 3 0 0,3-3 0 16,-7 3-1-16,-4-3 1 15,-4 2 0-15,-7-2 0 16,1 3 0-16,-3-2 0 0,-3 2 0 16,3 0-1-16,-5-1 1 15,0 1 0-15,0-3 0 16,0 3 0-16,0 0 0 0,-3-3 0 16,-7 0 0-16,17 3 1 15,-17-3-1-15,16 4-1 16,-16-4 1-16,14 5 0 15,-3-2 1-15,1-2-1 16,-3-1 0-16,4 3 0 16,2-1 0-16,3 1 1 15,-2-3-1-15,2 0 0 0,2 3 0 16,0-1 0-16,2-2 0 16,1 0 0-16,2 3 0 15,-6-3 0-15,2 0 0 0,-1 0 0 16,-1 0 0-16,1 0 0 15,-3-3 0-15,1 1 0 16,-3-1 0-16,2 3 0 16,-6 0 0-16,1-3 0 0,0 3 0 15,-2-2 1-15,-10 2-1 16,12-3 0-16,-12 3 0 16,0 0 1-16,12-4-1 0,-12 4 1 15,0 0 0-15,9-11 0 16,-9 11 0-16,4-12 0 15,1 2 0-15,-1 0 1 16,-1-5-1-16,0-2 0 16,5 0 0-16,-3-3-1 15,-3-3 0-15,6-4 0 16,-1-3 0-16,-3-4-1 0,2-1 1 16,2-7 0-16,-6 2 0 15,3-2-1-15,0-3 1 0,-3 1-1 16,0 0 2-16,-2-1 0 15,0 0-1-15,0 1 0 16,-2 2 1-16,0-3-1 0,-6 3 0 16,4 1 0-16,-4-3-1 15,0 5 0-15,1-2 0 16,0 0 0-16,2 4 0 16,0 0 0-16,1-3-1 0,2 4 1 15,0 2 0-15,-1-2 0 16,0 2 0-16,3 0 0 15,-1 2 0-15,-2 3 1 16,1-1-1-16,-1 0 1 16,1 4 0-16,0-2 0 15,2 1 0-15,-3 0 1 0,3 2-1 16,0-3 0-16,0-2 1 16,0 3-1-16,0-2 1 15,5-1-1-15,-5-2 0 0,2 3 1 16,1-6 0-16,-1 0-2 15,-2-2 1-15,3 5 0 16,-2-3 0-16,-1 0 0 0,3 1-1 16,0 2 1-16,-1-3 0 15,0 3 0-15,2-4 1 16,-2 2-1-16,1-3 1 16,-1-1 0-16,1 1-1 0,-1-2 1 15,1-4-1 1,-1 1 1-16,0 0 0 0,3 3 0 15,-3-3-1-15,2 7 1 16,-2-2 0-16,3 2-1 16,0 6 0-16,-3-1 1 15,1 3-1-15,2-1 1 0,-3 4-1 16,4-1 0-16,-4 3 1 16,3-3-1-16,-3 2 1 15,1 1-1-15,2-2 0 0,-3-1 1 16,-2 4-1-16,5 0 0 15,-3-2 1-15,2 4-1 16,-2-1 0-16,-2 2 0 0,2 0 1 16,1 4-1-16,-3-1 0 15,0 0 0-15,0-1 2 16,0 5-1-16,0-1 0 16,0 1 0-16,-3 1 0 15,3 10 1-15,-4-14-1 0,4 14 1 16,-11-8-2-16,11 8 0 15,-14-2 0-15,3 2 0 16,-6 0 0-16,-1 5 0 0,-5 0 0 16,0 0-2-16,-10 2 2 15,-2 1-1-15,-7 1 0 16,0 0-1-16,-10 0 1 16,1-4 0-16,-2 1 1 15,-7 1 0-15,0 0-1 0,-5-2 1 16,-5 0 0-16,1 2 0 15,-6-2-1-15,-4 0 1 16,-1 0 0-16,-5-3-1 0,-5 4 1 16,5-5 0-16,-5 2 0 15,-6-1 0-15,8-2-1 16,-1 3 1-16,-1-3 0 0,-4 0 0 16,4 0 0-16,-5 0 0 15,6 0 0-15,-4 0 0 16,-2 0-1-16,4 0 1 15,-3 0 0-15,2 0-1 16,0 0 1-16,-1 0 0 16,2 0 0-16,4 0-1 0,0-3 1 15,3 1 0-15,-3-1 0 16,1-1 0-16,0 1 0 16,1 3 0-16,4-2-1 15,-6-1 1-15,2 3 0 0,3-2 0 16,-3 2-1-16,1 0 1 15,4 0 0-15,0 0 0 16,4-2 0-16,-4-1 0 0,6 1 0 16,1-3 0-16,4 0 0 15,-1-3-1-15,6 1 2 16,-3-1-2-16,4 4 1 16,-2-1 0-16,3-5 1 0,5 8-1 15,1-7 0-15,-2 4 1 16,3 1-1-16,2-2 1 15,5 1-1-15,0 4 1 16,3-2-1-16,3-2 1 16,0 5-1-16,8-3 0 0,-2 1 0 15,6 2 0-15,4 0 0 16,1 0 0-16,7 2-1 16,1 1-1-16,4 5-2 0,5-2-8 15,8 9-28-15,8-4-45 16,10-4-1-16</inkml:trace>
  <inkml:trace contextRef="#ctx0" brushRef="#br0" timeOffset="2284.9522">8174 7625 240 0,'0'0'6'0,"0"0"6"0,5 0 2 16,-5 0 3-16,0 0 1 15,7 0 2-15,-7 0-1 16,10 0 3-16,-10 0-4 16,20-8-3-16,-3-2-3 0,16-5 0 15,4-5 1-15,18-4-3 16,14-9 1-16,16-7 0 0,12-3-3 16,9-3-1-16,9-2 0 15,2 3-2-15,2 0-1 16,-2 6-1-16,-7-1 0 15,-11 5-1-15,-7 5 0 16,-15 3-2-16,-10 7 0 0,-9 1 0 16,-11 4 0-16,-15 5 0 15,-5 3 0-15,-11 1 0 16,-7 2 0-16,-9 4 0 16,0 0 0-16,0 0 0 0,0 0 0 15,0 0 0-15,0 0 0 16,-15 4 0-16,5 2-13 15,-8 1-11-15,4-7-58 16,-6 7-6-16</inkml:trace>
  <inkml:trace contextRef="#ctx0" brushRef="#br0" timeOffset="3753.1771">8460 7338 271 0,'0'0'9'0,"0"0"3"16,0 0 4-16,0 0 2 15,7-6-1-15,-7 6 1 0,0 0 1 16,0 0 0-16,0 0-7 16,0 8-4-16,-2 2-2 15,-6 2-2-15,-1 3 0 16,-2 3 1-16,-1 2-2 0,-2 1 0 16,-4-1 0-16,0-1-1 15,4-1 1-15,-2 0-2 16,4-4 1-16,0 0-1 15,3-3 0-15,9-11 0 16,-11 13 0-16,11-13 0 0,0 0 0 16,0 0 0-16,0 0 0 15,0 0 0-15,0 0 1 16,0 0-1-16,0 0 0 0,0 0 0 16,0 0 0-16,-10 7-1 15,10-7 0-15,0 0 0 16,0 0 0-16,-13 9 0 15,13-9 0-15,-12 8 0 0,12-8-1 16,-15 10 1-16,15-10-1 16,-12 13 1-16,12-13 0 15,-13 13 0-15,13-13-1 16,-10 9 1-16,10-9 0 16,-9 11 0-16,9-11 0 0,-11 11-1 15,11-11 1-15,0 0 0 16,-10 10 1-16,10-10-1 15,0 0 0-15,0 0 0 16,0 0 0-16,0 0 0 16,0 0-1-16,0 0-1 0,0 0 0 15,0 0 1-15,0 0 1 16,16 0 0-16,3 0 2 16,6-4 0-16,11-2 2 0,5-1 1 15,6-3 1-15,6 2-1 16,-3-1-1-16,-6 4 0 15,-2-3-1-15,-7 3-2 16,-5 5 0-16,-8 0 0 0,-4 0-1 16,-6 0 0-16,-4 3 0 15,-8-3 1-15,0 0-1 16,0 0 0-16,7 10 0 16,-7-10-1-16,0 0-2 0,-2 10-2 15,2-10-5-15,-8 10-13 16,0 4-50-16,8-14-13 15</inkml:trace>
  <inkml:trace contextRef="#ctx0" brushRef="#br0" timeOffset="5318.6132">8221 6706 245 0,'0'0'9'0,"0"0"5"15,0 0 3-15,-7-3 2 16,7 3 1-16,0 0-2 0,0 0 0 15,0 0 3-15,0 0-8 16,-3 8-6-16,3-1-2 16,5 5-2-16,0 3 0 15,3-3 0-15,4 3 2 16,-2-2 0-16,8 0 0 0,2-8 3 16,10-5-1-16,7-8 2 15,12-13 1-15,11-6 0 16,9-9 0-16,11-10 0 15,7-5-2-15,5-2 1 0,-3-1-9 16,-1 3 0-16,-6 4 0 16,-13 8 0-16,-7 5 0 15,-17 7 0-15,-6 5 0 16,-11 10 0-16,-7 4 0 16,-10 2 0-16,-11 6 0 0,10-1 0 15,-10 1 0-15,0 0 0 16,0 0 0-16,0 0 0 15,0 0 0-15,0 0 0 0,0 0 0 16,-2 7 0-16,2-7 0 16,-8 12 0-16,8-12-9 15,-11 23-78-15,5-8-3 16</inkml:trace>
  <inkml:trace contextRef="#ctx0" brushRef="#br0" timeOffset="9136.4322">5957 6810 272 0,'0'0'6'0,"0"0"0"15,0 0 2-15,0 0 3 16,0 0 1-16,0 0 6 0,0 0 2 15,9-12 3-15,17-3-3 16,6-11-1-16,18-10 0 16,11-6-2-16,24-13-1 15,9-8-4-15,23-5-3 0,13-7-2 16,5-2-2-16,11-3 0 16,0 5 1-16,4-2-6 15,-4 0 0-15,-4 3 0 16,-9 9 0-16,-7-3 0 15,-13 13 0-15,-10 2 0 0,-23 11 0 16,-11 8 0-16,-20 6 0 16,-11 13 0-16,-14 3 0 15,-11 4 0-15,-13 8 0 0,0 0 0 16,0 0 0-16,-13 0 0 16,4 0 0-16,-6 6 0 15,2-2 0-15,-4 4-14 16,4-1-37-16,4 3-37 0,-5-7-1 15</inkml:trace>
  <inkml:trace contextRef="#ctx0" brushRef="#br0" timeOffset="9370.8036">8356 5242 393 0,'0'0'5'15,"0"0"2"-15,0 0 0 16,0 0 0-16,0 0 1 0,5 12 0 16,-5 0 0-16,0 3 1 15,0 7-5-15,0 1 0 16,0 4-1-16,2 3-1 16,-2-6-1-16,2 4-5 0,3-6-8 15,0-5-26-15,8-2-41 16,-8-5-5-16</inkml:trace>
  <inkml:trace contextRef="#ctx0" brushRef="#br0" timeOffset="9734.4058">8418 4988 358 0,'0'0'3'0,"0"0"2"15,-18 0 1-15,6 3 0 16,-8 6 2-16,-5 9 0 0,-3 8 0 15,-5 8 1-15,3 6-2 16,4 12-2-16,2 5 2 0,6 2 1 16,8-2-3-16,10 0 0 15,10-7 0-15,13-8 1 16,3-6-2-16,7-7 2 16,9-10-3-16,1-9 0 15,4-10 0-15,-2-2 1 0,2-16-1 16,-5-3-1-16,-2-15 1 15,-8-3-2-15,-2-10 0 16,-10-4-1-16,-10-2 0 16,-10 1 0-16,-7 2-1 15,-14 10 0-15,-6 13 0 16,-8 11 0-16,-5 15-3 0,-2 13-4 16,-2 10-12-16,-2 17-63 15,2 15-3-15</inkml:trace>
  <inkml:trace contextRef="#ctx0" brushRef="#br0" timeOffset="10388.5307">6017 7590 268 0,'0'0'4'16,"0"0"4"-16,0 0 2 15,0 0 3-15,14-8 2 0,-7 1 3 16,11-5 2-16,5-6 1 15,6-2-1-15,9-6-3 16,11-7-2-16,8-9-2 16,13-5-3-16,9-5-1 15,19-6-1-15,6-6-1 16,18-5-1-16,9-6-1 0,9-2-1 16,7 2 0-16,7-10 0 15,2 3-1-15,5-2 0 16,-1 0-1-16,-6 7-1 0,-8 0 2 15,-11 5-3-15,-11 8 0 16,-13 10 0-16,-15 1 0 16,-22 16 0-16,-17 5 0 0,-9 8 0 15,-18 6 0-15,-11 6 0 16,-9 4 0-16,-10 8 0 16,0 0 0-16,-5-3 0 15,-7 3 0-15,-4 9 0 0,-1-6-7 16,4 8-42-16,-3-1-38 15,-2 0-2-15</inkml:trace>
  <inkml:trace contextRef="#ctx0" brushRef="#br0" timeOffset="11105.3149">8805 5891 433 0,'0'0'5'16,"0"0"2"-16,0-13 2 16,0 13 1-16,0-12-1 15,0 12 2-15,3-17-1 0,2 7 0 16,7 2-5-16,1 2-3 16,-1 6-2-16,6 0 0 15,-4 6 0-15,4 5 0 16,-8 3 0-16,-1 6 0 0,-6 2 0 15,-3 0 0-15,-5 5 0 16,-7-4 0-16,1 2 0 16,-3-3 0-16,2-5 0 15,1-1 0-15,4-7 0 16,7-9 0-16,-9 8 0 0,9-8 0 16,4 0 0-16,6-5 0 15,5-5 0-15,2-3 0 16,3-5 0-16,3-1 0 15,1-8-3-15,1-2-9 0,-5-7-9 16,-4 0-5-16,-2-2-1 16,-7 1 0-16,-7 3 3 15,-4 1 4-15,-8 10 8 0,-13 4 8 16,-5 9 9-16,-5 5 8 16,-3 5 3-16,-4 15 3 15,3 4-1-15,-8 13-2 16,7 6 0-16,1 7-4 0,5 7-1 15,7 0-2-15,7 5 0 16,10-1-3-16,10-3-1 16,10-9-1-16,13-1-1 15,9-9 0-15,12-9 0 0,8-11 0 16,6-8 0 0,7-6-1-16,-1-11-2 0,3-9 0 15,-1-11 0-15,0-10 0 16,-6-5 0-16,-11-6 0 15,-6-7 0-15,-13-6 0 0,-11-1 0 16,-16-4 0-16,-13 9 0 16,-18 3 0-16,-12 10 0 15,-11 16 0-15,-7 13 0 0,-6 16 0 16,-4 9 0-16,4 13 0 16,7 10 0-16,20 0-66 15,7 12-20-15</inkml:trace>
  <inkml:trace contextRef="#ctx0" brushRef="#br0" timeOffset="15432.6677">10086 4177 326 0,'0'0'8'0,"0"0"4"16,0 0 4-16,-11-11 2 16,11 11 2-16,-2-17 0 0,2 7 0 15,0-2 0-15,7-6-6 16,9 4-6-16,4-4-3 16,7 6-1-16,1-1-2 15,1 0-1-15,0 9-1 16,1 4 0-16,-2 4 0 0,-8 12-1 15,-10 4 1-15,-8 5 0 16,-4 2 1-16,-10 5-1 16,-6 1 0-16,-6-1 1 15,-1-1-1-15,-3-1 0 0,3-4 0 16,2-5-1-16,9-3 1 16,-1-6-1-16,5-3 1 15,10-9 1-15,0 0-1 16,7 6 1-16,9-9 0 15,3-7 0-15,6-4 0 0,5-4-2 16,2-3-3-16,5 1-7 16,-1-4-12-16,-4-9-49 15,-5 8-14-15</inkml:trace>
  <inkml:trace contextRef="#ctx0" brushRef="#br0" timeOffset="15853.1934">10267 3909 304 0,'0'0'6'0,"-13"0"3"16,1 0 3-16,-5 3 2 16,-11 3 3-16,-2 11 1 15,-7 3 2-15,-3 9-1 16,-5 7-5-16,6 7-3 16,2 1-3-16,10 8-2 0,1-2-2 15,14 1-1-15,4 0-1 16,8-7 0-16,16-2-1 15,4-5 1-15,10-8 0 0,7-4 0 16,2-9 1 0,11-9 0-16,-1-7 0 15,4 0 0-15,4-13-1 0,-3-7 1 16,0-4-1-16,-8-10 0 16,0-4 0-16,-7-7 1 0,-9-4-2 15,-8-8 1-15,-7 0 0 16,-13-5 0-16,-2 5 0 15,-13 1-2-15,-6 7 0 0,-6 8 0 16,-5 12 0-16,-4 11 0 16,-4 11-3-16,1 7 0 15,-3 12-1-15,5 10-3 16,-2 3-4-16,7 10-9 0,3 1-22 16,4 9-43-16,9 0-2 15</inkml:trace>
  <inkml:trace contextRef="#ctx0" brushRef="#br0" timeOffset="16267.238">9606 4845 368 0,'0'0'5'0,"0"0"0"16,0 0 4-16,0 0 0 16,0 0 3-16,0 0 2 0,10 0 2 15,12 0-1-15,13-7-2 16,10-6-1-16,16-3-1 0,14-7-1 16,15-4-3-16,4-3-2 15,11 1-5-15,-1-4 0 16,4 1 0-16,-7 2 0 15,-9 5 0-15,-8-2 0 16,-14 7 0-16,-10 0 0 16,-16 5 0-16,-11 5 0 0,-11 3 0 15,-10 1 0-15,-12 6 0 16,13-1 0-16,-13 1 0 16,0 0 0-16,-5 4 0 15,5-4 0-15,-20 14 0 16,8-8 0-16,-1 9-20 0,-6 13-68 15,-4-14-3-15</inkml:trace>
  <inkml:trace contextRef="#ctx0" brushRef="#br0" timeOffset="16669.1421">10339 5068 374 0,'0'0'5'0,"0"0"3"16,0 0-1-16,0 0 2 16,0 0 1-16,0 12 0 0,0 3 0 15,0 0 1-15,0 8-4 16,0-1-2-16,0 7-1 16,3 1-2-16,-3 1 0 15,2-5 0-15,-2-1-1 0,2-3-1 16,1-2-2-16,-2-5-2 15,4-2-8-15,-5-13-16 16,-6 12-53-16,6-12-2 16</inkml:trace>
  <inkml:trace contextRef="#ctx0" brushRef="#br0" timeOffset="17255.2194">10369 5017 278 0,'0'0'8'0,"0"-11"5"15,0 11 2-15,-5-12 4 16,0 2 1-16,-4-3 2 16,-2 1 1-16,-1 2-1 15,-6 3-7-15,-2 7-4 16,-6 0-2-16,-4 7-3 16,-3 11 0-16,0 9-2 0,-1 5 1 15,1 10-1-15,4 5 0 16,1 5 0-16,11 3-2 15,10-1 2-15,4 1-1 0,6-6-1 16,11-6 1-16,12-4-1 16,5-7 1-16,7-5-1 15,10-6 0-15,1-9-2 0,5-7 0 16,6-5 0-16,-3-10 0 16,3-8 0-16,-5-9 0 15,0-3 0-15,-9-11 0 16,-6-7 0-16,-10-6 0 0,-10-8 0 15,-10-5 0-15,-10 1 0 16,-10-4 0-16,-10 3 0 16,-12 10 0-16,-8 2 0 15,-4 13 0-15,-11 13 0 16,0 11 0-16,-2 11 0 0,2 7 0 16,1 13 0-16,11 7 0 15,4 6-10-15,16-9-53 16,11 20-26-16,10 1-1 15</inkml:trace>
  <inkml:trace contextRef="#ctx0" brushRef="#br0" timeOffset="18257.7981">10307 6193 357 0,'0'0'8'0,"0"-10"4"0,0 10 3 16,0-17 1-16,0 8 2 16,0 9 0-16,0-14 0 0,0 14 2 15,0 0-7-15,0 20-4 16,-6 10-2-16,2 9-7 15,-3 7 0-15,1 8 0 16,-3 3 0-16,1 2 0 0,4-2 0 16,0-5 0-16,4-7 0 15,6-9 0-15,4-6 0 16,5-7 0-16,7-8 0 16,3-8 0-16,5-2 0 15,2-5 0-15,0-3-20 16,-2-6-23-16,-3-6-44 0,-3-2-1 15</inkml:trace>
  <inkml:trace contextRef="#ctx0" brushRef="#br0" timeOffset="18950.6445">10259 6418 407 0,'0'0'6'0,"0"0"4"16,0 0 0-16,0 0 1 15,0 0-1-15,0 0 1 16,0 0 0-16,8-12-1 0,12 5-6 15,10 2-7-15,3-5-5 16,11 2-9-16,3-4-11 16,5 4-11-16,-4-2-6 15,1 0 2-15,-11 0 6 0,-1 3 14 16,-7-1 14 0,-11-1 15-16,-3 2 16 0,-16 7 14 15,4-13 3-15,-8 13 1 16,-6 0-5-16,-13 0-11 15,1 10-7-15,-1 2-6 0,-1 8-2 16,4 2-3-16,2 3-1 16,6 3-1-16,5-2-2 15,7-1 0-15,1-3-1 0,12-1-1 16,4-9 1-16,2-4-1 16,7-6 1-16,-3-2-1 15,2-2 1-15,-2-11 0 0,-4-1 0 16,1-6 0-16,-8-4-1 15,1 3 1-15,-6-4 0 16,1 3 0-16,-6 0-1 16,0 6 0-16,-2 1 0 15,0 15-1-15,0 0 1 16,0 0-1-16,9 8 0 16,-6 4 0-16,6 5 1 0,-2 1-1 15,0 0 1-15,4-1 0 16,-2-3 0-16,-3-6 0 15,5-3 0-15,-1-5 0 0,0 0 1 16,0-8-1-16,3-6 1 16,-1-3 0-16,3-3-1 0,3-3 0 15,-3 1 0-15,0-1 1 16,2 4-2-16,-2 2 1 16,-3 3-1-16,-2 13 1 15,1-1-1-15,-4 4 1 0,2 8-1 16,-1 2 1-16,2 1 0 15,0 3 0-15,3 5 0 16,-2-7-2-16,2 2-1 16,2-2-4-16,0-6-7 15,5-3-28-15,0-3-42 16,-1-2-1-16</inkml:trace>
  <inkml:trace contextRef="#ctx0" brushRef="#br0" timeOffset="20331.3103">11488 5923 400 0,'0'0'6'0,"0"0"4"16,5-7 2-16,-5 7 2 15,0 0 0-15,2-11 1 0,-2 11 0 16,-2 11 1-16,-10 8-7 15,1 12-9-15,-1 3 0 16,0 7 0-16,1 4 0 16,1 5 0-16,8-5 0 0,2-1 0 15,5-9 0-15,7-5 0 16,6-6 0-16,2-4 0 16,4-8 0-16,1-9 0 15,-2-3 0-15,2-3 0 0,-2-7 0 16,-4-7 0-16,-4-7 0 15,-5-5 0-15,-3-5 0 16,-7-7 0-16,-5-2 0 0,-7 1 0 16,-8 0 0-16,-7 2 0 15,-6 11 0-15,-1 4 0 16,-1 8 0-16,0 10 0 16,1 7 0-16,9 1 0 15,1 10 0-15,10 4 0 16,4 4 0-16,10 1 0 15,5-3 0-15,10 4 0 0,4-7 0 16,9 1 0-16,4-3 0 16,11-4 0-16,-4-6 0 15,7 1 0-15,-8-3-7 0,10-18-58 16,-8 14-24-16,-3-1-2 16</inkml:trace>
  <inkml:trace contextRef="#ctx0" brushRef="#br0" timeOffset="20549.7975">11903 6000 376 0,'0'0'9'0,"0"0"2"0,3 7 3 15,-2 0 2-15,5 8 1 0,-4 3 1 16,3 5 1 0,2 6 0-16,2 0-7 0,-5 4-12 15,6-1 0-15,-5 3 0 16,3-5 0-16,-1-3 0 15,0-1 0-15,1-3 0 0,-6-5 0 16,4 0-5-16,-6-9-22 16,-6 1-58-16,6-10-4 15</inkml:trace>
  <inkml:trace contextRef="#ctx0" brushRef="#br0" timeOffset="20835.1789">12435 5836 477 0,'0'0'4'15,"0"0"1"-15,0 0 1 16,7-12 1-16,-7 12 0 0,20-15-2 16,-8 7-5-16,8-1 0 15,3 1 0-15,2-2 0 0,7 6-10 16,-2-1-75-16,-2-1-3 16</inkml:trace>
  <inkml:trace contextRef="#ctx0" brushRef="#br0" timeOffset="20999.7761">12439 5947 425 0,'0'0'5'0,"0"0"3"0,0 8 1 15,0-8 2-15,10 11 0 16,3-10 1-16,5 2 1 16,6-3-1-16,6 0-7 0,8-4-5 15,-1-13-21-15,-10 3-61 16,20 2-4-16</inkml:trace>
  <inkml:trace contextRef="#ctx0" brushRef="#br0" timeOffset="21701.6474">13395 5080 423 0,'0'0'6'16,"0"0"3"-16,0 0 1 16,-5-12 1-16,5 12 1 15,0 0 0-15,0 0 0 0,0 0 0 16,-6 12-8-16,6 8-4 15,11 10 0-15,-3 2 0 16,5 8 0-16,4 7 0 0,2-3 0 16,-2-1 0-16,1-6 0 15,-4-6 0-15,2-5 0 16,-7-6 0-16,-2-8 0 16,-7-12 0-16,0 0 0 15,0 0 0-15,-14-9 0 16,-2-11 0-16,2-9 0 0,-2-7 0 15,-4-6 0-15,6-8 0 16,0-4 0-16,3-3 0 16,9 2 0-16,2 3 0 0,2 5 0 15,9 5 0-15,5 7 0 16,5 11 0-16,4 6 0 16,7 8 0-16,-2 10 0 15,0 0 0-15,-1 13 0 0,-7 6 0 16,-2 4 0-16,-7 4 0 15,-10 5 0-15,-6 1 0 16,-12-1 0-16,-3-1 0 0,-6-2-4 16,1-2-4-16,-4-8-6 15,9-2-12-15,1 8-48 16,8-18-13-16</inkml:trace>
  <inkml:trace contextRef="#ctx0" brushRef="#br0" timeOffset="22048.3663">13800 5083 379 0,'0'0'5'0,"0"0"1"0,0 0 1 15,-3 12 1-15,3-12 0 16,-5 9 0-16,5-9 1 16,0 17 1-16,0-17-3 15,17 9-3-15,1-9 0 0,2 0-1 16,4-5 0-16,4-5 0 15,-3-1 0-15,-4-1 0 16,3-5 0-16,-12-2 0 16,0 1 0-16,-6 1 1 15,-4 2 0-15,-2 5-1 16,0 0-1-16,0 10 0 16,-10 0-1-16,2 8 0 15,4 9-1-15,0 8-1 0,3 5 1 16,-2 2 0-16,3 8 0 15,0-1-1-15,3 0-1 0,2 2-2 16,-1-7-3-16,1 6-16 16,6-5-60-16,-11-6 0 0</inkml:trace>
  <inkml:trace contextRef="#ctx0" brushRef="#br0" timeOffset="22335.5983">13212 5759 368 0,'0'0'6'0,"0"0"6"16,0 0 3-16,8 3 1 15,10-3 1-15,6-5 2 16,12-2 1-16,8-8 0 16,17-8-4-16,9 1-14 0,15-7-2 15,7-1 0-15,5-5 0 16,3 5 0-16,4-2 0 15,-5 2 0-15,-4 3 0 16,-14 4 0-16,-13 7 0 0,-13 1 0 16,-16 4 0-16,-9 3 0 15,-19 7 0-15,-11 1 0 16,-11 6-21-16,-19 8-68 0,6 1-1 16</inkml:trace>
  <inkml:trace contextRef="#ctx0" brushRef="#br0" timeOffset="22790.7479">13807 5869 387 0,'0'0'7'0,"0"0"4"16,-5 14 1-16,3-1 2 15,2 4 1-15,0 5 0 16,0 6 0-16,4 6 1 0,1 1-7 15,3 3-3-15,4 3-2 16,-2-4-4-16,3 1 0 16,-3-4 0-16,-1-7 0 0,-3-2 0 15,1-5 0-15,-7-8 0 16,0-2 0-16,0-10 0 0,-4 3 0 16,4-3 0-16,-21-18 0 15,7 1 0-15,-2-11 0 16,2-4 0-16,-7-9 0 15,6-7 0-15,-1-3 0 16,8-2 0-16,0 4 0 16,5-3 0-16,3 10 0 0,11-1 0 15,6 11 0-15,8 10 0 16,0 3 0-16,3 6 0 0,2 9 0 16,-3 4 0-16,-3 12 0 15,-4 5 0-15,-4 7 0 16,-9 1 0-16,-7 7 0 15,-3 3 0-15,-10-8-13 16,0 8-24-16,13-8-49 16,-12-5-2-16</inkml:trace>
  <inkml:trace contextRef="#ctx0" brushRef="#br0" timeOffset="23220.2401">14055 5963 453 0,'0'0'6'0,"0"0"1"16,0-14 2-16,0 14 2 0,8-14-1 16,-8 14 1-16,10-15-7 15,-10 15-4-15,18-7 0 16,-6 7 0-16,0 3 0 16,1 4 0-16,1 7 0 15,-3 7 0-15,-4 1 0 0,0 2 0 16,-7 1 0-16,0 3 0 15,-7-3 0-15,-2-3 0 16,-4-2 0-16,1-8 0 16,-2-3 0-16,5-3 0 0,9-6 0 15,-12-6 0-15,12-9 0 16,2-4 0-16,8-8 0 16,2 0 0-16,6-9 0 15,4 7 0-15,-2 0 0 0,0 3 0 16,-5 5 0-16,1 8 0 15,-2 8 0-15,-4 5 0 16,-1 5 0-16,-4 8 0 0,3-1 0 16,2 7 0-1,2 0 0-15,3 0 0 0,0-2 0 16,3-7 0-16,4-1-7 16,-7 11-70-16,7-20-12 15</inkml:trace>
  <inkml:trace contextRef="#ctx0" brushRef="#br0" timeOffset="25090.3528">14354 4548 378 0,'0'0'1'0,"0"0"5"16,0 5 2-16,2 9 3 16,6 15 2-16,4 10 2 15,6 12 1-15,6 19 1 16,6 12-2-16,2 12-2 0,5 12-4 16,3 1 0-1,0 7-9-15,-4-5 0 0,-4 5 0 16,-2-8 0-16,-6-2 0 15,-5-4 0-15,0-6 0 0,-9-5 0 16,-3-5 0-16,-5-5 0 16,-2-7 0-16,0-4 0 15,-8-8 0-15,0-4 0 0,-8-9 0 16,2-8 0-16,-4-4 0 16,1-5 0-16,-8-9 0 15,-7 0 0-15,-3-4 0 16,-5-2 0-16,-7 0 0 0,-10 0 0 15,-5 1 0-15,-11 0 0 16,-8 6 0-16,-9-2 0 16,-15 4 0-16,-12 7 0 15,-10 1 0-15,-11 3-2 0,-16 4 1 16,-13 5-1-16,-10 3 1 16,-7 9 1-16,-7-2 0 15,-6 0 0-15,0 3 0 16,6-3 1-16,8 1-1 15,4-6 0-15,12 1 0 0,10-5 0 16,8-1 0-16,15-1 0 16,4-7 0-16,12 2 0 0,3-5 0 15,13 1 1-15,8-8 0 16,12 0 0-16,9-6-1 16,11-3 2-16,13-5-2 15,6-2 0-15,11-3 0 0,10-2 0 16,5 1 0-16,4-2 0 15,1 1 0-15,12-5 0 16,-16 10 0-16,16-10 0 16,-9 8 0-16,9-8 0 15,-10 7 0-15,10-7 0 0,0 0 0 16,0 0 0-16,-7 3 0 16,7-3 0-16,0 0 0 15,0 0 0-15,-13-7 0 16,13 7 0-16,-7-16 0 15,2 2 0-15,-3-4 0 0,5-6 0 16,-4-8 0-16,2-11 0 16,-2-3 0-16,-4-15 0 15,2-6 0-15,-6-9 0 0,-5-9 0 16,2-4 0-16,-7-5 0 16,4-3 0-16,-5 1 0 0,6 5 0 15,-4-1 0-15,-1 10 0 16,0 5 0-16,0 7 0 15,2 11 0-15,1 5 0 16,-5 4 0-16,2 11 0 16,5 4 0-16,-5 5 0 15,11 9 0-15,-2 3 0 0,4 5 0 16,3 6 0-16,9 7 0 16,-13-12 0-16,13 12 0 15,0 0 0-15,0 0 0 16,0 0 0-16,0 0 0 15,0 0 0-15,0 0 0 0,0 0 0 16,0 0 0-16,0 0 0 16,0 0 0-16,0 0 0 15,0 0 0-15,0-11 0 0,0 11 0 16,4-9 0-16,-4 9 0 16,21-13 0-16,-5-1 0 15,13 1 0-15,8-7 0 0,7 0 0 16,11-7 0-16,12-4 0 15,12-5 0-15,9-3 0 16,14-7 0-16,9-3 0 16,9-8 0-16,11 0 0 0,12-5 0 15,11-1 0-15,5-5 0 16,15 2 0-16,3-1 0 16,6-3 0-16,6 0 0 15,7 2 0-15,3 0 0 16,-5 2 0-16,0 4 0 15,2 2 0-15,-12 4 0 0,-7-2 0 16,-8 4 0-16,-12 6 0 16,-16 2 0-16,-16 1 0 15,-14 3 0-15,-21 3 0 0,-17 6 0 16,-15 3 0-16,-15 6 0 16,-13 4 0-16,-10 5 0 15,-5 3 0-15,-8 1 0 0,-7 11 0 16,10-12 0-16,-10 12 0 15,0 0 0-15,0 0 0 16,0 0 0-16,0 0 0 16,0 0 0-16,0 0 0 0,0 0 0 15,0 0 0-15,0 0 0 16,0 0 0-16,0 0 0 16,0 0 0-16,0 0 0 15,0 0 0-15,0 0 0 16,-8 3 0-16,8-3 0 15,0 0 0-15,0 0 0 0,0 0 0 16,-12 0 0-16,12 0 0 16,0 0 0-16,-7 2 0 15,7-2 0-15,0 0 0 0,0 0 0 16,0 0 0-16,0 0 0 16,0 0 0-16,-11 0 0 15,11 0 0-15,0 0 0 0,0 0 0 16,0 0 0-16,0 0 0 15,0 0 0-15,0 0 0 16,0 0 0-16,0 0 0 16,0 0 0-16,0 0 0 0,0 0 0 15,3 7 0-15,-3-7 0 16,8 12 0-16,-6-1 0 16,3 1 0-16,0 1 0 15,2 1 0-15,-4 4 0 16,2-1 0-16,3 1 0 15,-1 2 0-15,0-5 0 0,1 4 0 16,-2-6 0-16,0 1 0 16,1-2 0-16,-2 1 0 15,-5-3 0-15,0 2-2 0,0 3-13 16,-5 3-38-16,-2-6-34 16,1-4-2-16</inkml:trace>
  <inkml:trace contextRef="#ctx0" brushRef="#br0" timeOffset="26713.7198">11901 5259 283 0,'0'0'7'0,"0"0"3"0,0 0 3 16,2 5 2-16,-2-5 2 15,0 0 3-15,4 10 1 16,-4-10 0-16,0 0-4 15,4 7-2-15,-4-7-2 16,0 0-1-16,0 0-1 16,0 0-2-16,0-7-1 0,0-3 0 15,0-5-1-15,-4-7-3 16,4-10-4-16,0-6 0 16,6-7 0-16,6-11 0 0,8-9 0 15,5-12 0-15,12-7 0 16,5-5 0-16,11-5 0 15,3 0 0-15,9 4 0 0,2 4 0 16,1 7 0-16,2 9 0 16,-4 13 0-16,-3 6 0 15,-4 8 0-15,-9 8 0 16,-6 9 0-16,-6 6 0 16,-11 3 0-16,-4 4 0 15,-8 2 0-15,-3 6 0 16,-12 5 0-16,7-1 0 0,-7 1 0 15,0 0 0-15,0 0 0 16,0 0 0-16,0 0 0 16,0 0 0-16,0 0 0 0,0 0 0 15,-2 4 0-15,2-4 0 16,0 0 0-16,-10 8 0 16,10-8 0-16,0 0 0 0,-13 10 0 15,13-10 0-15,-9 4 0 16,9-4 0-16,0 0 0 15,-10 9 0-15,10-9 0 0,0 0 0 16,-13 7 0-16,13-7 0 16,0 0 0-16,-12 12 0 15,12-12 0-15,-7 13 0 16,7-4-13-16,7-2-76 16,-7-7-4-16</inkml:trace>
  <inkml:trace contextRef="#ctx0" brushRef="#br0" timeOffset="27714.7344">13242 3428 323 0,'0'0'9'0,"0"0"3"0,8-12 4 15,-8 2 3-15,2-2 2 16,1 2 0-16,-3-5 1 16,0 2 2-16,0 1-9 15,0 12-4-15,-10-6-3 0,3 12-1 16,-3 14-4-16,-6 10-3 16,7 11 0-16,-3 4 0 15,2 9 0-15,-1 8 0 0,7-2 0 16,4 2 0-16,0-7 0 15,13-6 0-15,0-4 0 16,7-6 0-16,3-10 0 16,0-9 0-16,1-2 0 0,4-7 0 15,-3-11 0-15,0-5 0 16,-1-13 0-16,-1-8 0 16,-3-3 0-16,-3-13 0 15,-4-2 0-15,-7-13 0 0,-6 0 0 16,0-6 0-16,-10 2 0 15,-6 4 0-15,-5 3 0 16,0 8 0-16,-7 8 0 16,3 10 0-16,0 11 0 15,-2 9 0-15,2 8 0 0,2 8 0 16,3 12 0-16,3 7 0 16,7 5 0-16,3 0 0 0,7 3 0 15,4-1 0-15,12-1 0 16,6-6 0-16,6-5 0 15,4-8 0-15,8-6 0 16,-3-5 0-16,3-3 0 16,-3-5 0-16,-3-5 0 0,0-2 0 15,-8 2 0-15,-3-2 0 16,-5 7-15-16,-6 7-70 16,-12-2-5-16</inkml:trace>
  <inkml:trace contextRef="#ctx0" brushRef="#br0" timeOffset="28031.4767">13760 3646 460 0,'0'0'4'0,"0"0"3"0,0 0 0 15,0 0 1-15,0 0 0 16,3 4 1-16,-3 10-1 16,1-2-8-16,2 11 0 15,0-1 0-15,-1 2 0 16,3 4 0-16,-3 4 0 0,4-6 0 16,1 2 0-16,-2-3 0 15,0-7 0-15,0-2 0 16,-3 0 0-16,1-9 0 15,-3-7-11-15,0 12-49 0,0-12-28 16,0 0-1-16</inkml:trace>
  <inkml:trace contextRef="#ctx0" brushRef="#br0" timeOffset="28286.7948">14015 3421 464 0,'0'0'5'16,"0"0"2"-16,0 0 2 0,-2-11 0 16,2 11 1-1,2-12-3-15,-2 12-7 0,20-17 0 16,-2 10 0-16,4-3 0 15,8 2 0-15,3-4 0 16,4 10-7-16,-4 4-67 0,-1-2-15 16</inkml:trace>
  <inkml:trace contextRef="#ctx0" brushRef="#br0" timeOffset="28462.7235">14100 3534 405 0,'0'0'7'0,"0"0"2"16,-9 0 2-16,9 0 0 15,0 0 2-15,0 0 0 16,0 0 1-16,0 0-1 0,14-2-5 16,7-5-5-16,4-4-4 15,4-1-10-15,7 1-30 16,3 0-41-16,0-3-4 16</inkml:trace>
  <inkml:trace contextRef="#ctx0" brushRef="#br0" timeOffset="28743.6866">14738 2980 448 0,'0'0'6'16,"-1"-10"3"-16,1 10 1 16,-12-12 1-16,12 12 0 15,-17-5-1-15,9 7-4 0,-3 13-6 16,2 7 0-16,1 12 0 15,1 11 0-15,1 9 0 16,6 4 0-16,0 1 0 16,6-2 0-16,6 0 0 0,3-7 0 15,1-3 0-15,8-12 0 16,4-3 0-16,-7-10 0 16,4-7-4-16,5-5-43 15,-2-7-41-15,-11-3-2 16</inkml:trace>
  <inkml:trace contextRef="#ctx0" brushRef="#br0" timeOffset="29372.2381">14762 3299 393 0,'0'0'7'0,"-15"-10"4"15,6 6 1-15,9 4 1 16,-17-15 0-16,17 15 1 0,-13-18-1 16,12 8 0-16,1 10-8 15,20-10-3-15,1 6-5 16,7-2-1-16,7 1-2 0,5-5 0 15,0 3 0-15,-1-2 0 16,-4-4 1-16,-5 3 2 16,-6 1 3-16,-5-2 3 15,-19 11 0-15,9-12 2 16,-9 12 0-16,-4 2 0 0,-6 8 0 16,-1 5-1-16,-2 5-1 15,7-1 0-15,1 7-1 16,2-2-1-16,3-1 1 15,0-1-1-15,3-5 1 16,5-5 0-16,1-1-1 0,1-10 1 16,0-1-1-16,0 0 1 15,0-6 0-15,0-7-2 16,0-1 0-16,2-6 0 0,0-2 0 16,-2 1 0-16,1 1 0 15,-1 0 0-15,-1 6 0 16,-9 14 0-16,16-7 0 0,-16 7 0 15,12 10 0-15,-7 1 0 16,3 9 0-16,-6-2 0 16,5 2 0-16,-2-5 0 15,2-3 0-15,-2 0 0 16,-5-12 0-16,20 6 0 0,-7-6 0 16,0-8 0-16,1-4 0 15,4-10 0-15,2 1 0 16,-1-7 0-16,1 7 0 15,-5-1 0-15,3 5 0 16,-6 1 0-16,-2 6 0 0,0 7 0 16,-10 3 0-16,7 11 0 15,-4 1 0-15,2 3 0 16,0 3-2-16,-2-1 0 0,6-1-3 16,-2 0-2-16,6-1-7 15,-2-5-18-15,-11-10-52 16,19 12 0-16</inkml:trace>
  <inkml:trace contextRef="#ctx0" brushRef="#br0" timeOffset="29618.0846">15356 2910 445 0,'0'0'5'0,"0"0"0"15,0 0 3-15,0 0-2 16,-3-8 1-16,3 8 0 16,7-6-2-16,4 3-4 0,8 0-19 15,4 6-52-15,4-3-14 16</inkml:trace>
  <inkml:trace contextRef="#ctx0" brushRef="#br0" timeOffset="29798.6076">15644 2727 438 0,'0'0'2'0,"0"0"3"0,0 0 0 16,-2 12 1-16,2 1 1 15,0 4 1-15,-2 6-1 16,2 4 0-16,2 5-3 15,3 5-3-15,4-3-3 0,2 2-6 16,-4-7-12-16,5-11-60 16,4 7-1-16</inkml:trace>
  <inkml:trace contextRef="#ctx0" brushRef="#br0" timeOffset="30529.2854">16073 2496 407 0,'0'0'6'0,"0"-7"2"15,0 7 2-15,0-9 1 16,0 9 0-16,-1-11 1 15,1 11 0-15,-3-12 0 16,3 12-5-16,0 0-2 0,0 0-3 16,0 0 0-16,0 0 0 15,0 0 0-15,0 7 0 0,0-7-2 16,0 0 0-16,0 0 0 16,0 10 0-16,0-10 0 15,0 0 0-15,0 0 0 16,0 0 0-16,0 0 0 0,0 0 0 15,0 0 0-15,0 7 0 16,0-7 0-16,0 0 0 16,3 15 0-16,-2-1 0 15,5 3 0-15,1 5 0 0,-1 0 0 16,1 8 0-16,3 3 0 16,0 1 0-16,3 0 0 15,-2-6 0-15,0 1 0 16,-1-4 0-16,-1-3 0 15,0-4 0-15,-5-6 0 0,-4-12 0 16,8 10 0-16,-8-10 0 16,0 0 0-16,-8-10 0 15,0-2 0-15,-4-6 0 16,0-7 0-16,1-1 0 0,1-8 0 16,1-5 0-16,-2-2 0 15,9-2 0-15,0 4 0 16,2 4 0-16,2 0 0 0,9 6 0 15,0 7 0-15,4 10 0 16,6 1 0-16,1 9 0 16,1 2 0-16,-1 0 0 15,0 7 0-15,-2 6 0 0,-5 1 0 16,-5 6 0-16,-5 2 0 16,-5 1 0-16,-2-1 0 15,-10 3 0-15,-1-3 0 16,-3-2 0-16,-3-4-4 15,4 2-15-15,-2-2-36 16,4-7-30-16,13-9-1 0</inkml:trace>
  <inkml:trace contextRef="#ctx0" brushRef="#br0" timeOffset="30893.8536">16442 2513 403 0,'0'0'4'16,"0"0"3"-16,0 0 2 15,0 0 0-15,-5 9 0 0,5-9 2 16,-7 17-1-16,5-5 2 16,-1 1-5-16,3-1-2 15,5 0-1-15,5-2-1 16,2-3 0-16,3-4 1 16,3-3-2-16,-1-3 0 0,1-6 1 15,-3-6-1-15,-1 0 0 16,-2-5-2-16,-2 1 0 15,-4 2 0-15,-4-4 0 16,3 6 0-16,-5 5 0 0,0 10 0 16,0-9 0-16,0 9 0 15,0 5 0-15,0 9 0 16,3 11-2-16,-1-2 2 0,0 6 0 16,1 5 0-16,2 4-2 15,1-1-2-15,1 0-6 16,0 1-27-16,-2-9-46 15,-5 1-1-15</inkml:trace>
  <inkml:trace contextRef="#ctx0" brushRef="#br0" timeOffset="31129.2242">16133 3039 418 0,'0'0'5'0,"0"0"2"0,0 0 3 15,10-7 1-15,6-4 1 16,3 2 0-16,13-3 1 16,4-6 1-16,11-1-5 0,4 2-9 15,10-7 0-15,6 2 0 16,2 3 0-16,2-3 0 16,-5 2 0-16,-3 3 0 0,-9 4 0 15,-3 2 0-15,-14-1-41 16,-14 12-45-16,-9 0-2 15</inkml:trace>
  <inkml:trace contextRef="#ctx0" brushRef="#br0" timeOffset="31578.6392">16467 3202 393 0,'0'0'5'0,"0"0"1"15,0 12 2-15,0 2 1 16,0 0 0-16,0 7 1 0,0 5 1 16,5 4 0-16,0 3-4 15,3-1-1-15,2 5-3 0,-1-2 0 16,1-8-1-16,0 3-1 16,-2-9 0-16,-1-3-1 15,-5-3-1-15,1-5 0 0,-3-10 1 16,-5 0 0-16,-5-5 0 15,-2-7 1-15,-1-6 0 16,-1-2 1-16,1-10 0 16,-2-3 0-16,5-8 2 0,2-3 0 15,1-4-1-15,7 2 0 16,0-2 0-16,3 9 0 16,1 2-3-16,9 5 0 15,2 9 0-15,3 9 0 16,1 4 0-16,1 10 0 15,3 2 0-15,-6 15 0 0,1 3-3 16,-6 8 1-16,-8 1-2 16,2 8-1-16,-6-5-5 15,-6 6-7-15,-6-6-29 0,0-6-36 16,-3 3-3-16</inkml:trace>
  <inkml:trace contextRef="#ctx0" brushRef="#br0" timeOffset="32029.9267">16745 3156 389 0,'0'0'7'15,"0"0"2"-15,0 0 2 16,0 0 1-16,0 0 0 16,3-10 0-16,-3 10 0 0,0 0 0 15,15 0-6-15,-3 2-3 16,0 6-2-16,4 4 0 15,1 3 0-15,-2 0-1 16,-4 1 0-16,1 2 1 0,-5 0 0 16,-2-4-1-16,-5 2 1 15,0-7-1-15,-8 1 1 16,8-10 0-16,-9 10 0 0,9-10-1 16,-13 0 1-16,13 0 0 15,-5-10 0-15,5 0-1 16,0-4 1-16,5-3-1 0,1-3 0 15,6-1 0-15,-4 2 0 16,6 2 0-16,1 2-1 16,-6 3 1-16,2 2-1 15,-11 10 1-15,11 4-1 16,-5 7 1-16,-4 5 0 16,0 4-1-16,-2 2 1 0,0 3 0 15,6-3 0-15,1-1-1 16,-2-7-2-16,10-4-11 15,-2-2-37-15,4-8-31 16,5-8-3-16</inkml:trace>
  <inkml:trace contextRef="#ctx0" brushRef="#br0" timeOffset="32331.1844">16929 2420 446 0,'0'0'4'0,"0"0"2"16,-3-13 0-16,3 13 1 16,0-10 0-16,0 10 0 15,6-2 1-15,4 2 0 16,10 12-3-16,5 16-1 16,4 9-1-16,6 8-3 15,1 9 0-15,6 10 0 0,-4 6 0 16,-2 4 0-1,-6 1 0-15,-3-1 0 0,-7 3 0 16,-8-3 0-16,-2 1 0 16,-10-7 0-16,0-1 0 0,-15 0 0 15,-7-5-8-15,-10-12-24 16,-18-5-53-16,3-6-4 16</inkml:trace>
  <inkml:trace contextRef="#ctx0" brushRef="#br0" timeOffset="32714.5194">15892 2385 358 0,'0'0'5'0,"0"0"0"16,0 0 0-16,-11 0 2 16,8 7 3-16,0 14 2 0,-2 11 3 15,3 12 1-15,2 16-2 16,-3 8-2-16,3 15 0 15,5 6 0-15,3 5-4 16,4 3-2-16,6 0-3 16,4-6-1-16,8-7-2 15,7-2-1-15,9-7-4 0,10-13-8 16,11-8-69-16,3-9-4 16</inkml:trace>
  <inkml:trace contextRef="#ctx0" brushRef="#br0" timeOffset="39161.1066">539 13464 314 0,'0'0'4'0,"0"0"3"15,0 0-1-15,0 0 1 0,0 0 1 16,9-2 2-16,0 2 0 15,6 0 3-15,5 2-3 16,10 0-2-16,4 6 0 16,12-3 0-16,5-1-1 15,9 2 0-15,7 1-1 0,13-2 0 16,7-3-2-16,5 3 0 16,12-3-1-16,18 3 0 15,12-2-1 1,-2 1-1-16,7-1 1 0,-2 0-1 15,4 2 0-15,7-2 0 16,-4-2 0-16,-15 2 0 16,2-3 0-16,1 0-1 15,3 0 1-15,0 0 0 0,-2 0-1 16,-5-3 1-16,0-1-1 16,-5 1 0-16,-5-2 1 15,-3 1 0-15,-11-2-1 0,-4 1 1 16,-11 0-1-16,-5 3 1 15,-6-3 0-15,-9 3 0 16,-5-3-1-16,-6 3 1 16,-6 2-1-16,-2-6 1 0,-10 4-1 15,-1 2 0-15,-7-2 0 16,-4 2 0-16,-8 0 0 16,-1 0 0-16,-6 0 0 15,-3 0 0-15,-10 0 1 0,13-3-1 16,-13 3 1-1,0 0 0-15,0 0 0 16,10 0 0-16,-10 0 0 0,0 0 0 16,14-2-1-16,-14 2 1 15,18-3-1-15,-8 0 1 0,5 1-1 16,2 0 0-16,1 0 0 16,4-1 0-16,0-2 0 15,5 2 1-15,3-1-1 0,5 1 0 16,5 1 0-16,2-4 0 15,3 2 1-15,1-4-1 16,5 2 0-16,-4 2 0 0,3-4 0 16,0 1 0-16,-7-1 0 15,-3 4 1-15,4-1-1 16,-10 0 0-16,1 3 0 16,-8-3 0-16,1 2 0 15,-8-2 1-15,2 2-1 16,-4 2 1-16,-5-7 0 0,3 2 0 15,-4 0 0-15,-1-3 1 16,1 2-1-16,0-7 1 16,1 1-1-16,-3-7 0 15,3-1 0-15,-4-5 1 0,3-1-1 16,1-8 0-16,2-1 0 16,-5-5 0-16,0-5-1 15,0 0 1-15,0-8-1 0,0-3 1 16,2 1-1-16,-5-6 1 15,4-6-1-15,-4 2 2 16,-1-4-2-16,3-2 0 16,-1 1 0-16,-1-2 0 0,-2 0 0 15,-1-1 0-15,-1-1 0 16,0 0 0-16,-3 0 0 16,0 4 0-16,0-5 0 15,-3 3 0-15,-3 2 0 0,0-1 0 16,1 2 0-16,0 1 0 15,0 2 0-15,2 0 0 16,1 0 0-16,-2 3 0 16,4 0 0-16,0-3 0 15,0 4 0-15,4 0-2 16,-2 3 1-16,1 1-1 0,2-3 1 16,-2 5 0-16,0 3 2 15,1-1-1-15,-2 3 0 0,1 4 0 16,-2-1 0-16,2 4 0 15,0 1 0-15,0 2-1 16,-1-1 1-16,1 4 0 0,-3 0 0 16,2 1 1-16,-2 4 0 15,0 3-1-15,0 2 1 16,-2 2-1-16,-1 2 1 16,-2 5 0-16,-1 1-1 0,2 1 0 15,-2 4 2-15,0 1-2 16,1 1 0-16,-4-1 0 15,1 4-2-15,-2-1 2 16,-3 2 0-16,-2 2-1 16,-5 0 1-16,0 3-1 15,-6 0 1-15,-4 1-1 16,-6 2 1-16,-7 0 0 0,-4 5 0 16,-6-2 0-16,-7 3-1 15,-8 2 1-15,-6 2 0 0,-6-2 0 16,-4 2 0-16,-5-2 0 15,-9 1 0-15,-6-1 0 16,-6-4 0-16,-3 2 0 0,-7-2 0 16,-2-1 0-16,-4-1 0 15,-7 1-1-15,4-1 1 16,-2-2 0-16,3 0 0 16,-3 0 0-16,3 0 0 15,-2 0-1-15,-1 0 1 0,3 0 0 16,1-2 0-1,-2 2 0-15,-3-3-1 0,5 3 1 16,3 0 0-16,2-2 0 16,3 2 0-16,2-5-1 15,6 3 1-15,6-4 0 0,3 2 0 16,2-4 0-16,6 1 1 16,4-3-1-16,6 0 0 15,2-2 0-15,2 1 0 0,5-1 0 16,3 0 0-16,5-1 0 15,5 4 0-15,2-4 0 16,9 6 0-16,1-1 1 16,5 1-1-16,5 1 0 0,1 4 0 15,9-1 0-15,0 3 0 16,4 0 0-16,7 0 0 16,0 5-1-16,1 1 0 0,3 4 0 15,2 5 0-15,4 2 0 16,-3 5 0-16,3 7-1 15,5 7 1-15,1 3 0 16,1 11 0-16,2 6 0 16,0 5 0-16,2 8 1 15,1 2-1-15,-3 4 1 16,0 7 0-16,0 1 0 0,-3 4 1 16,-2 5-1-16,1 2 1 15,-5 0 1-15,0 3 1 0,2 0-1 16,-1 2 1-16,-2 2 1 15,0 1-2-15,1-3 2 16,-2 2-4-16,3 1 0 16,1-3 0-16,0 0 0 0,-1-2 0 15,0-1 0-15,2 1 0 16,-5-5 0-16,6 2 0 16,-3-2 0-16,2-1 0 15,-1-2 0-15,-4 0 0 16,4 0 0-16,-3-2 0 0,0-2 0 15,-2-3 0-15,2-7 0 16,2 0 0-16,-4-3 0 16,7-2 0-16,-2-9 0 15,-2-4 0-15,5-4 0 16,-1-8 0-16,0-9 0 0,3-4 0 16,-1-9 0-16,-3-5-3 15,4-6 1-15,0-2-1 0,2-10-2 16,0 0-2-16,0 0-5 15,0 0-5-15,0 0-12 16,0-13-55-16,0 13-3 16</inkml:trace>
  <inkml:trace contextRef="#ctx0" brushRef="#br0" timeOffset="39862.1309">2292 13982 241 0,'0'0'6'0,"0"0"5"0,-9 2 5 16,9-2 2-16,-16 12 1 16,4-4 3-16,-1 4 0 15,4 5 3-15,-3 5-5 16,3 3-5-16,5 3-4 15,4-2-1-15,0 6-2 16,7-3 1-16,11-8-1 0,8-3 0 16,17-11 0-16,19-14 0 15,28-20 0-15,26-17 0 16,41-21-2-16,35-15-2 16,79-13-4-16,-10-19-23 0,25 3-62 15,9 0-4-15</inkml:trace>
  <inkml:trace contextRef="#ctx0" brushRef="#br0" timeOffset="51609.229">7088 12012 137 0,'0'0'5'16,"0"0"1"-16,0 0 0 15,0 0-1-15,0 0-2 0,0 0-1 16,0 0-1-16,0 0 1 16,0 0-3-16,0 0 1 15,0 0 3-15,7 0 1 0,4 2 7 16,1 3 1-16,4 1 3 16,7-2 1-16,2-1-1 15,5-1 0-15,5 1-2 0,2-1 0 16,5-2-1-16,5 0-3 15,3 0-1-15,7 0-1 16,1 0 0-16,4 0-2 16,0-2-1-16,5-1-1 15,0 1 1-15,1-1-1 0,3 1 0 16,1 0 0-16,1 2 0 16,1-3 0-16,4 3 1 15,-2 0 0-15,6 0-1 16,-3 0-1-16,5 0 1 15,2 0-2-15,1 0 1 0,0 0-1 16,3 0 0-16,2 0 0 16,-5 0 0-16,5 0-1 15,-5-3 1-15,-2 3-1 0,3 0 2 16,2-2-2-16,-6-1 1 16,4 3 0-16,-5 0-1 15,7-2 1-15,0 2-1 0,-4 0 1 16,4 0 0-1,-3 0-1-15,-2 0 0 0,2 0 1 16,0 2-1-16,-2 1 0 16,-4-1 1-16,2-2-1 15,-1 3 0-15,-1 0 0 16,-3-1 1-16,2 0-1 0,1 1 0 16,-1-1 0-16,2-2 0 15,2 0 1-15,1 0-1 16,0 3 0-16,-1-3 0 0,0 0 0 15,1 0 1-15,-5 2-1 16,2-2 1-16,-3 0 0 16,-4 0-1-16,2 2 1 15,0-2 0-15,0 3-1 0,-2-3 1 16,1 0-1-16,2 0 1 16,-2 0-1-16,4 0 1 15,0 0-1-15,-1 0 0 16,-1-3 1-16,-2 1-1 0,-1 0 1 15,2-1-1-15,-4 3 1 16,-2-2-1-16,1 2 1 16,-3-3 0-16,-1 3-1 15,-1 0 1-15,-2 0 0 16,-1 0 0-16,-2 0 0 0,0 0-1 16,0 0 1-16,-4 0 0 15,-1 3-1-15,0-3 0 16,-7 2 1-16,-3 1-1 15,-3-1 1-15,-1 0-1 0,0 1 0 16,-8-3 0-16,4 3 0 16,-8-2 0-16,-1-1 0 15,0 3 1-15,-6 0-1 0,-2-3 0 16,-8 2 0-16,5-2 0 16,-10 3 0-16,1-3 1 15,-10 0-1-15,13 2 0 16,-13-2 0-16,0 0 0 0,7 3 0 15,-7-3 1 1,0 0-1-16,0 0 0 0,0 0 2 16,0 0 0-16,0 0 0 15,0 0 1-15,0 0 0 16,0 0 1-16,0 0 0 0,0 0 1 16,0 0 0-16,0 0 0 15,0 0-1-15,0 0 0 0,0 0 0 16,0 0-1-16,5-10-1 15,-5 10 0-15,2-15-1 16,1 5 0-16,-1 0-1 16,1-4 1-16,2 3-1 15,-5-3 0-15,5 1 1 0,-2-2-1 16,1 0 0-16,-1-4 1 16,-1 5-1-16,1-4 2 15,1-2-1-15,-4 0 0 0,6 0 0 16,-6 0 0-16,5 0 0 15,-3-2 0-15,-2 2 0 16,5-5 0-16,-5 2 0 16,3-1 0-16,-3-1 0 15,2 1-1-15,-2-3 1 0,0 3 0 16,0-5-1-16,0 3 0 16,0-2 0-16,2 1 0 15,-2 0-1-15,0-1 1 16,0 1 0-16,0 0-1 0,0-3 1 15,0 3 0-15,0-3-1 16,0 3 0-16,0-1 1 0,0-1 0 16,0 2-1-1,-2-1 1-15,2-1 0 0,-2-1-2 16,2 3 1-16,-3-3 0 16,1 0-1-16,-1 4 1 15,1-3 0-15,0 0 0 0,-1 3 0 16,-3-5 1-16,2 4 0 15,1 0 0-15,-2-6 0 16,1 3 0-16,-1 1 1 16,2-1-1-16,-2-5 1 15,2 5-1-15,-2 1 0 16,3-6 1-16,-1 3-2 0,1 0 1 16,0-3 0-16,-1 0-1 15,3 3 1-15,-2-2 0 0,-1-1 0 16,1-2-1-16,2 2 2 15,0-3-1-15,-3-1 1 16,3 3 0-16,0-5 0 16,-3 2-1-16,3 1 1 0,-2-3-1 15,-1 1 1-15,1 0 0 16,-1-1-1-16,1-2 1 16,0 1-1-16,-1 0 0 15,-1-1 1-15,-2 2-1 16,1-2 0-16,0 2 1 0,2-1-1 15,-1 0 1-15,-2 0-1 16,5-1 0-16,-5 1 0 16,1 0 0-16,-3-3 1 15,2 1 0-15,-1 2-1 16,-2-3 0-16,1 1 1 0,2 1 0 16,-5 0-1-16,4-1 0 15,1 0-1-15,0 2 1 0,-1 2 0 16,4-1-1-16,-5 3 1 15,6-1-1-15,-3 1 2 16,3 1 0-16,-1-3-1 0,-2 7 1 16,3-4-1-16,-4 6 1 15,6-2-1-15,-5-1 1 16,3 5-2-16,0-2 0 16,-1 1 0-16,1 3 0 15,-1 3 1-15,3 0 0 0,-2 1-1 16,2 0 0-16,-2 3 1 15,-1 3 0-15,1 0 0 16,-2 2-1-16,2 0 1 16,-3 3-1-16,0 2 1 15,1 0-1-15,4 10 0 16,-14-15 0-16,7 11 0 0,-5-2-1 16,-3 1 1-16,-4 3 0 15,-4 0 0-15,-3-1 0 16,-4 3 0-16,-1 0 1 0,-6 0-1 15,-3 0 1-15,-7 5-1 16,-6 0 1-16,-2 3 0 0,-3-1 0 16,-8 0 0-16,-1 3 0 15,-2 0 1-15,-6 2-1 16,0 0 0-16,-2 2 1 16,-2-5-1-16,-3 6 0 15,-3-3 1-15,-2 1-1 16,1-1 1-16,-4-1-1 0,-4 3 0 15,1-4 0-15,-1 3 1 16,-1-1-1-16,1 0 0 16,0-2 0-16,-6 0 0 15,4 0 0-15,-2-1 0 16,1 1 0-16,0-2 1 0,3-2-1 16,-1 2 0-16,-1 1 0 15,4-2 0-15,-3-2 0 0,3-1 0 16,0 1 0-16,2 1 1 15,-2-4-1-15,0 1 0 16,5-1 0-16,-1 0 0 16,3-2 0-16,0 3 0 0,3-3 0 15,0 0 0-15,5 2 0 16,-3-2 0-16,6 0 0 16,0 3 0-16,-1-3 0 0,5 2 0 15,-2 0 0-15,2 4 0 16,3-4 0-16,-2 3 0 15,-1 0 1-15,3-3-1 16,0 3 0-16,-2-3 0 16,3 1 0-16,-1 0 0 15,3 2 0-15,2-4 0 0,-1-1 0 16,4 4 0-16,-3 0 0 16,0-1 0-16,2 0 0 15,3 0 0-15,-1 1 0 16,1 1 0-16,8-2 0 0,-4 2 0 15,6-1 0-15,2-1 0 16,4 2 0-16,3 0 0 0,3 0 0 16,0 2-1-16,5 1-1 15,1 1 1-15,1-1 0 16,2 2-1-16,7 1 1 16,0 1-1-16,-3 0 0 15,7 0 2-15,-1 3-1 0,4 0 0 16,-1-1 1-16,3 4-1 15,1 2 1-15,-1-1 0 16,2 4 0-16,1-1 0 16,0 4-1-16,2-2 1 15,-3 3 0-15,3 0 0 16,-2 2 1-16,-1 1-1 0,-3 0 0 16,2-1 0-16,-3 3 1 15,-3-6-1-15,0 3 0 16,0-4 0-16,-2 5-1 0,-1-7 1 15,-2 3-1-15,1-3 0 16,-6 3 1-16,2-7-1 16,0 3 0-16,-3 0 1 0,1-2 1 15,-5-5-1-15,-2 3 0 16,-5-1 1-16,1-3-1 16,-1 1 1-16,-2-5-1 0,-2 0 0 15,-1-2 1-15,-3-2-1 16,4 0 0-16,-2-1 0 15,0-2 0-15,1-1 1 16,-2 0-1-16,1-2 0 0,4 0 0 16,-4 0 0-16,1 0 0 15,5 0 0-15,0 0 0 16,-2 3 0-16,9-3 0 16,-1 0 0-16,6 3 0 15,3-1 0-15,2 3-1 16,5 0 1-16,0 0-1 0,3 2 0 15,-1 3 1-15,6 4-1 16,-3 1 0-16,-1 6 0 16,7 1 0-16,-3 3 1 0,2 7-1 15,0 0 1-15,3 5-1 16,-2 3 1-16,1 2 0 16,1 4 0-16,0 3-1 0,2 2 1 15,-2 4-1-15,2-1 1 16,-3 3-1-16,1 2 0 15,-3 6 2-15,2 0-1 16,-1 1 0-16,-3 4 0 16,1-1 0-16,1 3 0 15,-3-3 0-15,1 4 1 0,2-5-2 16,-5 7 1-16,5-6 1 16,0 0 1-16,-4-1 0 15,5-1 0-15,-3-4 0 16,0 2 1-16,2-3 0 0,-5-3-1 15,0-3-1-15,5-3 0 16,-6-1 0-16,4-2 0 16,0-3-2-16,0-5 1 0,2 0 0 15,-3-2-1-15,3-5 1 16,0 2-1-16,0-5 0 16,3-5 1-16,0-2 1 15,-1 0-2-15,1-6 1 0,-2-1 0 16,4-8 1-16,-2 2-1 15,2-12 0-15,0 14 0 16,0-14 1-16,0 0 0 16,0 0 1-16,0 0-1 0,0 8 1 15,0-8 1-15,0 0-1 16,0 0 0-16,0 0-1 16,0 0-1-16,-5 10-8 15,5 4-72-15,-5 10-4 16</inkml:trace>
  <inkml:trace contextRef="#ctx0" brushRef="#br0" timeOffset="55423.611">3915 13174 279 0,'0'0'6'16,"0"0"2"-16,0 0 2 15,0 0 0-15,0 0 1 16,0 0-2-16,0 0 0 0,0 0 0 15,0 0-5-15,-2 5-3 16,2-5-1-16,0 12 0 16,0-5 0-16,2 3 1 15,4 3 1-15,-1 2-1 16,0 0 1-16,-1 2-1 0,1-2 1 16,6 2-1-16,-6-3 2 15,2 4-2-15,5 0 0 16,1-1 1-16,-1 3-1 15,1-3 0-15,-1 3 0 0,3 0 0 16,5 7 1 0,-3-5-1-16,6 6 0 15,-7-7 1-15,8 8 0 0,-2-7 0 16,2 2 0-16,4-1 1 16,-3-6-1-16,0 2 1 15,5-1 0-15,-3-1 0 16,0-2-1-16,1 2 1 0,4-1 0 15,0-4-1-15,3 0 0 16,0 1 0-16,-3-4 1 16,7 1-2-16,2-3 2 15,1 1-2-15,-3-4 1 16,4 2 0-16,0-1 0 0,4-3 0 16,-1 2 0-16,2-4 1 15,2 0-2-15,4 0 1 16,-2-4 0-16,3 2-1 15,0-3 1-15,-1-5-1 0,3 2 0 16,1-1 0-16,1-4 0 16,1 1-1-16,2-2 0 15,0-1 1-15,0-3-1 0,3-2 0 16,0 3 0-16,-3-3 0 16,3 3-1-16,-5-4 1 15,-3 4 0-15,3-3 0 16,-4 1 0-16,-2 0 0 0,2-1 0 15,-6-3 1-15,-1 3-1 16,1-2 1-16,-4 2-1 16,0-2 1-16,-2-1 0 15,-1 1 0-15,-1 0 0 16,-2 0-1-16,0-4 1 0,2 2-1 16,-5-1 1-16,3 0-1 15,-3-2 1-15,3 0-1 16,-2 0 1-16,-1 0-1 0,0 1 1 15,-5 2 0-15,3-3 0 16,0 0-1-16,-3-1 1 16,0 3-1-16,-2-4 1 15,3 2-1-15,-3-2 0 0,-1 3 0 16,-2-1 1-16,1 0-1 16,-3-3 0-16,0 5 1 15,0-2-1-15,-3-1 1 16,-1 1 0-16,3 0 0 0,-4 0-1 15,-1 0 1-15,4-4 0 16,-3 5 0-16,-1-3 1 16,2 0-1-16,-1 2 1 15,-1 0 0-15,-4 0 0 16,2 1 0-16,-2 0 0 16,0 1-1-16,-2-2 1 0,-3 1-1 15,1 2 0-15,3 0-1 16,0-4 1-16,2 3-1 0,-4-2 1 15,6 3-1-15,-4-4 0 16,4 1 0-16,-4 0 0 16,2-1 1-16,-1 2-1 15,2-5 0-15,1 6 0 0,-1-4 0 16,0 4 1-16,3-3-1 16,-3 2 0-16,0 1 0 15,3-3 0-15,-2 6 0 16,-1-7 1-16,1 4 0 0,-1 1 0 15,1-5-1-15,-1 5 1 16,-2-1 0-16,3-1-1 16,1 0 1-16,-4 1-1 15,0 1-1-15,0 1 1 0,1 0 0 16,0-1 0-16,-2 2 0 16,5 0 0-16,-2-1 0 15,3 1 0-15,0-3 0 16,5 4-1-16,-1-2 1 0,1 0-1 15,3 0 1-15,-1 2 0 16,0-1-1-16,1 2 1 16,-1 2 0-16,3-2 0 0,-2 3 0 15,0 0 0-15,6 0 0 16,-4-3-1-16,4 2-1 16,3 0 0-16,-2-3 1 15,2 2 0-15,1-1-1 0,-3 2 1 16,-4 3 0-16,2-3 2 15,-10 6 0-15,-1 2 1 16,-5 0-1-16,-3 3 1 16,-3-1-1-16,-11 8 1 15,12-6 0-15,-12 6 0 16,0 0-1-16,0 0 1 0,11-8-1 16,-11 8 1-16,0 0-1 15,0 0-1-15,0 0 1 16,0 0-1-16,0 0 0 0,0 0 1 15,0 0-1-15,0 0 0 16,0 0 0-16,0 0-1 16,0 0 1-16,0 0 0 0,0 0 0 15,0 0 0-15,0 0 0 16,0 0 0-16,0 0 0 16,0 0 1-16,0 0-1 15,0 0 0-15,0 0 2 16,0 0-2-16,0 0 0 0,0 0 0 15,0 0 0-15,0 0 0 16,0 0 0-16,0 0 0 16,2-10 0-16,-2 10 0 15,0 0 0-15,12-11 0 16,-12 11 0-16,12-9 0 0,-12 9 0 16,11-10 0-16,-11 10 0 15,0 0 0-15,10-10 0 16,-10 10-3-16,0 0 0 0,0 0-2 15,0 0-3-15,0 0-5 16,0 0-8-16,0 0-19 16,9 0-47-16,-9 0-1 0</inkml:trace>
  <inkml:trace contextRef="#ctx0" brushRef="#br0" timeOffset="55764.1843">9139 10669 333 0,'0'0'5'0,"0"0"3"16,0 0 2-16,-11-5 3 15,11 5-1-15,0 0 2 16,-9-4-1-16,9 4 0 0,0 0-6 16,-10-3-2-16,10 3-2 15,5 0-1-15,5 5-2 16,5-3 0-16,4 3 1 15,6 0 0-15,0 0 0 0,4 0 0 16,0 3 0-16,-9-1-1 16,4 0 1-16,-4 4-2 15,-8 2 2-15,-5 8-1 0,-3-1 0 16,-4 5 1-16,-8 1-1 16,-2 3 1-16,-2-3-1 15,-1 4-2-15,0-6-8 16,9 2-29-16,4-4-40 15,2-7-2-15</inkml:trace>
  <inkml:trace contextRef="#ctx0" brushRef="#br0" timeOffset="56327.8273">10063 9956 396 0,'0'0'5'15,"0"0"3"-15,5-10 2 16,-5 10 0-16,0 0 0 0,0 0-1 16,5-7 1-16,-5 7 0 15,2 2-5-15,1 8-3 16,-3 4-1-16,0 3 0 0,0 1-1 15,0 2 1 1,0 0 0-16,0 0 0 0,0-3-2 16,0-2 0-16,2-1-5 15,-2-3-10-15,0-11-46 16,10 5-22-16</inkml:trace>
  <inkml:trace contextRef="#ctx0" brushRef="#br0" timeOffset="56908.3539">10183 9126 380 0,'0'0'6'0,"0"0"2"16,0 0 1-16,2-12 2 16,-2 12 0-16,0 0 0 15,0 0 0-15,3-10 0 16,-3 10-5-16,0 5-3 0,0 7-2 16,0 3-1-16,0 2-1 15,-3 5 1-15,3 1 0 16,0 4-1-16,0 3-5 15,7-4-22-15,4 0-52 0,1-4-1 16</inkml:trace>
  <inkml:trace contextRef="#ctx0" brushRef="#br0" timeOffset="57513.3254">12828 9077 395 0,'0'0'6'0,"0"0"3"16,0 0 1-16,0 0 1 15,0 0-1-15,0 0 0 16,0 0 1-16,2 9-1 0,-2 4-6 16,0 4-3-16,-5 3-1 15,5 7-3-15,-2-1-4 16,2 3-27-16,7 2-47 15,0-5-1-15</inkml:trace>
  <inkml:trace contextRef="#ctx0" brushRef="#br0" timeOffset="57875.4696">13087 9926 468 0,'0'0'3'15,"0"0"1"-15,0 0 1 16,0 0-1-16,0 0 1 0,-4 8-1 16,-3 7 0-16,-3 4 0 15,3 3-6-15,1 16-16 0,15-1-66 16,-9 2-2-16</inkml:trace>
  <inkml:trace contextRef="#ctx0" brushRef="#br0" timeOffset="62906.5056">14801 11548 82 0,'0'0'5'0,"0"0"3"0,-9 0 4 15,9 0 1-15,-14 0 1 16,14 0 2-16,-14 3 0 16,14-3 3-16,-16 4-6 0,16-4 0 15,0 0-1-15,-10 11 1 16,10-11 2-16,0 0 1 15,6 6 1-15,7-6 2 0,4 0 1 16,13-8-2-16,9-1-1 16,14-6-2-16,11-2-2 15,14-2-3-15,11-5-1 16,8-5-3-16,7 3 0 16,3-6 0-16,8 3-1 0,-4-5 0 15,-1 5 0-15,2-3-1 16,2 5 0-16,-2-6-1 15,0 4 0-15,-6-1-1 16,-3 2-1-16,-4 2 1 0,-4 1-2 16,-13 3-1-16,-13 3 0 15,-11 3 1-15,-17 3-1 16,-11 4 2-16,-8 3-1 16,-9 1 0-16,-13 5 3 15,0 0-1-15,0 0-1 0,0 0 0 16,-7 11-3-16,-10 0-1 15,-6 4-6-15,-3 5-15 16,-5 7-44-16,-9 1-11 0</inkml:trace>
  <inkml:trace contextRef="#ctx0" brushRef="#br0" timeOffset="63505.7899">15015 11789 148 0,'0'0'6'0,"0"0"4"15,0 0 4-15,0 0 4 0,0 0 2 16,0 0 3-16,0 0 1 16,0 0 0-16,3-4-4 0,-3 4-2 15,10-9-4-15,0 5-2 16,7-4-1-16,12-5 0 16,10-3-1-16,12-4 0 15,11-5 0-15,12-1-1 0,12-3-1 16,8-2 0-16,5-1-1 15,5-1-1-15,5-2-1 16,4 0-2-16,4 5 0 16,-3 1-1-16,-2-3 0 0,0 4 0 15,-8 1-1-15,-7 0 0 16,-10 3 0-16,-12 6 0 16,-15-2 1-16,-8 8 0 15,-17-1 1-15,-11 4 0 0,-11 3 1 16,-4 1 0-16,-9 5 1 15,0 0-2-15,0 0 1 16,0 0-2-16,0 0 0 16,0 0-2-16,0 0 0 0,0 0-1 15,0 0 0-15,0 0-2 16,-9 0-1-16,9 0-3 16,-13 11-2-16,1-4-7 0,3 0-14 15,-8 5-30-15,9-7-21 16,-4-2-6-16</inkml:trace>
  <inkml:trace contextRef="#ctx0" brushRef="#br0" timeOffset="63977.529">16612 10788 307 0,'0'0'5'0,"0"0"0"15,0 0-1-15,0 0 0 16,0 0 1-16,0 0 2 16,0 0 1-16,9 8 2 15,11-4-3-15,2 3 2 16,10 1 0-16,6-1 2 0,9-2-2 15,3 1-1-15,3-2-2 16,0-1-1-16,-5 2-3 16,-6 1 0-16,-6 0-2 15,-6 2 0-15,-6 2 0 0,-11 2 1 16,-9 8-1 0,-4 4 1-16,-4 2 2 0,-9 11 2 15,-7 4 0 1,-2 2 0-16,-3 6 0 15,-3-1-1-15,1-1 1 0,5 0 0 16,-5-3-2-16,6-4 0 16,3-5-1-16,4-6 0 0,2 1-1 15,2-5 0-15,2-3-3 16,4-5-5-16,1-5-10 16,3 1-31-16,0 2-31 15,0-15-6-15</inkml:trace>
  <inkml:trace contextRef="#ctx0" brushRef="#br0" timeOffset="69991.111">19537 11584 282 0,'0'0'7'0,"0"0"4"16,0 0 1-16,0 0 3 15,-2-8-1-15,2 8 1 16,0 0 1-16,0 0 0 0,7 0-7 16,-7 0-4-16,15 0-1 15,-15 0-1-15,17 13 0 16,-6-1-2-16,1 2 1 15,-7 4 0-15,-1 7 1 0,-4 2 1 16,-4 7 0-16,-16 6 0 16,-2 5 2-16,-11 4-2 15,-8 2 2-15,-2 2-2 16,-5 2 1-16,-1-3-1 16,-3 2 0-16,-1-1-1 0,4-2 1 15,-1-4-1-15,6 1-1 16,-2-6 0-16,2 0 0 15,6-7-1-15,6-6 0 16,9-5-1-16,1 0 0 0,7-7 0 16,5-2 0-16,6-8-1 15,4-7 1-15,-5 10-2 16,5-10-1-16,0 0-3 0,0 0-4 16,0 0-10-16,0 0-23 15,0 0-40-15,12-5-2 16</inkml:trace>
  <inkml:trace contextRef="#ctx0" brushRef="#br0" timeOffset="70357.7144">19815 11715 331 0,'0'0'8'0,"0"0"4"0,0 0 2 15,0 0 2-15,0-10 0 16,0 10-1-16,0 0 1 16,-9 14 0-16,-3 9-6 0,-9 7-4 15,-1 7-3-15,-6 5-1 16,-1 8 1-16,-11 6 1 15,-2-1-2-15,-1-1 0 16,4 1 0-16,-1-5-1 0,0-3 0 16,0-3 1-16,3-4-2 15,5-3 1-15,2-8-3 16,5-1-1-16,3-8-4 16,3 0-7-16,5-6-17 0,7 1-45 15,7-15-7 1</inkml:trace>
  <inkml:trace contextRef="#ctx0" brushRef="#br0" timeOffset="70875.4296">18868 12183 372 0,'0'0'5'15,"0"0"2"-15,0 0 1 0,0 0-1 16,0 0 2-16,10-3 1 16,-2 8 1-16,-3 13 0 15,2 4-4-15,-7 8-2 16,0 2 0-16,-2 7-1 0,-5 3-1 15,-9 4-2-15,-1-5 0 16,0-7 0-16,-4-1 0 16,5-3-1-16,0-6 1 0,4-7-1 15,0-1 0-15,3-6 0 16,5 0 0-16,4-10 0 16,0 0 1-16,13 2 0 0,13-7 0 15,7-4 0-15,12-4 2 16,10-7 0-16,7 0 0 15,10 1 0-15,0-1 0 16,-5 0-1-16,-2 2 0 0,-5 1 0 16,-10 5 0-16,-9 4-1 15,-8 1 0-15,-9 2-1 16,-6 0-2-16,-8 2-3 16,-10 3-4-16,10-1-6 15,-10 1-14-15,0-11-54 16,0 11-2-16</inkml:trace>
  <inkml:trace contextRef="#ctx0" brushRef="#br0" timeOffset="74479.9607">20365 11964 387 0,'0'0'7'0,"0"0"3"0,0-14 3 15,0 14 3-15,0-13 0 16,0 13 2-16,0-12-1 16,0 12 0-16,0 0-7 15,-8 12-10-15,6 8 0 16,-3 7 0-16,-2 3 0 15,1 3 0-15,1 5 0 0,1-2 0 16,1-4 0-16,1 0 0 16,2-7 0-16,0-2 0 0,2-1 0 15,-2-8 0-15,3 1 0 16,-3-5 0-16,4 1-16 16,-4 1-41-16,0-12-33 15,11 2 0-15</inkml:trace>
  <inkml:trace contextRef="#ctx0" brushRef="#br0" timeOffset="75120.4433">20616 12106 328 0,'0'0'8'15,"0"0"5"-15,0 0 1 16,0 0 3-16,0 0 0 16,0 0-1-16,0 0 1 0,0 5 0 15,0 2-7-15,0 6-3 16,0-1-4-16,0 8 0 16,0-3 0-16,0 6-1 15,0-4 0-15,0-1-1 16,0-1 0-16,3-2-1 15,-3-3 1-15,2-3 0 0,-2-9 1 16,3 9 1-16,-3-9-1 16,0 0 1-16,2-9 0 0,0-5-1 15,1-1 1-15,4-2-2 16,-1-8 0-16,1-2 0 16,3 0-1-16,-1-3 0 0,4 3 0 15,-3 4 0-15,0 1 0 16,3 4-1-16,-1 7 0 15,1 3 1-15,-1 6-1 16,5 2 0-16,-2 5 1 16,0 4 0-16,2 6 0 0,1 3 0 15,-6 6 1-15,-1-1 0 16,-2-1-1 0,-2 6 0-16,-2-9-1 0,0 4-5 15,-2-8-10-15,-3-15-53 16,8 19-16-16</inkml:trace>
  <inkml:trace contextRef="#ctx0" brushRef="#br0" timeOffset="75491.4485">21051 12019 397 0,'0'0'8'15,"3"-7"2"-15,-3 7 2 16,2-10 1-16,-2 10-1 0,0 0 2 15,13-8 0-15,-13 8 1 16,14 14-7-16,-5 3-3 16,5 2-2-16,-2 11-3 15,3 0 0-15,0 2 0 16,-2 3 0-16,1-1 0 0,2-4 0 16,1-3 0-16,-4-2 0 15,1-7 0-15,-2-1 0 16,3-7 0-16,-2-5 0 15,0-5 0-15,1-11 0 16,1-3 0-16,5-11 0 0,-3-5 0 16,3-6 0-16,2-2 0 15,1-2 0-15,-5 6 0 0,-1-1 0 16,-4 5 0-16,-1 13 0 16,-8 2 0-16,-4 15-2 15,0 0-63-15,0 0-24 0,0 0-1 16</inkml:trace>
  <inkml:trace contextRef="#ctx0" brushRef="#br0" timeOffset="75803.3833">21946 11735 454 0,'0'0'4'15,"0"0"2"-15,0-13 2 16,0 13 0-16,0 0-1 0,0 0 1 16,-5 3 1-16,-7 16-2 15,-11 13-7-15,1 11 0 16,-3 10 0-16,-4 12 0 0,-1 6 0 16,2 1 0-16,10-1 0 15,4-4 0-15,12-4 0 16,2 2 0-16,9-10 0 15,12-6 0-15,5-7 0 0,5-1 0 16,13-10 0-16,-2-6-14 16,3-7-72-16,2-3-3 15</inkml:trace>
  <inkml:trace contextRef="#ctx0" brushRef="#br0" timeOffset="76072.698">22262 11955 475 0,'0'0'2'0,"0"0"-1"16,0 0 3-16,0 7 1 15,0 7 1-15,0 7 1 16,2 7-1-16,1 6-1 15,-3 4-5-15,0 3 0 16,5 4 0-16,-5 2 0 0,0-8 0 16,2 2 0-16,-2-7 0 15,0-5-23-15,0-4-63 16,0-9-3-16</inkml:trace>
  <inkml:trace contextRef="#ctx0" brushRef="#br0" timeOffset="76288.122">22107 12002 439 0,'0'0'4'0,"0"0"2"0,6-9 1 16,-6 9 1-16,13-17 1 16,4 11 0-16,3-2 0 0,10 3 0 15,-1-2-3-15,13 1-3 16,0 5-1-16,6 1-4 15,-4 0-7-15,6 4-37 16,-6 4-38-16,-8 1-3 0</inkml:trace>
  <inkml:trace contextRef="#ctx0" brushRef="#br0" timeOffset="76636.5207">22614 12180 388 0,'0'0'8'0,"0"0"2"16,0 0 2-16,0 0 2 16,-15 15 0-16,9-5 1 15,-3 6 1-15,2 0-1 0,0 2-7 16,2 2-2-16,3 1-3 16,2 2-1-16,5-1-2 15,4-4 0-15,7-4 0 16,3-2 0-16,6-4 0 0,0-5 0 15,0-3 0-15,5 0 0 16,-5-11 0-16,-1-6 0 16,-1-3 0-16,-8-3 0 0,-3-6 0 15,-5 0 0-15,-7 2 0 16,-5 0 0-16,-9 4 0 16,-1 5 0-16,-13 4 0 15,6 7 0-15,-5-1-7 16,7 8-42-16,0 0-40 15,5 8 0-15</inkml:trace>
  <inkml:trace contextRef="#ctx0" brushRef="#br0" timeOffset="76841.3529">23005 11863 457 0,'0'0'4'15,"0"0"-1"-15,0 0 0 16,0 0 1-16,0 0 0 16,0 9 0-16,0 9 0 15,0 0 0-15,5 7-4 0,-2-1-4 16,2 12-9-16,0 0-48 16,2-9-22-16</inkml:trace>
  <inkml:trace contextRef="#ctx0" brushRef="#br0" timeOffset="77106.6444">23271 11578 477 0,'0'0'2'0,"0"0"-1"15,0 0 2-15,0 6 3 16,5 11-1-16,5 7 2 15,0 11 1-15,7 13-6 0,-2 8-2 16,3 13 0-16,-1 11 0 16,-7 9 0-16,-1 0 0 15,-3 5 0-15,-6-4 0 0,-7-1 0 16,-11-5 0-16,-5-10 0 16,-4-3 0-16,-8 2-80 15,3-22-10-15</inkml:trace>
  <inkml:trace contextRef="#ctx0" brushRef="#br0" timeOffset="79157.5813">9044 16077 249 0,'0'0'6'0,"0"0"1"16,0 0-3-16,0 0 0 16,0 0 3-16,-3 10 2 0,7 0 3 15,12 2 2-15,14 3-4 16,20 0 0-16,17 3 3 16,30-4 1-16,25-4-1 0,37 0-2 15,22-5-3-15,41-3-2 16,22-2-1-1,23 0-1-15,22 0 0 0,16-4 0 16,15 1 0-16,50 0 1 16,-13 1-1-16,19 0 1 0,15-1 1 15,53-1-1-15,-22 1 1 16,24 0 0-16,11 1 0 16,13 2 0-16,10 0 0 0,4 0-1 15,-1 5 0-15,-13 5-1 16,4 0 0-16,-16 2 0 15,31 2-1-15,-94 2 1 16,6 2-1-16,-26 1 0 0,-22-2 0 16,-63 3-3-16,0-3 0 15,-34 3 0-15,-75-6 0 16,1 0 0-16,-31-2 0 16,-41-5 0-16,-26 1 0 0,-29-4 0 15,-23-4 0-15,-32 0 0 16,-10-2-7-16,-29-3-11 15,-31-3-16-15,-27 2-55 16,-24-2-1-16</inkml:trace>
  <inkml:trace contextRef="#ctx0" brushRef="#br0" timeOffset="79856.7027">9218 16387 196 0,'0'0'7'15,"23"4"4"-15,9 2 2 16,11-4 2-16,36 5 2 16,17-4 2-16,39 2 1 0,31-3-1 15,31-2-3-15,29 0-4 16,27 0-1-16,25-7-2 16,23 4 0-16,17-4-2 15,51 2 1-15,-13 1-1 16,9-4 0-16,17 3-1 15,13 3 0-15,19-6 0 0,31 6 0 16,-9-4-1-16,-20 5-1 16,44 1 1-16,9 0-1 15,41 0 0-15,-37 0 0 16,-6 7 1-16,6 0-1 0,-13 3 0 16,-22-1 1-16,31 6-1 15,-69-2-1-15,-57 6 1 0,2-1-1 16,-26 0 0-16,-68 2-1 15,-10-1-1-15,-40-2 0 16,-81-2 0-16,2 0-1 16,-33-5 0-16,-29 0 0 15,-23 0-1-15,-32 2-4 0,-22-4-6 16,-33-8-67-16,-30 12-10 16</inkml:trace>
  <inkml:trace contextRef="#ctx0" brushRef="#br1" timeOffset="104813.9059">10598 16537 255 0,'0'0'1'0,"0"0"-1"16,3 8 1-16,-3-8 1 15,-10 25-1-15,2-5 5 0,-9 2 2 16,-1 10 4-16,-14 0 2 16,-3 6 0-16,-10-4 1 15,-2 12 1-15,-15-7 0 16,-11 0-1-16,-3 4-1 15,-12-4-3-15,-6 3-1 16,-8-5-1-16,-3 0-1 16,-4-1 0-16,-4-2-2 0,-2-8 0 15,58-9-4-15,-11-3 0 16,-3 1-1-16,-4 0-1 16,-3-1 0-16,-5-1-1 15,-5-4 1-15,-3 1-1 0,-1-2 2 16,-9-1 0-16,-57 1 1 15,-36-8 0-15,0-8 0 16,5-14 0-16,25-5-1 0,20-10 0 16,19-6 0-16,21-4 0 15,20-3-2-15,4 2 0 16,6-8 0-16,3 0-1 0,9-6 1 16,4-2 0-16,8-6 0 15,4-2 0-15,7-2 1 16,7-3 0-16,4-2 0 15,8-5 0-15,5 0 0 16,7-1 1-16,5-1 0 0,3-3-1 16,7-1 1-16,2-1 0 15,5-4-1-15,7 3 0 16,4 0 1-16,0 2 0 16,7-4-1-16,3 2 1 15,4 0-1-15,4-2 0 16,4-3 0-16,5 3 1 0,3-3-2 15,4-2 1-15,9 2 0 16,1-4 0-16,11 2 1 0,-1-1-1 16,3 2-1-16,3-3 1 15,7 1-1-15,0 1 1 16,2 6-1-16,1-4 0 0,-1 0 0 16,3 3 1-16,3 4 1 15,-1-3 0-15,3 3 0 16,0-2 0-16,2 1 1 15,4-3-2-15,-2 3 1 16,3-1 0-16,1-2 0 16,4 2-1-16,-4-3 0 0,-1 9 1 15,0-6 0-15,-1 6 0 16,-2 2-1-16,-4-4 0 16,-4 7 1-16,-2-3-1 15,-1 2 0-15,-1-2 1 16,-2-1-1-16,2 0 0 0,3-1-1 15,-3 0 1-15,4-1-1 16,-7 0-1-16,7 3 0 0,-4 0 0 16,-2 2 0-16,-7-2 1 15,0 4 0-15,-6 1 1 16,-4 3-1-16,-4-1 2 16,1 3-1-16,-4-3 0 0,-1 3 1 15,-2-1-1-15,-1 1 0 16,1-3 1-16,-1 6-1 15,-2-4 2-15,0 2-2 16,0 2 1-16,-4-1 0 0,1 1 0 16,-4 4-1-16,-5-3 1 15,3 3-1-15,-7 3 1 16,0 0 0-16,-2 1 0 16,-5 0 0-16,2 0 0 15,-5-1-1-15,4-3 1 16,0 2-1-16,0-1 1 0,-3 1-1 15,5-4 1-15,-1 0 0 16,3 2-1-16,-1 1 1 0,-4 1 0 16,3 0-1-16,1 3 1 15,-3 0-1-15,-1 3-1 16,2 2 0-16,-2-3 0 16,-4 6 0-16,4-7-1 0,-1 8 1 15,2-4 0-15,-1 3 0 16,2-7 0-16,3 6 1 15,0-3 0-15,0 3 0 16,5-2 1-16,-5 6 0 0,9-4 0 16,-4 8-1-16,1-3 0 15,0 6 0-15,2-3 0 16,2 0 1-16,-3-1-1 16,3 4 0-16,3-1 0 15,0-2 1-15,3 0-1 16,-1 5 1-16,1-2-1 0,0 4 1 15,2-2-1-15,-2 2 1 16,-3 3 0-16,3 3 0 16,-1-4-1-16,-4 1 1 0,2 5 0 15,-2-3-1-15,-1 0 0 16,3 1 0-16,-2-1 0 0,0 5 0 16,-6-4 1-16,6 3-2 15,-2 2 1-15,-1-1 0 16,3 3 0-16,-3 0 0 15,4 4 0-15,0-4 0 0,3 3-1 16,1 1 2-16,2-1-1 16,-4-1 1-16,1 3 0 15,1-2 0-15,-5 3 0 16,1 1-1-16,1 0 1 16,1-2 0-16,1 5 0 15,1-4-2-15,0 5 1 16,2-2 0-16,-2 1 0 0,-1-1 0 15,1 0 1-15,-3 6-1 16,-2-2 0-16,-6 4 1 0,1 0-1 16,-6 3 1-16,4 1-1 15,-6 2 1-15,1-1-1 16,-3 0 1-16,-3 3-1 16,-8-3 0-16,3 5 0 0,-6-3 0 15,-6 0 0-15,-3 3-1 16,-2 0 1-16,-5 0-1 15,-10 0 1-15,15 6 0 0,-15-6-1 16,12 5 1-16,-12-5 0 16,10 4 1-16,-10-4-2 15,13 8 1-15,-13-8 1 16,10 4-1-16,-10-4 1 16,0 0-1-16,0 0 1 15,0 0-1-15,0 0 2 16,0 0-1-16,0 0 0 0,0 0 0 15,0 0-2-15,0 0-1 16,0 0-3-16,0 0-4 16,0 0-10-16,0 0-23 0,0 0-41 15,-15 3-3-15</inkml:trace>
  <inkml:trace contextRef="#ctx0" brushRef="#br1" timeOffset="105234.5957">17096 5643 337 0,'0'0'7'0,"0"0"2"0,0 0 3 15,0 0-1-15,0 0 2 16,-13-11-1-16,13 11 1 16,0 0 2-16,0 0-5 0,18-4-2 15,-2 4-1-15,4 0 0 16,9-3-1-16,0 3 1 16,6 0-2-16,0-2 0 15,-3 2-2-15,-1 0-1 0,-5 0-1 16,-5 0 0-16,-5 0-1 15,-3 5 1-15,-9 8 0 16,-4 1 1-16,-4 6 0 16,-9 5 1-16,-3 4-1 0,-2 7 1 15,-4-2 1-15,-5 6-2 16,2-3-2-16,4-3 0 16,1 2-2-16,3-12-18 15,4 1-63-15,11-6-4 16</inkml:trace>
  <inkml:trace contextRef="#ctx0" brushRef="#br1" timeOffset="107996.2725">10652 16412 194 0,'0'0'4'16,"0"0"3"-16,0 0 2 15,0 0 1-15,-7 0 2 16,7 0 2-16,-5 12-1 0,3 0 1 15,-1 3-5-15,-4 5-2 16,0 0 1-16,1 5-4 16,-7 1-1-16,1 7 0 15,0-1 1-15,-6 1 0 0,-1 1 1 16,-4-4 0-16,-2 4 0 16,-9-2 0-16,1 1 1 15,-9-3-2-15,0-1 1 16,-10 1-1-16,0-3 0 15,-6 0 0-15,1-4 2 0,0 2-2 16,-3-5 0-16,0-1 0 16,1-2-1-16,-1 1 0 15,3 0-1-15,-5-1-1 16,-1 0 1-16,-4-2-1 0,3 2 0 16,0-3 0-16,-7 3 0 15,4-5 0-15,3-3-1 16,-1-1 1-16,3-4 0 15,-5-1-1-15,5-3 1 0,0 0-1 16,0 0 0-16,5-4 1 16,-3-1-1-16,5-1 0 15,-2-1 1-15,2-1-1 0,3 2 0 16,0-8 1 0,2 4-1-16,-3-4 0 15,2-1 0-15,3-4 1 0,2-1-1 16,-2-6 0-16,6 4 0 15,-3-7 0-15,5 2 0 0,1-6 0 16,1 1 0-16,3-3 0 16,-2 0-1-16,2 1 1 15,3-5 0-15,0-2 0 16,0 2 0-16,2 1 0 0,-2-4 0 16,4 3 0-16,-2-4 0 15,5 0 0-15,0 0 0 16,5-2 1-16,-2-2 0 0,4-2 0 15,4 0 1-15,1-6-2 16,3-1 1-16,3 0 0 16,1-1-1-16,4-4 1 15,0 4 0-15,2-5-1 0,2 2 1 16,3-2 0-16,3 0 1 16,4-4-2-16,-2-1 1 15,5 0-1-15,3-6 1 16,6 5-1-16,1-7 1 15,5 1-1-15,2-3 0 16,3 0 1-16,5 3-1 0,2-6 1 16,1 5-1-16,1-5 0 15,-1 3 0-15,9-3 0 0,-3 0 0 16,6 2 0-16,-1 1 0 16,4-5 0-16,-1 2 0 15,5-1-1-15,-2 0 1 16,2 2-1-16,0-4 1 0,2 2-2 15,1 2 1-15,5-3 1 16,-3 3 0-16,5-6 0 16,1 8 1-16,-2-4 1 15,4-1 0-15,2 0-1 16,3 1 0-16,0-3 0 0,6-1 0 16,-1 3 0-16,2-3-1 15,0 5 1-15,3-2-1 16,2-3 1-16,-3 1 0 15,3 2 0-15,-6 3-1 16,5 0 1-16,-5 0-1 0,1-1 0 16,-2 3 1-16,-3 1 0 15,5-1-1-15,-3 0 2 16,1 1-2-16,1-1 0 0,2 0 0 16,-1 0 0-16,5 0 0 15,-5 3 0-15,0-1-2 16,2-1 1-16,-2 0 0 0,0 0 0 15,0 4 1-15,0-4 0 16,-2 4 0-16,-6-2 0 16,-1 0 1-16,-2 2 0 15,-3-1-1-15,-7 1 1 0,2 1-1 16,-6-3 2 0,-5-1-2-16,0 7 0 0,-2-5 2 15,-2 1-1-15,-2 1 0 16,4-4 0-16,-5 4 0 15,5-1 0-15,-8-1-1 16,0 4 0-16,3 2 1 0,-5 3 0 16,-1 0 0-16,1-1 0 15,-5 1-1-15,-1-1 1 16,2 1-1-16,-2 2 1 0,3-2-1 16,-1-1-1-16,3 1 1 15,1 0 1-15,-2 1-1 16,6 2 0-16,-5-1 0 0,4 0 1 15,-1 2-1-15,0 1 0 16,-2 2-1-16,5 0 0 16,-1 0 1-16,1 0-1 15,2 2-1-15,-3 1 1 0,1-1 0 16,5 1 0-16,-2 2 1 16,-2-3 0-16,2 3 0 15,2-2 0-15,-3 1 2 16,4 2 0-16,4-2-1 15,0 2 0-15,-1-2-1 16,4 4 0-16,-1-2 1 0,3 0-1 16,0 4 0-16,-3-2 0 15,0 4 0-15,0-7 1 0,3 5 0 16,-6 0-1-16,6 1 1 16,-2 0 0-16,0 5-1 15,2-7 1-15,0 1 0 16,5 6 0-16,-2-2 0 0,0 1-1 15,2 0 1-15,2 0-1 16,-3 2 0-16,-1 1 0 16,2 4 1-16,-6 0-1 15,1 5 0-15,-3-2 0 0,-3 6 0 16,1-3 0 0,-4 5 0-16,0-1 0 0,-1 0 0 15,-3 6 0-15,0-1 0 16,-6 0 1-16,2 3 0 15,-2-5 1-15,0 7 0 16,0-6 0-16,-4 4 0 0,-3 5 1 16,1-3-1-16,-5 3-1 15,-3 2 1-15,-9 5-1 16,-4 2 0-16,-3 2 0 0,-7-2-1 16,-9 3 1-16,7 0-1 15,-7 0 0-15,0 0 0 16,0 0 0-16,0 0 0 0,0 0 0 15,0 0-1-15,0 0 2 16,0 0-2-16,0 0 1 16,0 0 0-16,0 0 0 0,0 0-1 15,0 0 0-15,0 0 0 16,0 0-3 0,0 0-1-16,5 7-6 0,-5-7-9 15,0 0-16-15,0 12-42 16,0-12-5-16</inkml:trace>
  <inkml:trace contextRef="#ctx0" brushRef="#br1" timeOffset="108247.5872">16929 5849 318 0,'0'0'5'0,"0"0"1"16,0 0 0-16,0 0 0 15,0 0 0-15,0 0-1 16,-9-10-1-16,9 10-3 16,0 0-7-16,0 0-10 15,0 0-17-15,0 0-37 0,2 10-4 16</inkml:trace>
  <inkml:trace contextRef="#ctx0" brushRef="#br1" timeOffset="108815.197">16782 6099 189 0,'0'0'11'0,"0"0"3"0,0 0 6 16,0 0 3-16,0 0 3 16,0 0 1-16,5 0 2 0,-5 0 2 15,0 0-7-15,13-3-5 16,-1-4-4-16,6-5 0 15,5-3-3-15,9-3-1 0,5-2-2 16,7-2 0-16,4 0-3 16,4-3 1-16,-1-1-2 15,2 10-1 1,-11-1-1-16,-1 4-1 0,-14 1-2 16,-5 4 0-16,-4 1 0 15,-6 7 0-15,-12 0 0 0,0 0 0 16,0 0 0-16,0 0 0 15,0 0 0-15,0 0 0 16,3 3 0-16,-3-3-7 0,0 0-5 16,-3 12-11-16,3-12-46 15,-7 5-16-15</inkml:trace>
  <inkml:trace contextRef="#ctx0" brushRef="#br1" timeOffset="109247.0495">17145 5649 352 0,'0'0'5'0,"0"0"3"16,0 0 2-16,0 0 3 16,-8-11 1-16,8 11 0 15,0 0 1-15,-4-7-1 16,4 7-3-16,0 0-4 15,0 0-1-15,0 0-2 0,8 0 0 16,9 7-1-16,2 1 1 0,7 4 0 16,4 3 1-16,4 0 0 15,4-3-2-15,2 3 1 16,-3-3-2-16,-3 2 0 16,-4-1 0-16,2-2-2 0,-4 1 0 15,-8-3 0-15,-3 1 0 16,-4 0 0-16,-6 5 0 15,-7 3 0-15,-2 4 0 16,-10 3 0-16,-11 6 0 16,-7 5 0-16,-2 1 0 0,-5 2 0 15,1 2 0-15,-1-5 0 16,8-1 0-16,1-5 0 16,11-6 0-16,2-2 0 15,5-5 0-15,8-2-9 16,2-3-77-16,0-12-3 0</inkml:trace>
  <inkml:trace contextRef="#ctx0" brushRef="#br1" timeOffset="113913.4289">18135 5091 211 0,'0'0'5'0,"0"0"6"0,0 0 1 0,-9 0 1 16,9 0 0-16,0 0 0 16,0 0-1-16,0 0 3 15,0 0-5-15,7 1 0 16,10 2-3-16,12-3 0 15,17 3 1-15,9-3 2 0,14 0 1 16,15 0-2-16,11-3 0 16,10 0-2-16,11-4 0 0,3 0-1 15,6 0 0-15,4-3-1 16,5 2-1-16,6 1 0 16,8-3 1-16,9 3-1 15,3-4 0-15,3 4-1 0,2 0 0 16,1 3 0-16,-2 3-1 15,-4-2 0-15,-4 1 0 16,-9 2-1-16,-6 0 0 0,-4 0 0 16,-5 0-1-16,-6 0 1 15,-6 2-1 1,-1 1 1-16,-7-2 0 0,-8 3-1 16,-6 0 1-16,-6-1 0 15,-6 0 0-15,-11 1 0 16,-6-1 0-16,-11 2 0 0,-8-5-1 15,-8 3 1-15,-5-3-1 16,-9 0 1-16,-1 0 0 16,-7 0 0-16,-3 0-1 15,-4-3 1-15,-1 1-1 0,-3-1 1 16,-9 3 0-16,16-3-1 16,-16 3 1-16,9-1-1 15,-9 1 0-15,11-6 1 0,-11 6-1 16,14-3 0-16,-6 1 0 15,-8 2 0-15,20-6 0 16,-13 6 0-16,4-1 0 0,-4 1 0 16,-7 0 0-16,17-3 0 15,-17 3 0-15,13 0 0 16,-13 0 1-16,9 0-1 16,-9 0 0-16,0 0 0 15,10 0 1-15,-10 0 0 16,0 0 0-16,0 0 0 0,11-5 1 15,-11 5 0-15,0 0 0 16,4-10 0-16,-4 10-1 16,8-14 1-16,-6 4-1 0,3 0 1 15,-3-5-1-15,2-3 1 16,0-1 0-16,-2-6 0 16,4-4-1-16,-4-2 0 15,3-6-1-15,-3-4 2 0,1-2-1 16,5-4-1-16,-4 1 1 15,1-5-1-15,0 2 1 16,0 2 0-16,3-2 0 0,-1 1 1 16,-2 4-2-1,0 2 0-15,0 0 0 0,-3 1 0 16,2 7 0-16,-4-1 0 16,0 4 0-16,0 0 0 15,-4 4 0-15,4 2 0 16,0 0 0-16,-2 3 0 0,2 3 0 15,0-1 0-15,0 5 0 16,0 0 0-16,0 0 0 16,0 3 0-16,-3 1 0 0,3 11 0 15,-2-12 0-15,2 12 0 16,-7-7 0-16,7 7 0 16,-10-5 0-16,10 5 0 15,-18-2 0-15,6 2 0 0,-8-3 0 16,-2 3 0-16,-4-3 0 15,-1 3 0-15,-8 0 0 16,-4 3 0-16,-1-3 0 0,-12 0 0 16,-3 0 0-16,-5 0 0 15,-4 0-2-15,-11 0 2 16,-4 0 0-16,-8-3-1 16,-5 3 1-16,-5 0 0 15,-2-2 0-15,-9 2 0 16,-4-2 0-16,-4-1-1 15,-1-2 1-15,3 5-1 0,-6-4 1 16,1 4 0-16,-3 0-1 16,5 0 0-16,-2 4 0 15,5-1 1-15,-1 4 0 0,3-2-1 16,0 2 1-16,1 0 0 16,1 4 0-16,6-4 0 15,-1 3 0-15,1 0-1 0,8 2 1 16,-5-1 0-16,9-1 0 15,4-3-1-15,6 2 1 16,2-1 0-16,0 0-1 16,6-4 1-16,-1 1 0 0,3 2 0 15,7-2 0-15,1 1 0 16,4-4 0-16,5 3 0 16,5-2 0-16,6-1 1 15,0 0-2-15,1 2 1 16,3-4 1-16,1 0-1 15,-2 5 0-15,-1-4 0 0,0 2 1 16,2-3-2-16,1 3 2 16,4-3-1-16,3 0 0 15,2 2 0-15,7-2 0 0,1 0 0 16,1-2 0-16,7-1-1 16,2 0 1-16,-4 3 0 15,4 0 0-15,-1 0-1 0,-1 0 2 16,-1 0-2-16,3 6 0 15,-2-1 0-15,3 2 0 16,-1 0 0-16,1 6-1 16,1 3 0-16,3 8 0 0,2 2 0 15,-1 7 1-15,4 11 0 16,2 6 0 0,0 9 0-16,2 5 1 0,4 4 0 15,-1 3 0-15,0-1 2 16,0-2-1-16,-1-5 0 15,1-3 0-15,-3-8 0 0,2-7 0 16,-1-6 0-16,-1-1 0 16,0-9-1-16,-2-7 0 0,0-2 0 15,0-5 1-15,0-6-1 16,0-9 1-16,3 10 0 16,-3-10 1-16,0 0 0 15,0 0-1-15,0 0 1 0,0 0 0 16,0 0-2-16,0 0-1 15,0 0-6-15,0-4-20 16,-14 1-57-16,14 3-3 16</inkml:trace>
  <inkml:trace contextRef="#ctx0" brushRef="#br1" timeOffset="115430.6185">888 15552 378 0,'0'0'6'16,"-5"-10"3"-16,5 10 1 15,-6-9 1-15,6 9-1 0,-7-9 1 16,7 9 0-16,-6 6 0 16,6 16-5-16,0 5-2 15,0 14-3-15,4 5 0 0,-2 5 0 16,3 9 1-16,3 0 0 16,-3-3-1-16,1-2 0 15,0-6 0-15,-4-4-1 0,1-3 1 16,-3-6-1-16,-5-7 0 15,-1-5-1-15,0-10 0 16,-5-4 0-16,-2-10 0 16,2-2 1-16,-6-15 0 0,-4-11 0 15,4-10 0-15,-5-10 0 16,2-12 0-16,0-7 0 16,7-5 1-16,1-4 0 15,8 1 0-15,4-2 0 16,0 8 0-16,14 2-1 0,4 13 1 15,9 4-1-15,5 11 0 16,6 6 0-16,3 14 0 16,5 6 0-16,-5 10 0 15,2 8 0-15,-3 7 0 0,-10 12 0 16,-5 5 0-16,-8 3 0 16,-9 4 0-16,-8-2 0 15,-6 0 0-15,-8 2-1 0,-11-7 0 16,-3-3-1-16,-4 2 0 15,2-7-2-15,-2-4-1 16,2-2-4-16,5-8-9 16,8 0-32-16,17-7-34 0,-18 5-1 15</inkml:trace>
  <inkml:trace contextRef="#ctx0" brushRef="#br1" timeOffset="115730.8133">1231 15850 433 0,'0'0'1'0,"0"0"1"16,0 0 0-16,2-5-2 15,-2 5 2-15,18-14-1 0,1 7-4 16,1-2-10-16,10-4-39 16,0 8-28-16,0-2-3 15</inkml:trace>
  <inkml:trace contextRef="#ctx0" brushRef="#br1" timeOffset="115878.4301">1265 15928 351 0,'0'0'2'15,"0"0"0"-15,0 0 3 16,0 0 1-16,5 5 2 0,13-5-1 16,5 0 1-16,11-2-8 15,3-4-38-15,16-6-33 16,2 0-7-16</inkml:trace>
  <inkml:trace contextRef="#ctx0" brushRef="#br1" timeOffset="116931.2984">2125 15522 435 0,'0'0'3'16,"0"0"2"-16,0 0 0 15,0 0 1-15,0 0 1 0,-9 18-1 16,6 1 2-16,-2 9-1 16,1 1-3-16,1 6-1 15,1 5-1-15,2 4-1 16,0-4 0-16,2 0-1 0,3-5 0 15,0-4-1-15,0 1-2 16,-5-2-3-16,2-4-5 16,-2-7-15-16,0-9-52 15,-2 7-9-15</inkml:trace>
  <inkml:trace contextRef="#ctx0" brushRef="#br1" timeOffset="117244.9792">1790 15524 340 0,'0'0'6'16,"0"0"3"-16,0 0 2 0,-3-9 2 16,3 9 1-16,3-13 2 15,10 3 0-15,7-2 1 16,12-3-5-16,5-5-2 0,10 1-2 15,5-4-1-15,8 3-1 16,0 0-2-16,2 3-1 16,-7 5-1-16,-3 3-1 15,-10 0 0-15,-7 7-1 0,-10 2 0 16,-5 2-2-16,-10 7-1 16,-5 0-4-1,-5 1-5-15,-3 9-31 0,-4 1-41 16,0 3-4-16</inkml:trace>
  <inkml:trace contextRef="#ctx0" brushRef="#br1" timeOffset="117764.1043">2504 15854 394 0,'0'0'4'0,"0"0"1"0,0 0 1 15,-8 0 0-15,8 0 0 16,-16 5 1-16,16-5 1 16,-13 20-1-16,2-5-2 0,5 2-2 15,5 0-1-15,1 4 0 16,0-4 0-16,7 3 0 16,7-8 0-16,4-2-1 0,4-3 1 15,1-7 0-15,5 0-1 16,-1-5 1-16,1-5 1 15,-7-2-2-15,0-3 2 16,-6 0-1-16,-5-2 0 16,-8-4 0-16,-2 0 0 0,-12-1-1 15,-3 4 0-15,-6 1-1 16,-3 4 0-16,-3 5-1 16,-3 3-1-16,3 5-3 0,2 0-3 15,7 11-7 1,-1-1-13-16,8-10-53 15,9 10-5-15</inkml:trace>
  <inkml:trace contextRef="#ctx0" brushRef="#br1" timeOffset="118114.3497">2777 15017 412 0,'0'0'4'0,"0"0"3"16,0 0-1-16,0 0 1 0,0 0-1 16,0 0 0-16,0 10 1 15,0 0 0-15,0 7-4 0,2 8-3 16,0 0-3-16,6 7-5 16,-2-3-16-16,-6 6-57 15,10-2-2-15</inkml:trace>
  <inkml:trace contextRef="#ctx0" brushRef="#br1" timeOffset="118376.8464">3060 15569 441 0,'0'0'2'16,"0"0"1"-16,0 0-1 0,0 0 1 16,0-7-3-16,0 7-9 15,0 0-41-15,0 0-29 16,16-10-4-16</inkml:trace>
  <inkml:trace contextRef="#ctx0" brushRef="#br1" timeOffset="118782.4808">3493 15379 384 0,'0'0'5'16,"0"0"3"-16,0 0 2 0,0 0 0 16,0 0 0-16,0 0 1 15,0 0 2-15,8 4-1 16,-1 13-4-16,-2 6-3 16,2 4-1-16,1 7-1 15,-2 6 0-15,3 3-2 16,-2-3-1-16,-2-1-2 15,-2 1-4-15,-1-6-7 0,1-1-21 16,11-4-51-16,-14-7-2 16</inkml:trace>
  <inkml:trace contextRef="#ctx0" brushRef="#br1" timeOffset="119061.3335">3287 15307 347 0,'0'0'5'0,"0"0"3"0,2-13 3 16,-2 13 2-16,14-15 1 16,0 5 1-16,5-2 2 15,8-3 0-15,6 3-4 16,5-3-4-16,4 0-1 15,2-1-3-15,6 4-1 16,-5 3-5-16,0-1-4 0,-6 8-10 16,-9 2-24-16,-5 0-45 15,0 10-2-15</inkml:trace>
  <inkml:trace contextRef="#ctx0" brushRef="#br1" timeOffset="119314.7521">3968 15620 417 0,'0'0'2'0,"0"0"0"0,0 11 2 15,0-4-1 1,0 6 2-16,2 2 0 0,-2 2-2 15,2 3 2-15,1 2-2 16,3 1-2-16,-4-3-3 0,5-1-7 16,-4-2-16-16,-3-5-55 15,7 3-2-15</inkml:trace>
  <inkml:trace contextRef="#ctx0" brushRef="#br1" timeOffset="119769.8258">4096 15049 404 0,'0'0'5'16,"-2"-8"1"-16,2 8 2 16,-2-19 1-16,2 5 1 0,2-4 0 15,6 0 0-15,2-4 1 16,4 2-5-16,6 0-2 16,1 6-1-16,1 1-2 0,-2 8-1 15,0 5 1-15,-3 0-1 16,-4 12 0-16,-3 6-1 15,-3 7 1-15,-7 4 0 0,0 0 0 16,-3 5 0-16,-6-5 1 16,1 0-1-16,-2 0-1 15,3-8 1-15,2-3 0 16,5-1 0-16,0-7 0 0,5-1 0 16,8-6 0-1,4-1 0-15,8-2 0 16,0-2-3-16,7-1-6 0,-7-4-23 15,7 2-52-15,-2 0-1 16</inkml:trace>
  <inkml:trace contextRef="#ctx0" brushRef="#br1" timeOffset="119975.9521">4624 15429 442 0,'0'0'1'15,"0"0"-1"-15,0 0 1 16,0 0-3-16,10 7-13 16,-10-7-62-16,13 2-3 15</inkml:trace>
  <inkml:trace contextRef="#ctx0" brushRef="#br1" timeOffset="120251.7953">5012 15079 457 0,'0'0'1'0,"0"0"0"0,0 0 2 16,0 9 0-16,3 7 0 16,-1 4 2-16,3 7-1 15,-3 6 0-15,3 8 0 0,0 3 0 16,-3 3-2 0,1 0-1-16,0-2-1 0,0-3-5 15,-3-2-3-15,2-3-14 16,-4 8-57-16,-1-23-7 15</inkml:trace>
  <inkml:trace contextRef="#ctx0" brushRef="#br1" timeOffset="120471.2206">4868 15029 426 0,'0'0'3'15,"0"0"2"-15,0-9 1 16,0 9 1-16,14-16 0 0,4 6 1 16,5 3-1-16,4-4 1 15,8 2-4-15,4 1-4 16,6 6-10-16,-5 2-33 0,1 2-40 16,-1 6-3-16</inkml:trace>
  <inkml:trace contextRef="#ctx0" brushRef="#br1" timeOffset="120865.9221">5270 15588 447 0,'0'0'4'15,"0"0"2"-15,0 0 2 16,-12-1 0-16,12 1 0 15,-4-10 1-15,4 0 0 16,0-5-1-16,4 3-4 0,6-4-4 16,4 2 0-16,7 1 0 15,-4 0 0-15,3 4 0 16,0 4 0-16,-2 3 0 16,-5 2 0-16,-3 5 0 0,-3 6 0 15,-5 5 0-15,-2 0 0 16,-9 8 0-16,-2 3 0 15,-1-3 0-15,-5 4 0 16,4-6 0-16,0 0 0 16,3-2 0-16,3-8 0 0,5 1 0 15,2-13 0-15,7 7 0 16,7-7 0-16,6-10 0 16,8-2 0-16,-1-3-6 15,13-5-23-15,2-4-56 0,-4-9-4 16</inkml:trace>
  <inkml:trace contextRef="#ctx0" brushRef="#br1" timeOffset="121353.8257">5541 14855 448 0,'0'0'2'16,"0"0"1"-16,0 0 1 0,3-12 0 16,-3 12 1-16,13-11 0 15,-1 0 0-15,0-1 1 0,6 4-3 16,-2 1 0-16,5 2-3 16,-1-2 0-16,-4 7-2 15,0 0 0-15,-4 7-2 16,-5 4 0-16,2 1-1 0,-9 2 1 15,0 1 0-15,0 5 0 16,-5-3 2-16,-1-5 0 16,-1 3 1-16,2 0 1 15,3-2 0-15,-1-3 1 0,3 2 1 16,0-5 0-16,0-7 1 16,5 14 0-16,4-6 0 15,5-1 0-15,0-1-1 16,2-1 0-16,-2 2-1 15,4 1 0-15,-4-3-1 16,-1 2 0-16,-3 1-1 0,-10-8 1 16,7 17 0-16,-7-10 1 15,-10 6-1-15,-2-1 1 16,-5 0-1-16,-6 2-2 0,-2-2-4 16,1 2-17-16,-4 1-59 15,3-5-1-15</inkml:trace>
  <inkml:trace contextRef="#ctx0" brushRef="#br1" timeOffset="121586.7582">5927 15265 495 0,'0'0'1'0,"0"0"0"16,0 0 0-16,5-3 0 15,-5 3-1-15,20-7-6 16,-10-3-20-16,4 5-56 0,4 1-5 16</inkml:trace>
  <inkml:trace contextRef="#ctx0" brushRef="#br1" timeOffset="122007.3153">6405 14930 464 0,'0'0'1'15,"0"0"0"-15,-10 7 2 0,2 6 1 16,-4 7 1-16,4 4 1 16,-5 11 1-16,0 2-1 15,1 9 0-15,5 0 0 0,5 0-4 16,4 0-2-16,10-5 0 16,4-6 0-16,5-4 0 0,7-9 0 15,6-6 0-15,4-11 0 16,4-5 0-16,0-9 0 15,3-13 0-15,0-6 0 16,-7-11 0-16,-4-6 0 0,-8-8 0 16,-7 0 0-16,-15-4 0 15,-4 0 0-15,-19 7 0 16,-8 8 0-16,-10 10 0 16,-11 12 0-16,-2 14 0 15,-4 6 0-15,4 18 0 16,-2 7-18-16,12 4-71 0,13 6-4 15</inkml:trace>
  <inkml:trace contextRef="#ctx0" brushRef="#br1" timeOffset="124401.9393">781 17011 321 0,'0'0'7'0,"0"0"4"15,0-9 3-15,0 9 4 16,0-11 1-16,0 11-1 15,0 0 0-15,0 0 0 0,0 0-5 16,7 17-4-16,-7 6-4 16,3 7-1-16,0 7-2 15,-3-17 1-15,0 2-1 0,0 0-1 16,-3 5 0-16,3-1-1 16,0 0 0-16,-3-1-2 15,3-1 0-15,0 2-3 0,-3-2-2 16,3-2-7-16,-2-2-6 15,0 1-17-15,2-1-47 16,0-8-2-16</inkml:trace>
  <inkml:trace contextRef="#ctx0" brushRef="#br1" timeOffset="124824.1925">468 16939 285 0,'0'0'7'0,"0"0"3"15,0 0 2-15,0 0 3 16,0 0 1-16,0 0 0 15,4-12 3-15,6 4 2 16,6 1-6-16,6-3-3 0,8 0-2 16,10-2-1-16,4 0-1 15,8-2 0-15,3 5-2 16,5-3 0-16,-5 2-2 16,-4 0-1-16,-1 3 0 0,-10 2-1 15,-8 2-1-15,-9 0-1 16,-5 2 0-16,-9 1 0 15,-9 0 0-15,0 0 0 16,3 7-2-16,-3-7-1 16,-8 12-3-16,4 0-5 0,-5 0-14 15,0-4-59-15,1 9-2 16</inkml:trace>
  <inkml:trace contextRef="#ctx0" brushRef="#br1" timeOffset="125412.677">1164 17239 365 0,'0'0'5'0,"0"0"1"15,0 0 1-15,-7 0-1 16,7 0 2-16,-13 12 0 16,13-12 0-16,-12 12 0 15,7-2-3-15,-1 0-2 0,1 0-1 16,-2 5 0-16,5 0 0 16,-3 0-2-16,5 0 3 15,-3-1-2-15,3 1 1 16,3 0 1-16,2-1-1 15,2-5 1-15,2 1 0 16,2 0 0-16,1-8 0 0,6 0-1 16,-4-2 1-16,2-2-1 15,-5-5 0-15,3-4 2 16,5-21-1-16,-4 1 0 0,-13-7 0 16,-2 3-1-16,-17 3 0 15,-5 7-1-15,-5 6 0 16,2 11-3-16,0 6-1 0,2-1-4 15,9 6-6-15,-2-3-13 16,7 0-50-16,4 5-6 16</inkml:trace>
  <inkml:trace contextRef="#ctx0" brushRef="#br1" timeOffset="125900.5531">1435 16702 334 0,'0'0'6'0,"0"0"4"16,0 0 2-16,0 0 2 15,0 0-1-15,0 0-1 16,0 0 1-16,1 4 0 16,-1 6-5-16,0 5-4 15,0 2-2-15,0 0-1 0,0 4 2 16,0 1-1-16,0-3 0 16,4 3-1-16,-2-3 0 0,1-4-2 15,-2 0-3-15,5-1-6 16,-6-4-11-16,0-10-32 15,13 15-27-15,-13-15-6 16</inkml:trace>
  <inkml:trace contextRef="#ctx0" brushRef="#br1" timeOffset="126728.1106">1394 16489 229 0,'0'0'6'0,"0"0"5"0,9-6 3 16,-9 6 4-16,16 0 0 16,-2-2 1-16,-1 2 2 15,6-2-2-15,-2 2-3 0,5 0-4 16,-2 0-4-1,0 0-2-15,0-3-2 0,0 1-1 16,-3-3 0-16,1 1-1 16,-6 1 0-16,1 0-1 15,-6 0 0-15,-7 3-2 0,12-3-3 16,-12 3-5-16,0 0-9 16,0 0-12-16,0 0-26 15,0 0-26-15</inkml:trace>
  <inkml:trace contextRef="#ctx0" brushRef="#br1" timeOffset="127144.5041">1785 16263 313 0,'0'0'5'0,"0"0"5"0,0 0 0 16,0 0 1-16,0 0 0 15,0 0 1-15,0 0 2 16,5 7-1-16,-2 9-3 0,-1 0-5 16,1 7 0-16,-1 4-1 15,3 3 0-15,0 2 0 16,0-2-2-16,0 0-1 0,-2-3 0 16,4-5-1-16,-2 0-2 15,2-1-4-15,-4-9-6 16,4 3-17-16,-1 2-49 15,-6-17-3-15</inkml:trace>
  <inkml:trace contextRef="#ctx0" brushRef="#br1" timeOffset="127644.6074">2039 17053 426 0,'0'0'3'0,"0"0"2"16,0 0 0-16,0 0 1 16,0 0 0-16,0 0-1 0,0 0 0 15,0 0-3-15,5-5-8 16,5 5-25-16,12 0-51 15,-12-3-2-15</inkml:trace>
  <inkml:trace contextRef="#ctx0" brushRef="#br1" timeOffset="128245.2467">2332 16840 431 0,'0'0'2'0,"0"0"1"16,0 0-1-16,0 0 2 15,0 0 1-15,0 14 0 16,2 1 0-16,4 6 1 0,4 6-2 16,-3 7 0-16,2 2-1 15,4-2 0-15,-3 0-2 0,3 4 0 16,-3-8 0-16,-1-1-2 15,2-2 1-15,-6-2-2 16,0-7-1-16,-1-1-2 16,-1-7 2-16,-3-10-1 15,0 14 0-15,0-14 1 0,-10 0 0 16,5-9 1-16,-5-9 1 16,0-6 1-16,0-9-1 15,0-6 0-15,0-8 1 0,1-5 0 16,4-5-1-16,1-3 1 15,4 5 0-15,0 4 0 16,4 1 2-16,8 8-2 16,6 6 0-16,1 2 0 15,4 7 1-15,2 5-1 16,0 8 0-16,-1 1-1 0,3 11 0 16,-2 2 1-16,-5 9-1 15,0 9 2-15,-5 1 0 16,-3 6 0-16,-7 2 1 0,-2 1-1 15,-6-1 1-15,-7 0 0 16,-4-6 1-16,-9-2-2 16,0-2 0-16,-4-5-1 15,-3-2 1-15,3-2 0 0,3-4 0 16,1-1-1-16,5-1-1 16,4-2-4-16,7 0-10 15,7 0-32-15,0 0-36 16,0 0-3-16</inkml:trace>
  <inkml:trace contextRef="#ctx0" brushRef="#br1" timeOffset="128607.3246">2909 17050 408 0,'0'0'3'0,"0"0"1"16,0 0 1-16,0 0 0 15,15-7 1-15,-5 5-1 16,5-1-2-16,4-2-7 0,4 3-31 16,7 0-44-16,-5-1-3 15</inkml:trace>
  <inkml:trace contextRef="#ctx0" brushRef="#br1" timeOffset="128750.4437">2919 17184 344 0,'0'0'3'15,"0"0"2"-15,0 0 3 16,0 0 3-16,0 11 1 16,10-11 0-16,2 0 0 0,15 2-3 15,1-2-18-15,-3-2-62 16,25-4-6-16</inkml:trace>
  <inkml:trace contextRef="#ctx0" brushRef="#br1" timeOffset="129266.8619">3754 16835 390 0,'0'0'4'0,"0"0"1"0,0 0 1 16,0 0 3-16,0 14 0 16,0 6 1-16,0 1 1 15,1 6 0-15,3 10-3 0,-2 0-2 16,4 3-1-16,-4-1-2 16,3 2-1-16,0-7-1 15,-3 0-3-15,-2-16-7 16,3-3-14-16,-3 4-29 15,0-4-34-15,0 0-1 16</inkml:trace>
  <inkml:trace contextRef="#ctx0" brushRef="#br1" timeOffset="129579.8009">3428 16830 351 0,'0'0'3'0,"0"0"2"15,0 0 2-15,6-10 3 16,3 5 2-16,1-4 0 16,8-2 2-16,9-1 1 15,3-6-3-15,10 3-2 0,1-2-1 16,5 5-2-16,-2-3-2 15,1 6-1-15,-4 2-2 16,-8-1-2-16,-6 5-1 16,-4 3-2-16,-8 0-3 0,-2 3-6 15,-13-3-11-15,12 8-45 16,-10 6-16-16</inkml:trace>
  <inkml:trace contextRef="#ctx0" brushRef="#br1" timeOffset="129979.3214">4035 17130 369 0,'0'0'2'0,"0"0"2"0,0 0 2 15,-3 12 2-15,3-12-1 16,-7 17 0-16,0-4 1 16,2 4 0-16,-1-2-2 15,4 0-2-15,2 0-1 16,0-5 0-16,5 0 1 0,8-8-1 16,0 0 0-16,6-2 1 15,1-4 0-15,-1-6 0 0,1-3 0 16,-2-2-1-16,-6 1 0 15,-2-4 0-15,-8-1-1 16,-2 3 0-16,-4 2-2 16,-8-1 0-16,-4 6-1 0,-1 4-3 15,-1 5-3-15,2 0-4 16,-5 2-10-16,5 5-21 16,16 3-40-16,-4 0-4 15</inkml:trace>
  <inkml:trace contextRef="#ctx0" brushRef="#br1" timeOffset="130611.7374">4154 16555 351 0,'0'0'5'0,"0"0"4"16,0 0 3-16,0 0 1 15,0 0 0-15,0 0 0 0,0 0 0 16,0 0 1-16,0 0-4 16,-5 15-5-16,2 1-2 15,3 3 0-15,0 3-2 16,0 0 1-16,0 3-3 16,8-2-7-16,-6-6-11 0,7-8-49 15,-2 6-14-15</inkml:trace>
  <inkml:trace contextRef="#ctx0" brushRef="#br1" timeOffset="131034.6019">4140 16332 350 0,'0'0'4'0,"0"0"1"16,0 0 2-16,4-7 0 15,-4 7 1-15,15-8 0 0,0 6 0 16,0-3-1-16,5 5-6 15,-2-2-10-15,3-6-41 16,2 8-27-16,0 0-4 16</inkml:trace>
  <inkml:trace contextRef="#ctx0" brushRef="#br1" timeOffset="131216.1162">4413 16169 339 0,'0'0'2'0,"0"0"1"16,0 0 1-16,0 10 0 16,0-3 1-16,0 8-1 15,0 4 1-15,2 4 1 0,3 2-8 16,2 7-23-16,14 2-47 16,-14 2-4-16</inkml:trace>
  <inkml:trace contextRef="#ctx0" brushRef="#br1" timeOffset="131479.4214">4634 16869 410 0,'0'0'1'15,"0"0"0"-15,0 0 0 16,0 0 0-16,0 0-4 0,10-7-9 16,-5-6-58-16,-5 13-7 15</inkml:trace>
  <inkml:trace contextRef="#ctx0" brushRef="#br1" timeOffset="131796.142">4967 16610 415 0,'0'0'2'0,"0"0"1"15,0 0 1-15,0 0 1 16,5 7 0-16,-3 8 2 16,1 2 1-16,0 6 1 0,-1 4-3 15,1 5 0-15,2 5-1 16,-3 1-1-16,0-2-1 15,1 2-5-15,-3-6-3 16,2 2-10-16,-2-7-22 16,-9-1-46-16,9-6-3 15</inkml:trace>
  <inkml:trace contextRef="#ctx0" brushRef="#br1" timeOffset="132062.9943">4728 16570 359 0,'0'0'4'0,"0"0"2"16,7-15 2-16,2 5 2 15,5 1 0-15,6-4 1 16,3-2 0-16,6 1 1 0,4 1-4 15,2 1-2-15,2 2-3 16,0 2-4-16,-5 1-6 16,3 7-17-16,-5 1-56 15,-9 5-4-15</inkml:trace>
  <inkml:trace contextRef="#ctx0" brushRef="#br1" timeOffset="132427.6315">5180 16973 384 0,'0'0'2'0,"0"0"1"15,0 0 2-15,0 11 0 16,0-11 0-16,0 18 1 15,0-9 1-15,0 1-1 0,0 2-1 16,0-2-1-16,3 0 0 16,-3-10-1-16,18 12 0 15,-6-12 0-15,6 0 0 16,-4 0 0-16,7-10 0 16,-5 3 0-16,2-8-1 15,-2 3 1-15,-7-5-1 0,-4 0-1 16,-4-4 1-16,-1 6-2 15,-6 1-1-15,-3 4-3 0,-7 0-2 16,-2 8-8-16,2 2-12 16,-2-5-49-16,3 5-9 15</inkml:trace>
  <inkml:trace contextRef="#ctx0" brushRef="#br1" timeOffset="132726.9627">5405 16387 403 0,'0'0'4'0,"0"0"3"0,0 0-1 15,0 0 1-15,0 0-1 16,-6 0 2-16,6 0-1 16,-2 12 0-16,2 5-4 0,0 0-2 15,0 6-1-15,0 2-4 16,0 2-8-16,0-5-24 16,0 3-46-16,4 0-4 15</inkml:trace>
  <inkml:trace contextRef="#ctx0" brushRef="#br1" timeOffset="134342.2843">3490 17281 313 0,'0'0'5'0,"0"0"3"15,0 0 0-15,0 0-1 16,0 0 2-16,0 7 1 16,0 4 0-16,0 1 1 0,3 5-4 15,-3 0-2-15,5 3-1 16,-2 0 0-16,4 6-1 15,-1-2 0-15,6 0 0 16,0 1-1-16,5 3 0 16,2-4 0-16,1 3 0 0,8-2-1 15,0-8 1-15,2 1-1 16,2-1 0-16,0-7 1 16,3-5-2-16,-5-2 1 15,4-1 0-15,-2-2 1 0,-4 0-1 16,2-5 0-16,-7 0 0 15,-2-2 0-15,-2-5 0 16,-2 0 0-16,-4-2 0 16,-3 2-1-16,4 0 0 0,-8-3 0 15,4 3 0-15,-1-1 0 16,1 1 0-16,-1-1 0 16,2 1 0-16,3-1-1 0,4 6 2 15,-1 0-1-15,1 1 0 16,2 4 0-16,-1-1 0 15,4 3 0-15,-1 0-1 16,-1 5 1-16,3 3-1 16,-4-1 1-16,-1 4-1 15,-2-1 0-15,2-1 0 16,-5 2 0-16,-2-2 0 0,-1 1 0 16,-4 0 1-16,-2-3-1 15,-5-7 2-15,5 15-1 0,-5-15 1 16,2 8 0-16,-2-8-2 15,0 0 2-15,0 0-2 16,0 0 1-16,0-8-1 16,0 8 0-16,0-15-1 0,4 6 0 15,3-1 1-15,-2 0 0 16,2-3-1-16,3 1 1 16,5 0 0-16,-3-1 1 15,3 0 0-15,3 1 0 16,4 0 0-16,-1 2 1 0,5 0-1 15,-3 3 1-15,4-1-1 16,0 7 1-16,0-5-1 16,1 6 1-16,-3-2-1 15,2 2 0-15,1 0 0 16,-1 2 0-16,3-1 0 0,-6 4 0 16,4-1 1-16,-4 1-1 15,4-2 0-15,-5 4 1 0,2-5-1 16,-1 3 0-16,1-2 1 15,0-1-2-15,0 0 1 16,0-2 0-16,2 0 0 16,-3 0 0-16,4 0 0 15,-1-2 0-15,1-3 0 0,-1 0 0 16,3-4 0-16,-3 1 1 16,-6-1 0-16,35-17 1 15,-4-4 1-15,-4-1 1 16,-6-5 0-16,-10 4 1 0,-4-3 0 15,-11 5 1-15,-9 6-1 16,-7 4 0-16,-1 3-1 16,0 4 0-16,0 1-1 15,0 12-1-15,0-12-4 16,0 12-6-16,0 0-10 16,-1-15-54-16,1 15-12 0</inkml:trace>
  <inkml:trace contextRef="#ctx0" brushRef="#br1" timeOffset="134724.2702">4686 17715 366 0,'0'0'6'0,"0"0"2"16,0 0 1-16,-2 14 1 15,2-14 0-15,0 15 0 16,0-5 1-16,0-10-3 0,0 0-3 16,0 0-3-16,0 12-3 15,0 3-3-15,0-2-6 16,2 26-16-16,1-11-54 16,-3-28-1-16</inkml:trace>
  <inkml:trace contextRef="#ctx0" brushRef="#br1" timeOffset="134909.7675">4628 17691 343 0,'0'0'5'16,"0"0"3"-16,0-9 1 15,0 9 2-15,13-12 0 0,-5 7 0 16,4 0 0-16,4-3-2 15,1 6-12-15,0-5-37 16,3 2-35-16,0 0-4 0</inkml:trace>
  <inkml:trace contextRef="#ctx0" brushRef="#br1" timeOffset="135110.5354">4567 18091 366 0,'0'0'6'16,"0"0"1"-16,0 0 3 16,0 0-1-16,0 0 1 0,0 0 1 15,10 0-1-15,0-3 0 16,39-9-4-16,-21 5-9 16,2 2-12-16,2-3-63 15,3-1-3-15</inkml:trace>
  <inkml:trace contextRef="#ctx0" brushRef="#br1" timeOffset="136298.8155">5954 16682 356 0,'0'0'7'0,"0"0"4"16,0 0 2-16,0 0 0 15,-2-8 1-15,2 8 0 0,0 5 1 16,-3 6 1-16,3 5-6 16,3 7-4-16,2 6-2 15,0 4-1-15,-1 3 1 0,3 2-2 16,2-4-1-1,1-2-1-15,-3-2-1 0,-2 0-5 16,3-5-5-16,-8-8-13 16,5-5-39-16,-3 4-22 15</inkml:trace>
  <inkml:trace contextRef="#ctx0" brushRef="#br1" timeOffset="136561.1536">5723 16634 352 0,'0'0'4'16,"0"0"3"-16,0 0 2 0,0-12 2 16,0 12 0-16,12-12 2 15,3 1 1-15,8 2 0 16,7-6-3-16,4 2-3 15,8 0-1-15,1 0-3 0,-1 0-3 16,6 6-6 0,-11-3-13-16,2 2-38 0,-4 8-28 15,-5 0-5-15</inkml:trace>
  <inkml:trace contextRef="#ctx0" brushRef="#br1" timeOffset="136791.3475">6240 16865 336 0,'0'0'8'15,"0"9"2"-15,0 1 4 16,0 4-1-16,0 0 2 16,0 3 0-16,0 5-1 0,2 0 2 15,3-1-8-15,0-1-4 16,3-3-3-16,-1 0-6 15,-2-3-6-15,5 1-20 16,0 1-48-16,-5-9-3 16</inkml:trace>
  <inkml:trace contextRef="#ctx0" brushRef="#br1" timeOffset="137392.0569">6154 16179 390 0,'0'0'4'0,"0"0"3"16,0-10 1-16,0 10 1 16,0-16 0-16,6 7 2 15,-1-2-2-15,5-1 1 0,2 3-3 16,1-1-4-16,-1 5-1 16,4 2-2-16,-4 3 0 15,0 6 0-15,-1 6-1 16,-7 5 0-16,-1 1 1 0,-1 6-1 15,-2 1 0-15,-2 4 1 16,-3-3-1-16,-2-2 1 16,-1-4-1-16,3-3 0 15,0-2 1-15,3-2-1 16,2-4 1-16,0-9 0 0,7 6 1 16,6-6 0-16,4 3 0 15,3-3-1-15,5 0-3 16,5-3-7-16,-5 0-17 15,-11 3-55-15,18 0-3 0</inkml:trace>
  <inkml:trace contextRef="#ctx0" brushRef="#br1" timeOffset="137629.4577">6546 16748 457 0,'0'0'3'0,"0"0"0"0,0 0 1 16,0 0 0-16,0 0 0 16,0 0-1-16,0 0-4 0,7-4-7 15,-7 4-28-15,13-3-49 16,-13 3-1-16</inkml:trace>
  <inkml:trace contextRef="#ctx0" brushRef="#br1" timeOffset="138083.1528">7030 16431 384 0,'0'0'6'0,"0"0"4"15,0 0 0-15,0 0 1 16,0 0 1-16,0 0 0 16,8 14 1-16,-8 3 1 15,0 4-6-15,0 7-4 0,0 6 0 16,0 7 1-16,0-3-1 15,2 10 0-15,-2-9-1 16,6 0 0-16,-1 2-1 16,2-7 0-16,-5-5-6 15,3 0-4-15,0-8-7 0,1-1-20 16,8-7-52-16,-14-1 0 16</inkml:trace>
  <inkml:trace contextRef="#ctx0" brushRef="#br1" timeOffset="138374.358">6757 16433 385 0,'0'0'4'15,"0"0"2"-15,0 0 2 16,0-12 2-16,0 12 2 15,20-15 1-15,-1 6 1 16,9-3 0-16,7-3-3 0,5 0-2 16,8 0-2-16,3-3-1 15,-3 6-2-15,-2-3-2 16,-6 6-2-16,-3 1-1 0,-12 5-3 16,-7 1-4-16,-3 4-6 15,-15-2-22-15,8 18-52 16,-8-1 0-16</inkml:trace>
  <inkml:trace contextRef="#ctx0" brushRef="#br1" timeOffset="138817.2413">7304 16854 463 0,'0'0'4'0,"0"0"1"15,-10-7 2-15,10 7 0 16,-7-10 0-16,7 10 1 16,-8-19 0-16,8 9-6 0,0-3-2 15,8 1 0-15,4-1 0 16,5 1 0-16,-2 4 0 15,6 2 0-15,-7 0 0 0,6 6 0 16,-5 0 0-16,-6 6 0 16,-1 8 0-16,-5 2 0 15,-3 5 0-15,-5 2 0 16,-6 4 0-16,-3 0 0 0,-4-1 0 16,4 0 0-16,-2-1 0 15,4-8 0-15,3-1 0 16,3-7 0-16,6-9 0 15,0 8 0-15,8-8 0 16,4-3 0-16,6-6 0 0,7-9 0 16,5 3-3-16,1-12-21 15,-1-2-63-15,13-4-2 16</inkml:trace>
  <inkml:trace contextRef="#ctx0" brushRef="#br1" timeOffset="139326.7433">7465 16043 429 0,'0'0'4'0,"0"0"2"15,-7-14 1-15,7 14 1 0,-5-14 0 16,3 4 1-16,2 0 0 15,0-2 0-15,4 2-3 16,6 0-3-16,5 3-1 16,0-4-1-16,5 4 0 0,-2 2-1 15,-1 0 0-15,1 5-1 16,-4 0 0-16,2 3 0 16,-7 4 0-16,-4 4 0 15,0 3 1-15,-5 1-1 0,0 2 0 16,-3 3 1-16,-4-3 0 15,2 4 0-15,-2-4 0 16,1 0 0-16,4-2-1 16,2 2 0-16,0-5 1 0,8 1 0 15,7-4-1-15,2 4 1 16,5-5 0-16,3 2 0 16,-2-3 0-16,-3-2 0 0,2 3 0 15,-7-4-1-15,-5 4 2 16,-4-1-1-16,-6-7 1 15,-2 18-1-15,-10-8 1 16,0 2 0-16,-8 0-1 0,-4 3-1 16,3 0-3-1,-3 0-5-15,1 2-12 0,-4 4-44 16,9-9-22-16</inkml:trace>
  <inkml:trace contextRef="#ctx0" brushRef="#br1" timeOffset="139611.0721">7975 16566 479 0,'0'0'2'16,"0"0"1"-16,0 0 0 0,0 0 1 15,0 0 0-15,6-6 0 16,-6 6-1-16,9-8-1 0,-9 8-6 16,15-10-15-16,-15 10-65 15,15 0-4-15</inkml:trace>
  <inkml:trace contextRef="#ctx0" brushRef="#br1" timeOffset="140040.6681">8336 16124 456 0,'0'0'3'0,"0"0"2"15,0 0 1-15,0 0 0 0,0 0 0 16,0 0 1-16,0 5 0 16,-3 13 1-16,-4 9-3 15,2 7-3-15,-1 9-2 16,1 4 0-16,3 4 0 16,2-1 0-16,2-4 0 0,9-2 0 15,8-8 0-15,6-4 0 16,5-6 0-16,0-10 0 15,7-8 0-15,0-8 0 0,4 0 0 16,-2-14 0-16,-4-6 0 16,-1-8 0-16,-9-6 0 15,-4-8 0-15,-12-8 0 16,-6-4 0-16,-8-3 0 0,-15 3 0 16,-7 1 0-16,-6 9 0 15,-4 11 0-15,-7 9 0 16,1 14 0-16,1 10 0 15,2 12 0-15,6 10 0 0,9 11-10 16,0 11-79-16,13-4-4 16</inkml:trace>
  <inkml:trace contextRef="#ctx0" brushRef="#br1" timeOffset="147653.9166">17554 6309 196 0,'0'0'7'0,"0"0"3"16,-11-2 5-16,11 2 1 16,0 0 2-16,0 0 0 15,-10-3 0-15,10 3-2 16,0 0-1-16,0 0-4 0,5 0-1 15,8 0-2-15,9 0 2 16,8 0-1-16,10 0 1 16,4 0 0-16,11-2-1 0,5 2-2 15,5 0-1-15,6-3 0 16,0 1-2-16,-2 0 0 16,3 2-1-16,0 0-1 0,2 0 0 15,4-3 0-15,-4 3-1 16,1 0 0-16,2 0 0 15,0 0-1-15,2 0 1 16,-1 0-1-16,-4 0 1 16,1 0-1-16,-3 0 1 0,0 0-1 15,0 0 0-15,-6 0 1 16,2 0-1-16,0 0 1 16,-4 0-1-16,3 3 1 15,3-3-1-15,-6 0 1 0,4 0-1 16,-1 0 0-16,0 0 1 15,2 0-1-15,1 0 1 16,0 2-1-16,-3-2 0 16,0 2 1-16,-1-2 0 0,-3 3-1 15,-4-3 0-15,1 0 1 16,-3 0 0-16,1 0-1 16,1 0 1-16,-1 0-1 0,1 0 0 15,-1 0 1-15,4 0-1 16,-3 2 0-16,-1 3 1 15,-9-3-1-15,1 4 0 16,0-4 1-16,-3 3-1 0,-2-3 1 16,-1 1-1-1,1-3 1-15,0 3-1 0,0-3 1 16,2 0-1-16,-2 2 0 16,2 0 1-16,-2 0-1 15,-1-2 0-15,-1 3 1 0,-4-3-1 16,1 5 0-16,-3-5 1 15,1 3-1-15,-4-3 0 16,-1 0 1-16,-1 0-1 16,-2 0 0-16,2 3 0 0,1-3 0 15,-4 0 0-15,4 0 0 16,-4 1 0-16,4-1 0 16,-3 3 1-16,2-1-1 0,-2-2 0 15,0 4 0-15,-1-4 0 16,4 2 1-16,-1-2-1 15,3 2 0-15,0-2 1 16,2 0-1-16,-2 4 0 0,2-4 0 16,0 1 0-16,0-1 1 15,-1 0-1-15,-4 0 0 16,0 0 0-16,-2-1 0 16,2-3 0-16,-4 0 1 15,-1-2-1-15,1-4 1 0,-4 2-1 16,-2-4 1-16,1 0 0 15,-3-3 0-15,-1 1 0 16,2-1 0-16,-4-6 0 16,-2 4 0-16,-1-2 1 0,2-1-1 15,-2-2 0-15,-2-1 0 16,1 0 1-16,-2-1 0 16,-1 0 0-16,-3-3 1 0,0 1-1 15,4 2 1-15,-7-3-1 16,1 1 0-16,0-1 0 15,0 0-2-15,1 0 0 16,-2 0 0-16,-2-3 0 16,4 5 0-16,-4-5 0 0,0 5 0 15,1-2-1-15,-1 0 1 16,1 1-1-16,-1 2 1 16,1-1-1-16,-3 6 1 15,0-3-1-15,0 2 1 0,0 0-1 16,0 5 1-16,0-2 0 15,0 2-1-15,0 0 1 16,-3 3 0-16,1 0 0 16,-1 2-1-16,3 10 3 0,-7-16-3 15,7 16-1-15,-10-12 1 16,10 12 0-16,-10-10 0 16,10 10-1-16,-15-10 1 0,15 10-1 15,-15-7 1-15,5 2 1 16,-2 0 0-16,-1 0 0 15,-4 1 0-15,0 1 0 16,-4-2 0-16,0 0 0 16,-4 0 0-16,-3 0 0 0,-2-1 1 15,-2 3-2-15,-5-3 1 16,1 1 0-16,-5-1 0 16,-1 5 0-16,-1-2 1 15,-2-2-1-15,0 2 0 0,1 1 0 16,-4 0 0-16,4-1 0 15,-1 1 0-15,-7 2 0 16,0-5 0-16,-1 5 0 0,-4-3 0 16,-3 1-1-16,2 2 1 15,-5 0 0-15,0-3 0 16,1 3 0-16,0 0-1 16,-2 0 1-16,2 0 0 0,-3 0 0 15,0 0-1-15,-1 3 2 16,-2-3-1-16,-1 0-1 15,-1 0 1-15,1 2 0 16,-1 1 0-16,0-3 0 0,0 5 0 16,3-5 0-16,0 2 0 15,5 1 0-15,-2-1 0 16,4-2-1-16,3 2 1 16,1-2 0-16,0 0 0 15,6 3 0-15,0-3 0 0,1 0 0 16,1 2-1-16,-2-2 1 15,4 3 0-15,-4 0 0 16,1-3 0-16,-2 0 0 16,-2 0 0-16,4 0 0 0,0 0 0 15,1 0 0-15,4 0 0 16,0-3 0-16,6 3 0 16,-4-5 0-16,2 5 0 15,-3-3 0-15,1 1 0 0,-5 0 0 16,2-1 0-16,-6-2-1 15,0 3 2-15,2-3-1 16,-1 0 0-16,3 0-1 0,2 0 1 16,1 0 0-16,3-2 0 15,4 2 0-15,0 0 0 16,0-2 0-16,1 1-1 16,-2 1 1-16,2 0 0 15,-3 0 0-15,-4 3 0 0,-1-4 0 16,1 2 0-16,-4 4-1 15,4-3 1-15,1 1 0 16,0-1 0-16,4 3 0 16,3-2 0-16,1 2 0 0,-2 0 0 15,6-5 0-15,-3 5 0 16,1 0 0-16,-1-2 0 16,1 2-1-16,-3 0 1 0,3 0-1 15,-4 0 1-15,2 2 0 16,2 0 0-16,-1 1 0 15,3-1-1-15,3 3 1 16,0 1-1-16,5-2 1 0,-1 1 0 16,-2 4-1-16,3 0 1 15,2-2-1-15,-2 3 1 16,-3 0 0-16,5 0 0 16,-2 2-1-16,4 1 1 15,-2 3 0-15,3 2 0 16,-4 2-1-16,5 3 4 15,-4 1-1-15,-1 3 1 16,2 3 0-16,1 0 0 0,-2 2 1 16,1 1-1-16,-1 4 1 15,5-6-3-15,2 7 1 16,1 1-1-16,5-4 1 16,-1 7 0-16,3-2-1 15,5 3 1-15,0-4-2 0,0 3 0 16,2-2 0-16,3-1 0 15,-1-5 0-15,0 1 0 16,-1 0 0-16,2-8 0 0,-1-3 0 16,-1-3 0-16,-1-4 0 15,1-4 0-15,-1-4 0 16,-2-9 0-16,2 11 0 16,-2-11 0-16,0 0 0 15,0 0 0-15,0 0 0 0,0 0 0 16,0 0 0-16,0 0 0 15,0 0-14-15,0 19-69 16,0-19-4-16</inkml:trace>
  <inkml:trace contextRef="#ctx0" brushRef="#br1" timeOffset="159005.4323">13730 15842 42 0,'25'0'4'0,"20"-3"4"15,24 3 1-15,13-2 3 16,26 2 2-16,21-6 3 0,20 6 0 16,11-4 3-16,8 4-4 15,-7 0-2-15,-2 0-1 16,0 0-3-16,-1 2 0 15,-4 0-1-15,-3 4-2 16,-1-1 0-16,-5 0-3 16,0 0 1-16,-3 0-1 0,-1 0-1 15,-6-1 1-15,-6 2-3 16,2-1 1-16,4-3-1 0,-11 3 0 16,-4-3 0-16,1 3 0 15,1-2-1-15,-5-1 1 16,3 3-1-16,-12-2 0 0,-5 1 1 15,-2-1-1-15,-1-1 0 16,-8 1 0-16,-3 0 0 16,-4-3 0-16,-3 0 1 15,-4 0 2-15,1 0-1 16,-5-6 0-16,3 6 0 16,-3-2 0-16,-1-1 1 0,-1 1 1 15,1 0-2-15,-4-1-1 16,0 1 1-16,-4-1 1 15,2 1 0-15,-8-1 1 16,-6-2 1-16,2 0 0 16,0 1 0-16,-1-1 0 0,0-2 0 15,1 1 0-15,-2 1 0 16,-1-2-1-16,0 2 1 0,-7-6 0 16,-3 7 0-16,1-7 1 15,-9 4-1-15,3-2 1 16,-7-1 0-16,0 0-1 15,-2-2-1-15,-1-3 2 16,-5 0-2-16,0-6-1 0,-2-3 0 16,-3 0 0-16,1-11 0 15,-6-3 0-15,-1-6-1 16,-4-4-1-16,-5-6 0 16,-2-1 0-16,-2-6-1 15,-9-1 1-15,-1-2-1 16,0-6 0-16,-3 3 1 0,0-7-1 15,0 5 0-15,3-8 1 16,-1 2-1-16,6 1 0 0,2-3 0 16,3 3 0-16,-1 2 0 15,1 3 0-15,2 2 1 16,0 5 1-16,0 3-1 0,2 2 0 16,1 2 1-16,-3 6-1 15,0-6 1-15,0 6-1 16,-5-1-1-16,2-3 0 15,-2 4 0-15,-3-2 0 16,4-2-1-16,1 2 0 0,1-2 0 16,2 4 0-16,0 2 0 15,0 2 0-15,5 0 1 16,-4 6 0-16,5-1 0 16,-3 5 1-16,-1 1-1 15,1-1 1-15,-1 3 0 0,1 0 0 16,-1-2-1-16,1 1 1 15,1 3 0-15,-1-4 0 16,2 1-1-16,-5 4 1 16,2-3-1-16,1 2 1 0,-3 0-1 15,0 3 1-15,0 0-1 16,0 2 0-16,0 2 1 0,-3 4 0 16,1 2 0-16,-1 4-1 15,1-1 1-15,-1 3-1 16,-1 1 1-16,4 10-1 15,-10-13 0-15,10 13 0 16,-14-12 0-16,5 8-1 0,-1-2 1 16,-2-1-1-16,-3 2 0 15,-3 0 1-15,-4 3-1 16,-6-3 1-16,2 2 0 16,-6 3 0-16,-2-2-1 0,-5-1 1 15,-1 0 0-15,-6 3 0 16,1 0 0-16,-3 0 0 15,-4-1 0-15,-3 1 0 16,-2 0 0-16,-3 0 0 0,-2 0 0 16,0 1 0-16,-5 2 0 15,-1 2 0-15,-3-2 0 16,1-3-1-16,-6 0 1 0,3 0 0 16,-2 0 0-16,-1 0 0 15,-4 0 0-15,3 0 1 16,-3 0-1-16,-1 0 0 15,8 0 0-15,-5 0-1 0,7-3 1 16,-1 3 0-16,-1-2-1 16,7-1 1-16,-6 0 0 15,4 3-1-15,-2-1 1 0,4 1 0 16,-4-3 0-16,0 1 0 16,3 2 0-16,-1-4 0 15,2 4-1 1,4-4 1-16,-2 2 0 0,4-1-1 15,0-2 1-15,-2-1-1 16,5 2 1-16,-3-1-1 16,1 0 1-16,1 2 0 0,-1 1 0 15,1 0 0-15,3 2 0 16,-4-3-1-16,1 0 1 0,2 3 0 16,-1-2-1-16,-3 2 1 15,0-2-1-15,1 2 0 16,-6 0 0-16,3 0 0 15,-3 0 0-15,-5 0 0 0,-1 0 0 16,0 2 0-16,-3 0 0 16,2-2-1-16,-3 3 1 15,1 0 0-15,-1-1-1 0,3 3 0 16,-5 0 0-16,0-2 0 16,0-1 1-16,-5 2-1 15,0 2 0-15,-3-4 1 16,-2 1 0-16,-5 0 0 15,0-3 1-15,0 2 0 16,-1 0-1-16,2 0 1 16,-3-2 0-16,0 4 0 0,-1-2 0 15,1 1 0-15,0 1-1 16,1 1 1-16,-2 1 0 0,-1-2 0 16,-2 4 0-16,7-3 0 15,-1 2-1-15,0 0 1 16,0 1 0-16,5-4 0 15,-3 4 0-15,-2 0-1 0,5-1 1 16,-3 1 0-16,1-4 0 16,2 2 0-16,2 1-1 15,4-5 1-15,-1 3 0 0,4-2 0 16,4 0 0 0,2-1 0-16,0 1 0 0,2-3-2 15,1 2 2-15,0 0 0 16,1 3 0-16,-4 0 0 15,0 0-1-15,0 0 1 16,-1 2-1-16,1-2 1 16,-2 2 0-16,7 1-1 0,-1-4 1 15,5 2 0-15,3-1 0 16,2 1 0-16,1-5 0 0,0 5 0 16,2-4-1-16,-2 1 1 15,0-1 0-15,3 3 0 16,-1-3 0-16,0 4 0 0,5-4 0 15,3 3 0-15,2-3 0 16,1 3 0-16,-2-2 0 16,2 1 0-16,-1-1 0 15,3 4 1-15,-1 1-1 16,-1-6 0-16,2 8 0 0,-1-5 0 16,4 5 0-16,-1-5 0 15,2 4 0-15,1 0-1 16,2 0 1-16,-2 2-1 15,0 1 1-15,2 0-1 16,-7 0 1-16,5 0-1 0,-3 3 0 16,2 3 1-16,1-3-1 15,2 0 0-15,3 2 1 16,2 2-1-16,5-1 0 0,0 5 0 16,6 4-1-16,-4 5 1 15,6 1 1-15,0 8 0 16,1 1 0-16,4 11 0 15,2 13 0-15,0 3 3 16,5 9-2-16,0-4 2 16,5 7 0-16,0-4 0 15,0 8 0-15,0-3 1 16,0-9-2-16,0 4 0 16,5 0 0-16,-2 5 0 0,-1 0 0 15,3-1-1-15,0 4 0 16,1-4 1-16,-2 7-2 15,1-7 1-15,-2-2-1 16,-1 0 0-16,-2 1 0 0,0-7 0 16,0-3 1-16,-5 0-1 15,3-8 0-15,-3-5 0 16,0-4 0-16,2 0 0 16,-2-8 0-16,5 4 0 0,0-4-1 15,0 2-3-15,2 2-16 16,14 1-53-16,-7-5-5 15</inkml:trace>
  <inkml:trace contextRef="#ctx0" brushRef="#br1" timeOffset="438034.8398">8564 13009 41 0,'-2'8'4'0,"-1"13"5"16,-3 8 5-16,2 8 3 16,-3 16 6-16,-1 3 2 0,3 24 1 15,-5 11 3-15,3 4-4 16,2 9-3-16,2 2-2 15,2 3-6-15,1 7-1 16,0 5-3-16,1 1-1 16,5-3-1-16,1 5-2 15,-1 2 0-15,3 0-2 0,-1 5 0 16,-4-1-1-16,5-6-1 16,-6 2 0-16,3 2-1 0,-1-7-1 15,0 0 1-15,-3-5-1 16,-2 0 1-16,3-7 0 15,-1 3-1-15,1-11 1 16,-1-7-1-16,0-5 1 0,3 0-1 16,-2-10 0-16,0-6 1 15,4-6-1-15,-2-8 1 16,2-5-1-16,1-1 1 16,0-9 0-16,-4-5 0 0,4-6-1 15,-4-6-1-15,5-4 1 16,-5-6-1-16,1 0-1 15,0-7 1-15,0 0-1 16,-5-10 1-16,13 12 0 16,-1-10 2-16,1 4 0 15,6-6 1-15,9 0 0 0,13-2 0 16,7-7 1-16,17 0-1 16,12-4 0-16,13-4 0 0,16 0-1 15,18-2-1-15,11 1 1 16,5-5 0-16,21 1-1 15,5 2 1-15,18-1-1 16,8 1 0-16,9-1 1 0,-4 1-1 16,13 1 0-16,5-1 2 15,1 0-2-15,7-2 0 16,-4 2 0-16,-1-2 0 0,11 5 0 16,-3-1 0-16,6 3 1 15,0 0-2-15,1 3 1 16,0-1 1-16,6 4 1 15,0 1-2-15,2-1 1 16,5 1 1-16,-5 1-1 16,1-1 0-16,1 0 0 0,2 7 0 15,0-5 0-15,2 3 0 16,-7 1 0-16,1 2 0 16,0 0 0-16,-4 0 0 15,-7 2 0-15,-3 1 0 0,-4 3 0 16,-15-3-1-16,2 6 2 15,-9-2-2-15,-6 1 0 16,-8-2 0-16,-4 5 0 0,-11-4 0 16,1 3 0-16,-1 0 0 15,-13-3 1-15,1 2-1 16,-12-1 0-16,-6 1 0 16,-3-2-1-16,-7-2 1 0,-15 0-2 15,-11-2 2-15,-6-3-1 16,-18 0 1-16,-10-3 0 15,-10-2 0-15,-9-7 1 16,-13-2 1-16,-3-5-1 16,-5-1 0-16,-7-4 0 15,-1-3 0-15,-6-9 1 0,2 1-1 16,-6-7 1-16,4-5-1 16,-11-1 1-16,4-8-1 15,-4-3-1-15,0-5 1 0,-2-1 0 16,-2-9 0-16,-1 0 0 15,1-6-1-15,-3-4 1 16,0 0 0-16,0-6 0 0,0 2 0 16,-3-8 0-16,1 1-1 15,-6-2 1-15,4 3 0 16,-1-3-1-16,0 1 1 16,-1-1 0-16,1 3-1 0,1 5 0 15,1 0 0-15,1 0 1 16,-1-1-1-16,3 6 0 15,0 0 0-15,-2 4 0 16,-1-1-1-16,1 4 1 16,0 0-1-16,-2 1-1 15,1 4 0-15,2 2 0 0,1 4 1 16,0 1 0-16,0 2 0 16,-3 4 0-16,3 2 1 15,0 3 1-15,0 7 0 0,0-3-1 16,0 5 1-16,0 4 0 15,0 2 0-15,0 3-1 16,0-3 1-16,3 4 0 0,-3 3-1 16,1 2 0-16,-1 1 1 15,0-1-1-15,0 5 0 16,0 3 1-16,0 0-1 16,0 4 1-16,-1 1-1 0,1 2 1 15,-5 0-1-15,2 3 1 16,1 0-1-16,0 1 0 15,-1 2 1-15,-2-1-2 16,3 2 1-16,2 8 0 16,-8-12 0-16,8 12 0 0,-10-11-1 15,10 11 0-15,-10-7 1 16,10 7-1-16,-13-3 0 16,13 3-1-16,-12 0 1 0,12 0-1 15,-17 0 1-15,0 0 0 16,-6 0 0-16,-9 0 0 15,-5 0 0-15,-11 0 1 16,-4 0 1-16,-10 6-1 0,-1-6 0 16,-3 2 0-16,-4-2 0 15,-2 0 0-15,-3 0 0 16,-2 0 0-16,-4 0 0 16,-7 0 0-16,-4-2 0 0,-7 2 0 15,-10 0 1-15,-6 0-1 16,-12 0 0-16,-11 0 0 15,-4 0 0-15,-12 0 0 16,-12 0 0-16,-1 0 0 0,-15 0 0 16,-2 0 0-16,-8-6 0 15,-2 2 0-15,-11-1 0 16,-3 2 0-16,-8 1 0 16,-2 0 0-16,-3-1 0 15,-6 3 0-15,-4 0 1 0,-4 5-1 16,2-3 0-16,0 8 0 15,-1-2 0-15,-4 1 0 16,-3 1 0-16,2 3 0 0,2 0-1 16,-3 1 1-16,1-1 0 15,1 1 0-15,-1-1-1 16,2 1 1-16,1-2 0 16,1 2 0-16,3-2-1 0,3 0 1 15,3 1 0-15,3-1 0 16,9 0-1-16,5-4 1 15,5 1 0-15,10 2 0 16,7-4 0-16,9 1 0 16,11-5 0-16,6 0 0 0,7 1 0 15,9-2 0-15,8-2 0 16,6 0 0-16,6 0 0 16,8 0 0-16,11 0 1 0,7-2 0 15,17-4-1-15,4 5 1 16,16-5 1-16,13 3-2 15,11 1-3-15,13 2-14 16,10 14-51-16,15-14-8 0</inkml:trace>
  <inkml:trace contextRef="#ctx0" brushRef="#br1" timeOffset="461428.8363">472 13489 29 0,'0'0'7'0,"-2"-10"2"15,0 2 2-15,2 8 1 16,-3-15 0-16,3 15 2 0,-3-23 1 16,2 14-1-16,1 1-6 15,-3-2-1-15,3 1 1 16,0-4 0-16,0 1 2 15,-3-5 3-15,0 0 2 0,1-4-2 16,0 4 2-16,-1-5-1 16,-2 5 1-16,3-4-4 15,-4 6-3-15,5-2-2 16,-2 7-1-16,0-5-2 0,3 6 0 16,-3-3 0-16,1 0-1 15,2-6 1-15,-2-2 1 16,-1 0 0-16,0-5 0 15,1-2 1-15,-2-4 1 16,-1 0-1-16,-1-6 0 0,1 1-1 16,0 5 0-16,1-1-1 15,-1 5-1-15,0 1 0 0,3 5-2 16,-1 6 1-16,3 3 0 16,0 1 0-16,0 11 0 15,0-13 0-15,0 13 1 16,0-20 2-16,-3 8 0 0,-2 0 0 15,3-5 1-15,-2-2 1 16,0-5-2-16,2 2 0 16,0 0 0-16,-1 3-2 15,3-4 0-15,0 3-1 16,3 0 0-16,1 1-1 0,-1 4 1 16,2-5 0-16,2 1-1 15,-1-2 1-15,1-1-1 16,-2 2 1-16,2-5-1 15,-2-2 0-15,3 0 0 16,-3 0 0-16,1 0 0 0,0-2 0 16,-2-2 0-16,2 2-1 15,-2-2 1-15,2 4 0 16,-2 0 0-16,4 0 0 0,-3 0 1 16,2-3-1-16,1 5 0 15,2-2 0-15,-5-3 0 16,3 3 0-16,-1-3 0 0,-2 1 1 15,4 1-1-15,-3-4 0 16,1 0 0-16,-2 0 1 16,-2-6-1-16,1 6 0 15,-1-5 0-15,-1 2 1 0,-2 1-1 16,4-1 0 0,-2 5 0-16,3 0 0 0,-5 6 0 15,5 1 0-15,-3 1-1 16,1 2 1-16,1 1 0 15,-1 2 0-15,-3-1 0 16,2-2 0-16,1-3 0 0,-3 1 0 16,0-2 1-16,0 4-1 15,0-7 1-15,3 2-1 0,-3-4 1 16,0 3 0-16,0-1 0 16,2 5-1-16,-2-3 1 15,3 5 0-15,2 2 0 16,-3-1-1-16,-1 4 1 15,8 0 0-15,-7 3-1 0,4-5 1 16,-1 2-1-16,-3-5 1 16,3 0 0-16,-4-2-1 15,3 0 1-15,0-6 0 0,-1 3 0 16,3-4 0 0,1 1 0-16,-2 1 0 0,-4 2-1 15,7 1 1-15,-1 1-1 16,2 4 0-16,-3 3 1 15,0 1-1-15,-2 6 0 0,1-1 0 16,4-2 0-16,-7 0 1 16,2 1-1-16,-1-4 0 15,2-2 0-15,-3 2 0 0,3-2-1 16,1-3 0-16,-1 0 0 16,2 0 0-16,3-2 0 15,-5 7 1-15,3-2-1 16,-1 2 1-16,-2 0 0 0,-1 1 0 15,5 1 1-15,-5 1-1 16,4-1 1-16,-1-2-1 16,-2 3 0-16,3-2 1 15,2 1-1-15,-1 1 0 16,-1-1 0-16,2 2 1 0,2 2-1 16,1 1 0-16,-1 1 0 15,2 0 0-15,-1 2 1 16,3 0-1-16,3 3 0 15,-1-3 0-15,-1 2 1 0,3 1-1 16,0 0 0-16,2-1 0 16,-2 1 1-16,5-1-1 15,-2 0 1-15,3 3-1 16,-1-2 0-16,0 2 0 0,3 0 1 16,-4-3-1-16,4 3 0 15,0 0 0-15,-1-3 1 16,-3 2-1-16,4-2 0 0,-3 1 0 15,0-4 0-15,-3 2 0 16,0 1 0-16,0-2 0 16,-4 2 0-16,2 0 0 15,0 2 0-15,-2-2 0 16,1 3 0-16,-1-3 0 0,-1 3 1 16,3-2-1-16,-2 2 0 15,-1-3 0-15,-1 3 0 16,2-2 0-16,0 2 1 15,2 0-1-15,2 0 0 0,-4 0 0 16,4 2 1-16,2 3-1 16,-3-2 1-16,4 1-1 15,2-1 0-15,-2 2 1 16,3-2-1-16,-2 1 0 0,4-4 0 16,0 3 1-16,0-1-1 15,2-2 0-15,-2 4 0 16,2-4 1-16,1 2-1 0,-1 1 1 15,3-3-1-15,-3 4 0 16,1-1 0-16,1 2 0 16,-1 0 0-16,-1 0-1 15,-2 0 1-15,1 2 0 16,-1 1 0-16,3-1 0 0,-3-2 1 16,0 2-1-1,2-5 0-15,-2 3 0 0,4-2 1 16,-4 0-1-16,0-2 0 15,2 2 1-15,-2 0-1 0,0-1 0 16,2 1 0-16,2 1 0 16,0 1 0-16,-3-1 0 15,3 1 0-15,0-5 1 0,-2 2-1 16,6-2 0-16,-1 0 0 16,-4-2 0-16,4-1 1 15,-1-3-1-15,2 4 1 16,3-1-1-16,-4 2 0 15,0-2 0-15,0 3 1 0,3 0-1 16,-3 0 0-16,3 3 0 16,-3 1 0-16,1-2 0 15,-1 7 0-15,0-7 1 16,5 3-1-16,-4-3 0 16,4 4 0-16,-5-4 0 0,3 1 0 15,0-2 0-15,-2 5 2 16,0-4-2-16,0-2 0 15,-3 0 0-15,0 3 0 0,-1-3 0 16,-1 2 0-16,-1-2 0 16,0 0 0-16,0 0 1 0,-2 0-1 15,-2 0 0-15,4-2 0 16,-7-1 0-16,5 1 0 16,-3-4 0-16,1 5 0 15,-1-4 0-15,3 2 0 16,-3 0 0-16,1 3 1 0,-2-2-1 15,2-1 0-15,-1 3 0 16,1-2 0-16,-3 0 0 16,2-3 0-16,1-1 0 15,-1 2 0-15,-5-2 0 0,5-2 0 16,0 4 1-16,1-1-1 16,-1 0 0-16,1 2 0 15,2 1 0-15,0 0 1 16,-3 2-1-16,3 0 0 15,0 0 0-15,0 2 0 0,-3-2 0 16,-3 2 0-16,-1-2 0 16,2 3 0-16,-5-3 0 0,-3 0 0 15,-2 0-1-15,0 0 1 16,0 0 0-16,-5 0 0 16,-10 0 0-16,11 0 0 15,-11 0 0-15,14 5 0 16,-14-5 1-16,12 8-1 15,-12-8 0-15,15 12 0 0,-5-3 0 16,-1 0 1-16,2 0-1 16,-1-1 0-16,-1 2 0 15,2-1 0-15,-4-1 0 0,3 2 0 16,-2-1 0-16,-1-1 1 16,3 2-1-16,-3 2 0 15,4 1 0-15,-2 2 0 16,1 2 0-16,0 0 1 15,0 3-1-15,0 0 1 0,0 0 1 16,-2 0-1-16,-1-1 0 16,-1-3 1-16,3-4-1 15,-4 2 0-15,0-1 0 0,-4-1-1 16,5-1 0-16,-4-2 0 16,0 6 0-16,1-3 0 15,3 3 0-15,-6 2 1 0,5-4-1 16,-5 5 0-16,0-4 0 15,2 1 0-15,-2-3 0 16,3 0 0-16,-3 1 0 16,0 0 0-16,0-1 0 15,0 3 0-15,0 0 0 0,0 2-1 16,0 0 1 0,0 0 0-16,0 1-1 0,0-1 1 15,0 1 0-15,0-1 0 16,0-5 0-16,0 3 0 15,0-3 0-15,0 1 0 0,-3 2 0 16,1-2 0-16,2 4-1 16,-3 0 1-16,1 5-1 15,2 1 1-15,0 5-2 0,0 0 2 16,0 7-1-16,0-2 0 16,5-1 1-16,-5 2 0 15,2-6 0-15,-2 1 0 0,0-1 1 16,0-7-1-16,0-3 1 15,0 0-1-15,-2-1 1 16,-3-2-1-16,5 2 0 16,-6 1 0-16,3 4 0 0,3 3 1 15,0 4-1-15,-2 3 0 16,2 1 0-16,-2 3 0 16,2-1 1-16,0 0-1 15,0-3 0-15,-2-5 0 16,2 1 0-16,-4-3 0 15,3-5 0-15,-2-1 0 0,1-4 0 16,-3 2 0-16,3 1 0 16,-5 0 0-16,6 6 0 15,-2-2 0-15,1 6 0 0,-2-1 0 16,3 4 0-16,-1 0 0 16,-3-1 1-16,2-1-1 15,1 1 1-15,-2-3-1 0,0-2 1 16,-1 0-1-16,0-1 0 15,-2 1 1-15,4 0-1 16,-1 0 1-16,-2-1-1 16,1 1 0-16,0 0 1 0,3 2-1 15,-3-2 0-15,3 0 0 16,-1 2 0-16,1-2 0 16,-3 2 0-16,4-2 0 15,1 1 1-15,-2 0-1 16,-1-4 0-16,1 0 0 15,2 0 0-15,-5 4 0 0,5-4-1 16,-2 2 1-16,2 5 0 16,-3 0 0-16,3 0 0 15,0-1 1-15,0-1 0 0,0-2 0 16,0-3 0-16,0-7 0 16,-2 0 1-16,2-6-1 15,0-9-1-15,-3 12 0 0,3-12-1 16,-2 14 1-16,2-2 0 15,0 0-1-15,2 5 0 16,1 3 1-16,2 6-1 16,-1-2 1-16,-1 3-1 0,-1-3 1 15,-2-4 0-15,3 3 0 16,-3-8 0-16,0 0 0 16,-3-6 1-16,1 1-1 15,2-10 0-15,-7 17 0 16,2-9 0-16,5-8 0 0,-11 18 0 15,6-8-1-15,5-10 1 16,-9 15 0-16,9-15 0 16,0 0 0-16,-7 10 0 15,7-10 0-15,0 0 0 0,0 0 0 16,0 0 1-16,-11 4-1 16,11-4 0-16,0 0 0 15,0 0 1-15,0 0-1 0,-10 10 0 16,10-10 0-16,0 0 0 15,-7 8 0-15,7-8 0 16,0 0 0-16,-15 9 0 16,15-9 0-16,-12 10-1 0,12-10 1 15,-21 10-1-15,12-4 1 16,-9 4-1-16,4-4 1 16,-8 2-1-16,2 2 0 15,-5 0 1-15,-3-3-1 16,-2 5 1-16,-2 1-1 15,0-1 1-15,-6 1-1 0,1 0 1 16,-3 1 0-16,0-2-1 16,0 1-1-16,-2-1 1 0,2 0-1 15,-2 4 1-15,3-7 0 16,-2 3-1-16,4-2 0 16,2-2 3-16,-2 3-1 15,3-4 0-15,1 0 0 0,-2-5-1 16,-1 4 1-16,5-4 0 15,-4 0 0-15,1-2 0 16,-1 0 0-16,-2 0 0 16,1 0 0-16,-1 0 0 0,5 0 0 15,-3 0 0-15,1 5 0 16,-1 0 0 0,0 2 0-16,-1-2 0 0,2 2 0 15,-3-1 0-15,0-4 0 16,-3 1 0-16,-5-3 0 15,6-3 0-15,-10-2 0 0,6-2 0 16,-4-1 0-16,4 3 0 16,-2-2 0-16,1 5 0 0,1-3 0 15,3 5 0-15,1 0 0 16,2 0 1-16,-1 0-1 16,1 0 0-16,-3-5-1 15,1 2 1-15,1-1 0 0,-2-4 0 16,3 1 0-16,-3-1 0 15,3 0 0-15,1 2 1 16,5 0-1-16,-2 6 0 16,6-3 0-16,-3 3 0 0,3 3 1 15,-1-1-1-15,1 7 0 16,3-2 0-16,-4-5 0 16,1 4 0-16,-5-1 0 15,2-5 0-15,-5 1 0 16,2-1 0-16,-4 0 0 15,0-1 0-15,-3-2-1 0,0-2 2 16,-4 2-1-16,4 1 0 16,0-4 0-16,-5 5 0 0,5-2 0 15,-4 3 0-15,2-2 0 16,-1 2 1-16,1 0-1 16,3 0 0-16,-7 0 1 15,7 5-1-15,-2-4 1 16,2 5-1-16,2-1 0 0,-3 0 1 15,2-1-1-15,4-1 0 16,-3 0 0-16,2-1 0 16,3-2 0-16,-3 0 0 0,-1 0 1 15,4 0-1-15,0 0 0 16,-3 0 0-16,1 0 0 16,1 0 1-16,3 0-1 15,-2 3 0-15,2-1 1 16,-2-2-1-16,-1 2 1 15,6 1-1-15,-2 2 0 0,-1-5 0 16,0 2 0-16,-2-2 0 16,2 0 0-16,0 0 0 15,-5-4 0-15,3-2 0 0,-5 4 0 16,4-5 0-16,-7 4 0 16,1 0 0-16,-4 2 0 15,3 1 0-15,-1 0 0 0,-5 0 1 16,4 0-1-16,-5 1 0 15,7 2 0-15,1 0 0 16,-4-1 0-16,5 1 0 16,-2-1 0-16,7 0 0 15,-3-2 1-15,4 6-1 0,0-4 0 16,8 3 1-16,-2 0 1 16,4-1-1-16,4-1 1 15,6 2-2-15,2-3 1 16,0-2 0-16,10 0-1 15,0 0-1-15,0 0 0 0,0 0 0 16,0 0 0-16,0 0 0 16,-10 7 1-16,10-7-2 15,0 0 2-15,0 0 1 0,0 0 0 16,0 0-1-16,0 0 1 16,0 0 0-16,0 0-1 15,0 0 1-15,0 0-1 0,0 0 0 16,0 0 0-16,0 0 1 15,0 0-2-15,0 0-2 16,-12-12-4-16,12 12-15 16,-13-14-59-16,8-1-1 15</inkml:trace>
  <inkml:trace contextRef="#ctx0" brushRef="#br1" timeOffset="466215.8148">9293 16329 7 0,'0'0'3'15,"12"0"1"-15,-1 3 5 0,18-1 3 16,5 1 3-16,14 0 5 16,12 2 1-16,14-1 4 15,10 2-3-15,13-2-1 16,13 2-2-16,7-1-4 0,7 0-3 16,10-3-3-1,0 3-1-15,16 0-1 16,6-1-3-16,3-1 2 0,8 2-2 15,4 0-1-15,0-3 1 16,12 6-1-16,5-3-1 16,2 0 0-16,-1 0-1 0,9 2 1 15,-1 1 0-15,11-1-1 16,9 1 0-16,-1-2 0 0,3 5 0 16,-1-1 0-16,9-1-1 15,-3 2 1-15,-1-1-1 16,-4-1 1-16,2 3 1 15,-7-1 0-15,-5-4 2 0,6 0 0 16,5-1 1-16,-2-1 1 16,4 0 0-16,2-3 0 15,-6 4-1-15,11-6 0 16,2 0 0-16,-2 0 1 16,-2 0-2-16,-6 0 0 15,-3 0 1-15,-11-3-1 16,-2 0-1-16,-8 3 1 0,-3-2-1 15,-17-1 0-15,-9 3-1 16,-3-2 0-16,-6 2-1 16,-5-3 0-16,-7 1 0 0,-10 0 0 15,-8-4 1-15,-3-2-2 16,0 1 1-16,-13-1-1 0,-9 1 2 16,-12-3 0-16,-5 3-1 15,-10-3 1-15,-2 2 0 16,-15 2 0-16,-6-4 0 15,-6 5 0-15,-8-4 0 16,-3 3 0-16,-8 0 0 16,-3-2-1-16,-4 4 1 0,-5-1 0 15,1-5 0-15,-6 3 0 16,1 0 1-16,-4-1-1 16,2-5 1-16,-1 4 0 15,-3-6 0-15,0-3 0 0,-1-2-1 16,1-1 1-1,-3-4-1-15,-1-1 0 0,2-3 0 16,-2-5 0-16,-3-1-1 16,2-3 0-16,-2-6-1 0,0 2 1 15,0-5 0-15,-2-5-1 16,-1 2 1-16,1-7 0 16,2 3 0-16,0-6 1 0,0 1 1 15,0-6-3-15,0 1 1 16,0 0 0-16,0-4 0 15,0-1-1-15,2 0 1 16,-2-4 0-16,0 2-1 16,0 2 1-16,0-3 0 0,0 0 0 15,-5 4 0-15,5-5 0 16,-3 4-1-16,3-1 1 16,-1 1-1-16,-5 1 0 15,6 2-1-15,-5-1 2 16,3 1-1-16,-1 1 0 15,-2 3 0-15,3 1 0 0,-1 0 0 16,-1 1 0-16,-2 2 0 16,2-2-1-16,1 3-1 0,-2 5 1 15,0-2-1-15,0 4 1 16,-3 1-1-16,3 2 1 16,0 2 1-16,1 4-1 15,-4 0 1-15,4 2 0 0,-2 4 1 16,1 0 0-16,0 3 0 15,0 3 0-15,1-1 0 16,-1 2 0-16,-1 1 0 0,1 3-1 16,3 1 1-16,-5 1 0 15,7 0 0-15,-5 2-1 16,2 0 1-16,-2 0 0 16,2 2-1-16,1-1 1 15,-1 2 0-15,1-3-1 16,-1 2 0-16,1-1 1 0,0 4-1 15,-3-2 0-15,2-1 0 16,1 6 0-16,0-5 0 16,-5 1 0-16,3 4 1 0,2-3-1 15,-6 3 0-15,3 0 1 16,-3 0-1-16,5-1 0 16,-3 3 0-16,-1-2 1 0,1 1-1 15,0 2 0-15,0-4 0 16,-1 6 0-16,-1-3 0 15,1 0 0-15,-4 3-1 16,4-3 1-16,-2-1-1 16,-2 5 1-16,-1-4-1 0,-3 2 0 15,-2 0 1-15,-3 1-1 16,-6-1 0-16,-6 4 1 16,-2-4-1-16,-9 4 1 0,-6-2 0 15,-4 2 0 1,-9-1 0-16,-2-3 0 0,-3 4 0 15,-3-2 0-15,-2 0 0 16,-5 0 1-16,-3 0-1 16,1 4 0-16,-8 0 0 0,-2 0 0 15,-6 2 0-15,-2 0 0 16,-10 0 0-16,-3 0 0 16,-8 0 0-16,1 2 1 0,-6 0-1 15,0 0 0-15,-10 2 0 16,0-2 0-16,-5 1-1 15,5 0 1-15,-5-3 0 0,-3 1 0 16,-1 2 0-16,-3-1 0 16,7 1 0-16,-9 0 0 15,3-1 0-15,-5 0 0 16,2 1 0-16,-5-1 0 16,3 1 0-16,-3-3 0 15,-2 2 0-15,3 1 0 16,-3-1 0-16,-3-2 0 0,3 2 0 15,2-2 0-15,-2 6 0 16,-1-6 0-16,5 2 1 16,-4 0-1-16,2-2-1 0,0 2 1 15,-3 1 0-15,7-3 0 16,-1 3 0-16,0-3 0 16,2 2 0-16,2 3 0 0,4-3 0 15,-1 1 0-15,0 2 0 16,6-1 0-16,-4 2 0 15,2-1-1-15,-2 2 1 0,-2-1 0 16,1 0 0-16,-1 2-1 16,-2 0 1-16,0-3 0 15,4 2 0-15,-1-2 0 16,0 0-1-16,3 0 1 16,2 0 0-16,4 0 0 15,3-3 0-15,2 0 0 16,3 3 0-16,2 1 0 0,5-4-1 15,2 2 1-15,4-1 0 16,-2 2 0-16,4 4 0 16,7-6 0-16,6 3 0 0,-2 1 0 15,6 1 1-15,6 0-1 16,1-4 0-16,8 4 0 0,8-1-1 16,2 0 1-16,7-2 0 15,5 2 0-15,5-2 0 16,8 1-1-16,10-1 1 15,2-1-1-15,7 1-1 0,9 1 1 16,1-2-1-16,1 4 1 16,12-8-2-16,-10 20 2 15,6-5 0-15,3-1 0 16,-2 8 1-16,1 2 0 0,2 3-1 16,-3 4 1-1,3 4 0-15,0 3 0 0,0 3 0 16,3 7-1-16,2 6 1 15,5 4 1-15,0 5-1 16,5 29 2 0,2 4 0-16,8 6 1 15,0 5-1-15,-3 6 1 16,5 1-1-16,3 10 0 0,0 0 0 16,-8-17-1-16,1 0 0 15,-4 2-2-15,-1-1 1 16,-2 1 0-16,-7 1 0 15,-4-4-1-15,-3-2 1 0,-2-2 0 16,0-6-1-16,-4-2 0 16,-4-5 0-16,4-4-3 15,-5-9-2-15,7-1-8 16,-5-12-21-16,-3-8-46 16,10-5-2-16</inkml:trace>
  <inkml:trace contextRef="#ctx0" brushRef="#br1" timeOffset="470102.9781">4974 12436 312 0,'0'0'1'16,"0"0"-2"-16,0 0 0 0,0 0-1 16,-9-3-1-16,9 3 1 15,0 0 0-15,20 0-1 16,-3 0-4-16,17 0-4 16,16 0-13-16,8-10-20 15,24 8-21-15</inkml:trace>
  <inkml:trace contextRef="#ctx0" brushRef="#br1" timeOffset="470352.321">9250 13414 6 0,'35'24'25'0,"25"14"11"15,10 8 5-15,14 10 0 16,8 10 2-16,8 6-1 0,4 8 1 16,-15-8-13-16,-9-6-12 15,-24-4-10-15,-8 1-3 0,-11-14-3 16,-5-3-7-16,-7-8-22 16,3-6-40-16,-10-13-7 15</inkml:trace>
  <inkml:trace contextRef="#ctx0" brushRef="#br1" timeOffset="500885.2183">766 10706 161 0,'0'0'2'0,"0"0"2"0,0 0 3 16,0 0 3-1,0 0 3-15,0 0 4 0,0 0 4 16,5-5 1-16,-5 5 0 16,14 0-1-16,-1-2-2 15,4-1 0-15,6 1-3 16,7-3-2-16,7-2-3 0,1-1 0 15,13-2-3-15,2-2 0 16,7-3-1-16,2 3-1 16,4-1-1-16,10 3-1 0,-5-2 0 15,7 4-1-15,1 1 0 16,1 0 0-16,7-3-1 16,0 3 0-16,-1 2 0 0,3-2 0 15,4-1 0-15,-1 2 0 16,3 0-1-16,-1 2 1 15,1-1 1-15,-3 0-1 16,2 1-1-16,-2 1 1 0,2 0-1 16,-2 1 0-16,-1-1 1 15,2 2-1-15,-3-2-1 16,2 0 1-16,0 1 0 16,-3-1 0-16,1-1 0 15,2 1-1-15,-3-7 1 0,1 5 0 16,2-4 0-16,0 1-1 15,-3-2-1-15,1-1 1 16,-1-1 0-16,-4 3-1 16,-1 1 0-16,1-2 1 0,-6 3-1 15,-5-1 2-15,2 1-1 16,-7 0 0-16,-4 1 1 16,-1 2-1-16,-9-4 0 15,0 4 0-15,-7-1 0 0,-2 0 0 16,-4-1 0-16,-4 1 0 15,-6 0 0-15,-4 3 0 16,-4-4 0-16,-4 5 0 0,-2-2 0 16,-5 3 0-16,-3-3 0 15,-10 3 0-15,16-2 0 16,-16 2 0-16,0 0 0 16,0 0 0-16,0 0-1 15,8 0 1-15,-8 0-1 0,0 0 1 16,0 0-1-16,2 8 0 15,0 1 1-15,0 3 0 16,5 9 1-16,-5 4 0 0,0 9 0 16,3 8 1-16,-2 11 0 15,-2 9-1-15,2 1 1 16,0 15-1-16,-3-3-1 16,0 1 2-16,0 3-1 0,0-5 1 15,-3-2 0-15,0-1 1 16,3-3 0-16,-1-6 0 15,1 2 1-15,0 0-2 16,0-4 0-16,0-3-1 0,0 1 0 16,-3-12 0-16,3 4-1 15,0-8 0-15,0 2 0 16,0-6 0-16,0-1 1 16,0-6-1-16,-2-1 2 15,2-2-2-15,0-2 0 0,0-3 0 16,0 0 0-16,0-5 0 15,0-1 0-15,0-1 0 16,0-1 0-16,0 3 0 0,0-6 0 16,0 0 0-16,0-1 0 15,0-2 0-15,0 4 0 16,-3-6 0-16,1 3 0 0,-3 0 0 16,-1-3 0-16,-3 0 0 15,-1 1 0-15,-9 1 0 16,-1-3 0-16,-5-3 0 15,-9 4 0-15,-5-4 0 16,-5 2 0-16,-11 0 0 0,-7-2 0 16,-5 1 0-16,-11 1 0 15,-10 2 0-15,-3 3 0 16,-6-2 0-16,-4 1 0 16,-9-1 0-16,4 1 0 15,-9 3 0-15,-2-3 0 0,1 1 0 16,0-3 0-16,3 0 0 15,-4 1 0-15,1-3 0 16,-2-3 0-16,3 3 0 0,-2-5 0 16,1 0 0-16,-3 0 0 15,2 0 0-15,0 0 0 16,2 0 0-16,7-5 0 0,-5 1 0 16,8 1 0-16,4 1 0 15,4-4 0-15,5 5 0 16,5-2 0-16,7 0 0 15,4-2 0-15,3 3 0 16,6-3 0-16,0-3 0 0,7 2 0 16,2-6 0-16,2 3 0 15,1-1 0-15,-1 0 0 16,6-2 0-16,-3 2 0 16,4-2 0-16,1 2 0 15,-2-3 0-15,8 3 0 0,-2-3 0 16,1 1 0-16,1 3 0 15,-1-1 0-15,6-2 0 16,0 1 0-16,5 2 0 0,2-3 0 16,3 0 0-16,2-5 0 15,2 0 0-15,9-2 0 16,-2-5 0-16,7-8 0 16,-1 0 0-16,5-4 0 0,3-12 0 15,2-3 0-15,0-10 0 16,2-5 0-16,3-5 0 15,2-9 0-15,3-7 0 0,-4 1 0 16,3-3 0-16,-1 2 0 16,4 5 0-16,-2 8 0 15,5 9 0-15,-2 14 0 16,-6 9 0-16,2 11 0 16,0 12 0-16,-2 8-2 15,-7 11-1-15,17-2-9 0,-17 2-25 16,29 0-50-16,1-2-2 15</inkml:trace>
  <inkml:trace contextRef="#ctx0" brushRef="#br1" timeOffset="503224.6116">5539 11217 245 0,'0'0'5'0,"0"0"2"0,0 0 5 15,0 0 2-15,0 0 1 16,0 0-1-16,-10-3 3 15,10 3-1-15,0 0-3 0,0 0-2 16,0 0-3-16,0 0-2 16,0 0-1-16,0 0 1 15,0 0-1-15,0 0 1 16,0 0 0-16,0 0 1 0,0 0 0 16,0 0 0-16,0 0 0 15,0 0 0-15,0 0 0 16,0 0-1-16,0 0-1 15,0 0-1-15,0 0 0 16,0 0 0-16,0 0-1 0,0 0 0 16,0 0 0-16,0-10-1 15,0 10 0-15,0 0 0 16,0 0 0-16,0 0-1 16,0 0 0-16,0 0 0 0,0 0 0 15,0 0-1-15,0 0 1 16,0 0-1-16,0 0 0 15,0 0 0-15,0 0 0 0,0 0 1 16,0 0-1-16,0 0 0 16,0 0 0-16,0 0 1 15,0 0-1-15,0 0 1 16,0 0 0-16,0 0 0 16,0 0 0-16,0 0-1 0,0 0 1 15,0 0 0-15,0 0 0 16,-5-4-1-16,5 4 0 15,0 0 1-15,0 0-1 0,0 0 1 16,-10-8-1-16,10 8 0 16,0 0 2-16,-12-7-2 15,12 7 0-15,-8-5 0 16,8 5 0-16,-10-8 0 0,10 8 0 16,-10-4 0-16,10 4 0 15,-10-3 0-15,10 3 0 16,0 0 0-16,-7-2 0 15,7 2 0-15,0 0 0 0,0 0 0 16,0 0 0-16,0 0 0 16,0 0 0-16,0 0 0 15,0 0-2-15,0 0 2 0,2 9-1 16,6 1 1-16,2 5 0 16,2-1-1-16,6 6 2 15,2 0-1-15,-1 1 1 16,6 3-1-16,3 3 2 15,4-3-2-15,3 2 0 0,1-2 0 16,5 4 0-16,3-3 0 16,4-1 0-16,4-1 0 15,0 1 0-15,5-2 0 16,3 3 0-16,7-4 0 0,2-2 0 16,4-2 0-16,6 1 0 15,1-3 0-15,7-3 0 16,5 0 0-16,1-6 0 15,7 2 0-15,3-7 0 0,1 4 0 16,6-5 0-16,1 0 0 16,1 0 0-16,5 0 0 15,-2-5 0-15,4 4 0 16,3-2 0-16,-3-2 0 16,3 2 0-16,-3-2 0 0,3 1 0 15,0 0 0-15,5 0 0 16,-6-2 0-16,-1-1 0 15,2 2 0-15,-1-1 0 16,-4 2 0-16,5-1 0 0,-6 0 0 16,1 0 0-16,0 1 0 15,-2 4 0-15,-4-3 0 16,4 3 0-16,-6 0 0 0,-1 0 0 16,-2 7 0-16,-3-2 0 15,1 5 0-15,-3 0 0 16,-2 2 0-16,-1 2 0 15,-1-2 0-15,-3-3 0 0,-4 6 0 16,4-2 0-16,-7 1 0 16,-2 1 0-16,-4-1 0 15,2 3 0-15,-3 2 0 16,-7-2 0-16,0 8 0 0,-6-3 0 16,0 3 0-1,-5 0 0-15,-4 4 0 0,-1-1 0 16,-6-1 0-16,-4 0 0 15,2-5 0-15,-8 3 0 16,-1 0 0-16,-2-3 0 0,-3 1 0 16,-1-1 0-16,-4-1 0 15,0-2 0-15,-2 1 0 16,-1-1 0-16,-5 1 0 0,0-6 0 16,-1 4 0-16,-2-3 0 15,-1-4 0-15,-4 1 0 16,-1-5 0-16,-3-3 0 15,-1 2 0-15,-9-6 0 0,11 5 0 16,-11-5 0-16,0 0 0 16,0 0 0-16,0 0 0 15,0 0 0-15,0 0 0 16,0 0 0-16,0 0 0 16,0 0 0-16,0 0 0 15,0 0 0-15,0 0 0 0,0 0 0 16,0 0 0-16,0 0 0 15,0 0 0-15,0 0 0 0,0 0 0 16,0 0 0-16,0 0 0 16,0 0 0-16,0 0 0 15,0 0 0-15,0 0 0 16,0 0 0-16,0 0 0 0,0 0-27 16,0 0-50-16,0 0-13 15</inkml:trace>
  <inkml:trace contextRef="#ctx0" brushRef="#br1" timeOffset="503742.6248">12318 12485 377 0,'0'0'-3'0,"-10"2"3"0,10-2 3 15,-15 0 3-15,5 0 0 16,3 0-1-16,7 0 0 0,-13 0 1 16,13 0 3-16,0-15-2 15,8 8-3-15,2-5-2 16,8 0 1-16,1 0 1 0,1-3 0 15,5 4 0-15,0-1 1 16,-1 1-1-16,1 2 0 16,3 4 1-16,-6 3-1 15,3 2-1-15,-3 0 1 16,-2 4-1-16,0 7 0 16,2-2-1-16,-2 4 0 15,0 0 0-15,0-1-1 0,-2 0 0 16,2 0 0-16,-6-4 0 15,4-1 1-15,-6-4 0 16,1-1 1-16,-1-2 1 0,-5-2 1 16,-7 2 1-16,16-18-4 15,-12-2-2-15,1-4 0 16,-2-11 0-16,6-4 0 0,0-12 0 16,7-2 0-16,2-15 0 15,17-18-73-15,4 6-17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8:21:49.8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11819 12644 13 0,'0'0'3'0,"0"0"0"15,0 0 4-15,0 0 3 16,0 0 3-16,0 0 6 15,0 0 1-15,0 0 5 16,0 0-2-16,0 0 2 0,0 0-1 16,0 0-2-16,0 0-1 15,0 0-5-15,0 0-2 16,0 0-1-16,0 0-2 16,0 0-4-16,0 0-1 15,0 0-2-15,0 0-1 0,0 0-2 16,0 0-1-16,0 0 0 15,0 0-1-15,0 0 0 16,0 0-1-16,0 0 1 0,0 0-1 16,0 0 2-16,0 0 0 15,0 0 3-15,4 5 0 16,-4-5 2-16,12 5 1 16,-1-1 2-16,1-1-1 0,3 0 1 15,2-1-1-15,4 0 1 16,5-2-1-16,7 0 0 15,4 0 1-15,9-4-2 16,3-2 2-16,6-1-2 0,4 0-2 16,6 2 0-16,2-5 0 15,0 3-2-15,7-2 1 16,3 3-2-16,3-5 1 16,0 4-2-16,-1-1 2 15,3 1-1-15,-2 5 0 16,-1-6 0-16,1 6 0 0,-1-3 0 15,-2 2 0-15,1 3 1 16,8-2-1-16,-1 0 0 16,4-1-1-16,5 1 1 15,1 2 0-15,3 0 0 0,4-3 0 16,-1 3 0-16,5 0-1 16,2 0 1-16,-1 3-1 0,-3-3 1 15,6 2-1-15,0 3 1 16,-1-3-1-16,3 1 0 15,-4 2 0-15,2-5 1 16,2 2-1-16,0 3 0 0,-3-2 0 16,4-1 0-16,-2 3 0 15,0-3 0-15,7 4 0 16,-3-4 0-16,4 2 0 16,-3-1 0-16,3 0 0 15,-3-1 0-15,7 1 0 0,-1-3 0 16,-6 3 1-16,7-3-1 15,-5 0 0 1,0 0 0-16,4 0 0 0,-3 0 0 16,-2 0 0-16,3-3 0 15,4 0 0-15,-2 1 0 0,-1-1 0 16,1-2 0-16,0 3 0 16,-3 2 1-16,3-5-1 15,-3 2 0-15,-2 1 0 0,-5 2 0 16,-2-3 0-16,-2 1 0 15,2 2 0-15,-6-2 0 16,-2 2 0-16,-2-3 0 0,-1 3 0 16,1 0 0-16,-3-3 0 15,0 1 0-15,-3 0 0 16,-4 2 0-16,-1-2 0 16,-2-1 0-16,-4 3 0 0,-2-3 0 15,-4 3 0-15,0 0 0 16,-4 0 0-16,1 0 0 15,-2 0 0-15,-5 0 2 16,0 0-2-16,-2 0 0 16,-3-4 0-16,-5 1 0 15,0-4 0-15,-6 2 0 0,-2-3 0 16,-4 2 0-16,-6-6 0 16,6 6 0-16,-5-2 0 15,0 0 0-15,-3-2 1 0,3 1-1 16,0 1 0-16,-1 1 1 15,4-3-1-15,-1 0 0 16,0 0 1-16,-2 1-1 0,4-2 1 16,-1 1-1-16,-1-3 1 15,0 4-1-15,-2-1 0 16,0-3 1-16,-1 2-1 16,-1-1 0-16,0-1 1 0,-4-3 0 15,-2 1 0-15,0 1 0 16,-4-1 0-16,0 0 0 15,-4 0 1-15,-2-2-1 16,3 1 1-16,-4-2-1 16,-7 0 1-16,4-2-1 15,0 1 1-15,-2-7-1 0,0 4 1 16,1-5-1-16,-3 2 0 16,2-2 0-16,-2-3 1 15,1-2-1-15,-5 3 0 0,3-4 0 16,1-1 0-16,-3 2-1 15,-4-6 2-15,3-2-1 16,-3 3 1-16,4-2-1 0,-4-3 0 16,0 2 0-16,4-4-1 15,-4-1 1-15,0 3-1 16,0-3-1-16,2 3 1 16,-2 0-1-16,0-4 1 0,0 5-1 15,0-1 0-15,-1 0 1 16,-3 0-2-16,-2-3 0 15,2 1 1-15,-3 2-1 16,3-1 0-16,-3-3 1 16,0 3 0-16,0-4 0 0,-3 2 1 15,3 1 1-15,-3-1-1 16,2 0 1-16,-2 4 0 16,1-4-2-16,2 3 1 0,-4 0 0 15,4-2 0-15,-2 2 0 16,0-1 0-16,2 4 0 15,-3-3 0-15,1 1 0 16,2-1 1-16,0 3 0 0,-3-1-1 16,3 3 1-16,-2-1 0 15,0 2 0-15,2-2 0 16,-5 2-1-16,2-1 1 16,-1 0 0-16,1-1-1 0,0 6 1 15,-2-2-1-15,0-2 1 16,0 4-1-1,1 3 0-15,-1-4 1 0,-3 4-1 16,3 0 0-16,-2-2 1 0,2 4-1 16,0 0 1-16,-1 2-1 15,1 0 0-15,0 3 1 16,1-3-1-16,-1 3 0 16,-3-1 1-16,3 4-1 0,-5-1 0 15,1 0 0-15,-2-2 0 16,1 5 1-16,-5-1-1 15,1-2 0-15,-3 3 0 16,-4-3 0-16,1 5 0 0,1-2 0 16,-8-1 0-16,2 3-1 15,-8 3 0-15,3-5 1 16,-5 5-1-16,-2-1 1 16,-3 4-1-16,-3-5 1 0,-1 5-1 15,-3-2 1-15,-3 4 0 16,-5-2 0-16,1 1 0 15,-3 1 0-15,0 0 0 16,-5 2 0-16,-5-3 0 16,4 4 0-16,-2-2 0 0,-4 1 0 15,0 1 0-15,-6-1 0 16,0 2 0-16,3-3 0 16,0 3 0-16,-5-6 0 0,2 4 0 15,-2 1 0-15,3-4 0 16,-4 3 0-16,4 3 0 15,-3-6 0-15,-2 3 0 16,-1 0 0-16,3 0 0 0,-3 1 0 16,-2-1 0-16,1-1 0 15,-4 2 0-15,3 1 0 16,-3 1 0-16,-1-3 0 0,-2 3 0 16,1-3 0-16,3-1 0 15,-3 1 0-15,2 4 0 16,-5-3 0-16,0 2 0 15,0 2 1-15,-1-3-1 16,-1 3 0-16,0 0 0 16,3 0-1-16,-6-2 1 0,2-1 0 15,0 3 0-15,-1 0 0 16,-1-3 0-16,1 3 0 16,0 0 0-16,-1 0 0 0,-3 3 0 15,2 0 0-15,1-1 0 16,1 1 0-16,-3 3 0 15,3-5 0-15,-3 4 0 16,-1-2 0-16,4 2 0 0,-4 0 0 16,3 0 1-16,0 0-1 15,-2-1 0-15,-5 2 0 16,3-1 0-16,-3-1 0 16,-1-1 0-16,3 2 0 0,2 0 0 15,-5-3 0-15,5 3-1 16,-2 0 1-16,0 0 0 15,3 3 0-15,-2-4 0 16,0 1-1-16,-1 4 1 16,3-6 1-16,3 6-1 0,0-4 0 15,2-3 0-15,-3 3 0 16,3 0 0-16,0-1 0 16,3 2 0-16,-3-1 0 0,2 0 0 15,1-1 0-15,-1-1 0 16,5 2 0-16,-2 0 0 15,8-3 0-15,-5 3 0 16,4 0 0-16,-2 0 0 0,5-1 0 16,-3-1 0-16,3 2 0 15,-3 0 0-15,4 1 0 16,-2-5 0-16,1 5 0 16,0-1 0-16,6-2 0 0,0 1 0 15,4-1 0-15,2-1 0 16,6 1 0-16,0 0 0 15,4-2 0-15,1 2-1 16,0 0 1-16,3 2 0 16,-2-3 0-16,6 1 0 0,0-1 0 15,3 0 0-15,1 1 0 16,6-1 0-16,0 3 0 16,2-2 0-16,5-1 0 0,2-2 1 15,4 3-2-15,1-1 1 16,4 0 0-16,1 1 0 15,4-1 0-15,-2-2 0 16,4 3-1-16,3 2 1 0,-2-5-1 16,1 4 0-16,1-1 1 15,-2 0-2-15,11-3 1 16,-12 8 0-16,12-8 0 16,-13 4 0-16,13-4 0 0,0 0 0 15,-10 11 0-15,10-11 0 16,0 0 1-16,-7 12 0 15,7-12 0-15,-3 7 0 16,3-7 0-16,-4 8 0 0,4-8-1 16,-6 9 2-16,6-9-2 15,-5 10 0-15,5-10 1 16,-5 12-1-16,5-12 1 16,-7 13-1-16,7-13 1 0,-10 15-1 15,10-15 1-15,-10 13 0 16,10-13-1-16,-13 14 1 15,13-14-1-15,-11 15 1 16,8-5 0-16,0 2-1 0,-4 0 2 16,1 1-2-16,2-1 1 15,-1 0 0-15,-3 1 0 16,6 3 0-16,-3-7 0 16,-1 4-1-16,5-6 1 0,1-7 0 15,-8 14 0-15,8-14 0 16,0 0 0-16,-5 11 0 15,5-11 0-15,0 0 1 0,0 0 0 16,0 0 0 0,0 0 0-16,0 0 1 0,0 0 0 15,0 0 0-15,0 0 0 16,0 0 0-16,0 0 0 16,-10 0-1-16,10 0 0 0,-20 0-1 15,3-3 0-15,-3 1 0 16,-7-4-1-16,-3 4 1 0,0 0 0 15,-7-3-1-15,1 2 1 16,0-2 0-16,-7 1 0 16,1 1 0-16,-3-2 0 15,0 0 0-15,-2 0 0 16,-2 1 0-16,-6-1 0 16,0-1-1-16,0-1 1 0,-2 2 1 15,3-3-1-15,-8 4 0 16,-1-4 0-16,-1 1 0 15,-1-1 0-15,-2 0 0 16,3 4 0-16,-6-1 0 16,0-2 0-16,1 4 0 0,-3-2 0 15,-1 3 0-15,-1-1 0 16,1 3 0-16,-4 0 0 16,3 0 0-16,-3 0 0 0,2 0 0 15,1 3 0-15,0-1 0 16,1 0 0-16,4 4 0 15,-6-2-1-15,5 1 1 0,4 2 0 16,-1 1 0-16,2 1 0 16,5 2 0-16,-2-2-1 15,5 4 1-15,0 3 0 16,2-2-1-16,0 6 1 0,5 0-1 16,0-1 1-16,1 7-1 15,4-2 0-15,3 5 0 16,2 2 0-16,3 1 1 15,2 3-1-15,2 2-1 16,7 2 1-16,-2 3 0 16,3 3-1-16,5 4 1 0,-2 4-1 15,5 0 0-15,0 8 0 16,-1 6 1-16,-1 1-1 16,8 7 1-16,-8 2 0 0,11 2 1 15,-4 7-1-15,2 4 1 16,4 1 0-16,-1 4 0 15,0 2 1-15,1 4 0 0,1-2 2 16,-2 5-1-16,0 0 1 16,-1 0 0-16,0-2 0 15,1 2-1-15,-3-5 1 16,3-2-3-16,-1-3 0 0,1-6-1 16,0 2 0-16,4-6 0 15,-2-2 1-15,2-3-1 16,3-5 1-16,0-2-1 15,0-4 1-15,0-5-1 16,0 0 0-16,3-9 0 16,5 1 0-16,1-8 0 0,4-3 0 15,-1-2 0-15,8-4 1 16,7-3 0-16,10-6-1 16,6 1 1-16,9-8 0 0,15 1 1 15,18-6 0-15,14-5-1 16,16-5 0-16,21-1 0 15,18-5 0-15,20-1 0 0,13 0 1 16,12 0-1-16,3-4 0 16,1 4 0-16,1 0 0 15,-13 0 0-15,-12 0 0 0,-12 0-1 16,-21 4-3-16,-14-1-8 16,-17 2-21-16,-4-1-47 15,-33 2-2-15</inkml:trace>
  <inkml:trace contextRef="#ctx0" brushRef="#br0" timeOffset="1318.3145">8345 11797 270 0,'0'0'5'0,"0"0"3"0,0 0 1 16,0 0 0-16,0 0-3 15,0 0 0-15,0 0 2 16,0 0 1-16,0 17-4 16,0 5-1-16,0 5-1 0,0 8 2 15,-2 4 2-15,-1 8 0 16,1 1-2-16,2 0 0 16,2-2-2-16,6-1-1 0,2-3-1 15,2-5 0-15,6-3 0 16,1-4 0-16,4 0 2 15,4-8-1-15,3 3 0 16,6-10 2-16,0 0-1 0,7-3 0 16,1-4 0-16,6-1 0 15,3-5 0-15,0 1-1 16,2-3 0-16,0-3 0 16,3-1-1-16,-6-4 1 0,0-4-1 15,-2 2 1-15,0 0-1 16,-6 0 0-16,4-3 0 15,-4 1 0-15,1 2 0 16,4 3-1-16,-1-1 1 16,-6 6-1-16,2-1 0 0,-4 3 0 15,0 0 0-15,-2 5 0 16,-3 3-1-16,-5 2 1 16,-3 2-1-16,-3 3 1 0,-1 0-1 15,-1 5 1-15,-5 0-1 16,1-1 1-16,-4-1-1 15,-3 2 0-15,1-2 1 16,-7-2-1-16,0-1 1 0,-2-3 0 16,-1-2 0-16,-2-10 1 15,0 13 1-15,0-13 2 16,0 9 1-16,0-9 2 16,0 0 0-16,0 0 0 0,0 0 0 15,-5-9-1-15,2-2-1 16,3-3-2-16,0-1-2 15,6-7-1-15,1 0-1 16,8-4 0-16,5-1 0 16,0 3 0-16,8 1 0 0,0 0 1 15,6 7-2-15,2 0 1 16,2 5 0-16,1 6-1 16,2-1 1-16,1 5 0 0,-2 1 0 15,1 7 1-15,2 2-1 16,0 1 1-16,-4 3-1 15,1-1 1-15,0 3-1 0,-4 0 1 16,0-3-1-16,-4 0 1 16,-2-1 0-16,-3-2 0 15,1-4 1-15,-7-2 1 16,2-3 0-16,-3-3 0 0,1-4 2 16,0-8-1-16,-1-4 1 15,1-4-1-15,0-4 1 16,-3-3-1-16,2-5 0 15,2 0-1-15,-4 6 0 16,-4 2-1-16,2 2-3 16,-4 7-14-16,-12 18-63 0,15-14-5 15</inkml:trace>
  <inkml:trace contextRef="#ctx0" brushRef="#br0" timeOffset="7234.3035">14923 6803 154 0,'0'0'7'0,"0"0"5"15,0 0 3-15,0 0 2 16,0 0 1-16,0 0 0 0,0 0-2 16,0 0 0-16,0 0-4 15,0 0-5-15,0 0 0 16,0 0-2-16,12 4 1 16,1-1 1-16,7-1 4 0,1 3-1 15,9-5 1-15,6 3-1 16,6-3 0-16,5 0-2 15,6 0 1-15,2 0-3 16,3 0-1-16,8 0 0 16,-2 0-2-16,3 2 0 0,1 1-1 15,1-1-1-15,1 3 1 16,1-3-1-16,0 1 0 16,-2-3 0-16,0 2 0 0,-1 1 0 15,-1-3 1-15,2 3-1 16,-2-3 1-16,4 0 0 15,0 0 0-15,-1 0 0 16,5 0 0-16,-2 0-1 0,3 0 0 16,1 0 1-16,0-3-1 15,-3 3-1-15,6 0 2 16,-3 0-2-16,0 0 0 16,2 0 1-16,-1 3-1 0,1-3 1 15,3 0-1-15,0 0 1 16,1 0-1-16,4-3 1 15,-3 3-1-15,3-5 1 16,2 5 0-16,-2 0-1 16,0 0 1-16,-2 0-1 0,2-3 0 15,-4 3 1-15,3 0-1 16,-4 0 0-16,0 0 0 16,5-2 1-16,-7 2-1 0,2-3 0 15,-1 3 1-15,2 0-1 16,-1 0 0-16,3 0 0 15,-6 0 1-15,0 0-1 16,1 0 0-16,-5 0 0 0,2 0 0 16,-3 0 0-16,-4 0 0 15,-4 0 0-15,0 0 0 16,-5 3 0-16,-3 2 0 0,-6-5 0 16,0 5 0-16,-7-2 0 15,0-2 0-15,-3-1 0 16,-2 3 0-16,-3-3 0 15,-9 0 0-15,4 0 1 16,-5 0-1-16,-4-3 1 0,3-1-1 16,-5 1 1-1,-4-2-1-15,-1 0 1 0,5 1 0 16,-6-1 0-16,-2-3 0 16,-1 0 0-16,-3 2 0 0,5-7 0 15,-5 0 0-15,-2 1 1 16,4-3-2-16,-4-5 2 15,1 1-1-15,0-3 0 0,-1-1 0 16,0-2 0-16,0 0 1 16,-2-2-2-16,1 0 1 15,-4-1 0-15,6 2-1 16,-6-5 1-16,3 1 0 16,0 4 0-16,-2-6-1 0,7 0 1 15,-6 1-1-15,4 0 1 16,-4 1-1-16,5 2 1 15,-5 1-1-15,1 0 0 16,-2 6 1-16,-1 0-1 0,1 3 1 16,-1 4 0-1,-2-4-1-15,0 2 3 0,0 3-2 16,0-3 1-16,0 1 0 16,0 3 0-16,0 2 0 0,0-2 0 15,0 5 0-15,0 7-2 16,0-12 1-16,0 12 0 15,0-10 0-15,0 10-1 16,-2-10 1-16,2 10-1 0,-3-7 0 16,3 7 0-16,-2-11 0 15,2 11 0-15,0 0 0 16,-10-15 0-16,10 15 0 16,-11-7 0-16,11 7 0 0,-16-13 0 15,5 9-1-15,-1-1 1 16,-3-3 0-16,0 3 0 15,-7 1-1-15,2-4 1 16,-2 3 0-16,-8 0 0 16,0 0 0-16,-5 3 0 0,-4-2 0 15,-2 1 0-15,-5 0 0 16,-2 0 0-16,-4 0 0 16,-2 1 0-16,-5-1 0 0,1-1 0 15,-5-1 0-15,1 2 0 16,-1 0 0-16,-1 1 0 0,4 0 0 15,-4-3 0-15,2-3 0 16,2 4-1-16,-5-2 1 16,6 2 0-16,-6-4-1 15,5 1 1-15,-2-1 0 16,0 3 0-16,0 1 0 16,2-1 0-16,-2-1 0 0,3 2 0 15,-1-2 0-15,-2 1 0 16,2 1 0-16,3 1 0 15,0 1 0-15,-3-4 0 0,5 4 0 16,1-1 0 0,-1 1 0-16,-2 0 0 0,0-3 0 15,-1 2 0-15,-1 1 0 16,1-3 0-16,-1 0-1 16,-3 0 1-16,2 3 0 0,-2-5 0 15,2 2 0-15,-2-1-1 16,0 0 1-16,-1 3 0 15,-1-5 0-15,-3 1 0 0,0 1-1 16,3 1 1-16,-6-2 0 16,3 2 0-16,-3 0-1 15,0-2 1-15,1 2 0 0,4 0 0 16,-4 0-1-16,-2 0 1 16,7 3-1-16,-3-1 1 15,3 3 0-15,-1 0 0 16,3 0-1-16,0 0 1 15,2 0 0-15,-2-2 0 0,5-1 0 16,2 3 0 0,-2-5 1-16,4 3-2 0,7 0 1 15,-3-4 0-15,8 4 0 16,-1-2 0-16,6 1 0 16,-1-2 0-16,5 2 0 0,-1 0 0 15,6 0 0-15,-2 3 0 16,1-1 0-16,3-1 0 15,1-2 1-15,-6 2-1 16,0 2 0-16,3-3 0 0,0 3-1 16,1-3 1-16,1 1 0 15,-2 0 0-15,5 2 0 16,5 0-1-16,2-2 1 0,0 2 0 16,5 0-1-16,-3 0 0 15,1 2 1-15,2 2-1 16,2 2 1-16,-4 3-1 0,3 2 1 15,0 4-1-15,-3 2 1 16,3 0 0-16,-2 8 0 16,1 3 1-16,3 6-1 15,-3 0 1-15,0 4 0 16,0 1 0-16,0 6 1 16,-2 2-2-16,2-2 0 0,0 2 0 15,0-3 0-15,0 4 0 16,2-1 0-16,1 0 0 15,0-3 0-15,4 1 1 0,1-3 0 16,-1 3 0-16,3-3 0 16,0-5-1-16,0 2 1 15,0-3-1-15,0-5 1 0,0 1-1 16,-2-7 0-16,0 0-1 16,-2-3 1-16,2-2 0 15,-1-3-1-15,-1 1 1 16,1-3-1-16,1 0 1 15,-1-6 0-15,1 1 0 0,2-10 0 16,-5 15 0-16,5-15 0 16,-2 10 0-16,2-10 0 15,0 0 1-15,0 0-1 16,-4 7 0-16,4-7 0 16,0 0 0-16,0 0 0 0,0 0 1 15,0 0-1-15,0 11 0 16,0-11 0-16,0 0 0 15,-2 12 0-15,2-12 0 0,0 0 0 16,-2 10 0-16,2-10-1 16,0 0 0-16,0 0 0 15,0 0-1-15,0 0-2 16,0 0-5-16,0 0-14 0,-3-7-54 16,3 7-7-16</inkml:trace>
  <inkml:trace contextRef="#ctx0" brushRef="#br0" timeOffset="9761.1425">15206 6217 306 0,'0'0'5'0,"0"0"3"15,0 0 2-15,0 0-1 16,0 0 2-16,-2-9 0 16,2 9 2-16,-10-8 0 0,10 8-5 15,-18-7-2-15,6 2-2 16,-2 3 0-16,-4-3-1 15,-5 2-1-15,-2 0 1 16,-4 2-2-16,-4 1 0 0,-1 0 0 16,-6 4 0-16,-5 1 0 15,-7 3 0-15,-1 1 0 16,-3-1 0-16,-6 6 0 16,-3-4 0-16,-3 3 1 0,-1 2-1 15,-3 3 0-15,-2-1 0 16,-3-1-1-16,2 7 1 15,-5-5 0-15,1 4 0 0,2 0-1 16,-3 0 1-16,1-2-1 16,2 4 0-16,-1 0 1 15,4-3-1-15,0 1 0 16,-5 6 2-16,4-6-4 16,-3 3 2-16,-2 0 0 0,-1 4-1 15,-1-1 1-15,-5 1-1 16,2 1 1-16,-2 3-1 15,-3-1 0-15,2-3 1 16,0 3 0-16,-1-1-1 16,-1 1 1-16,-2 2 0 0,-1-2 0 15,5 3-1-15,-5 0 1 16,2-1 0-16,-3 1 0 16,-3 3 1-16,4-2-1 0,-1-1 0 15,4 2 0-15,-4 1 0 16,2-1 0-16,2 5 0 15,-2-2 0-15,0-1 0 0,0 4-1 16,0-2 1-16,3 1 0 16,-1 0-1-16,3 0 1 15,-1 0 0-15,3 0 0 16,-22 11 1 0,7-4 1-16,-2 2 0 15,3 0 0-15,-1-2 0 16,1 4 1-16,2-4-1 15,0 3 1-15,23-8-2 0,-1-1 1 16,-3 1-1-16,6-1 0 16,-2 4-1-16,-2-3 0 15,3 1 0-15,1 2 0 16,-3-2 0-16,3 2-1 16,3-3 0-16,-4 5 0 0,9 1 2 15,-1 0 0-15,1 0-1 16,2 1 0-16,-1 5 0 15,2-3-1-15,-2 4 1 0,6 0-1 16,-3 1 0-16,6-3 0 16,1 6 0-16,2-1 0 15,3 1 0-15,2 2 1 0,2 0-1 16,3 2 1-16,2-2-1 16,2 5 0-16,3-3 0 15,4 1 0-15,0-4 1 16,3 6-2-16,2-5 0 0,2 2 1 15,-1 5 0-15,1-4 0 16,3 6 1-16,-2 1-1 16,0 0 1-16,1 4-1 15,-1-2 1-15,3 1 1 16,1 3-2-16,1-2 3 16,-1 3 1-16,-2-1-1 0,1 2 1 15,-2 1 1-15,1 0-1 16,-1 0 0-16,-2 4 0 15,3-4-3-15,-4 2 0 0,-1 1 0 16,2 1 0-16,0-4-1 16,4-1 1-16,-1 2-1 15,1 1 1-15,3 0-1 0,2-3 0 16,3 3-1-16,2-4 1 16,-2 5 0-16,1-7 0 15,3 4 0-15,-3-5 0 16,5 3 0-16,-3-3 0 0,4-1 0 15,-1-4 1-15,0 0-2 16,5-6 1-16,0 4 0 16,0-6-1-16,0 1 2 15,7 2 0 1,0 2 0-16,3-3 1 0,3-1 0 16,-3-2 1-16,2 1 0 15,1-4-1-15,0-1 1 16,1-7-2-16,5-3 0 15,-1-2 0-15,2 2 0 0,2-3 0 16,1-2-1-16,2-1 1 16,0-2-1-16,2-2 1 15,-3 2 1-15,6-2 0 0,-2-2-1 16,2 3 1-16,2-5-1 16,1-1 1-16,2 1-1 15,-1-3 0-15,1-2 0 16,2 5 0-16,0-8 0 0,1 3 0 15,-1 0-1-15,5-3 1 16,-5-3 0-16,6 1 0 16,-1-3 1-16,3 4-1 15,-3-5 1-15,3 1-1 16,0-2 0-16,0 1 0 0,2-1 0 16,0 0 0-16,0-3 0 15,3 2 0-15,-1-1 0 16,4 1 0-16,-6 0 0 15,6 0 0-15,-2-2 0 0,-1-1 0 16,-1 0 1-16,4 2-1 16,-3-3 0-16,2-3 1 15,0 0-1-15,3 0 0 0,-1-2 1 16,4-1-1-16,-1 2 0 16,1-3 1-16,-1-1 0 15,2-2-1-15,6 1 1 16,-6-5 0-16,6 2 0 0,-1-3 0 15,4 0-1-15,-1 0 1 16,2 0 0-16,1-3 0 16,-1-1-1-16,3-2 1 15,1 2 0-15,-1-1-1 16,0-3 1-16,2 3-1 0,-2-2 1 16,3-1 0-16,2 1-1 15,0 0 1-15,3-3-1 16,-1 0 1-16,0-2 0 15,3-3-1-15,3 1 1 0,0 0-1 16,4-4 1-16,3 1 0 16,3-2 0-16,-1-1-1 15,1 2 1-15,1-1-1 0,4-3 1 16,0 2-1-16,-4 3 1 16,-1-3-1-16,0 4 1 15,-3-1-1-15,-6 0 1 16,1 3-1-16,-2-2 1 15,-5 1-1-15,1 3 1 0,-6-1-1 16,2 1 1 0,-2-1-1-16,-6 1 0 0,4 2 1 15,-6-2-1-15,0 0 1 16,-3-2 0-16,-4 2 0 16,0 3-1-16,-5-3 1 15,0 1 0-15,-4 2-1 0,-3 1 0 16,-2-1 0-16,-3 1 0 15,2 0 0-15,0 1 1 0,-3 0-1 16,3-3 0-16,-1 2 0 16,-2 1 1-16,2-1-1 15,-4-2 0-15,1 5 0 16,-2-2 0-16,-1 3 0 0,-4-4 0 16,1 0 0-16,-3 4 0 15,-2-1 0-15,4-2 1 16,0 2-1-16,-2-3 0 15,1 0 0-15,1 3 0 16,3-3 0-16,0 4 1 0,2-1-1 16,-2-2 0-16,-1 1 1 15,-1 1-1-15,0 1 1 16,-5 1-1-16,0 1 0 16,-5-3 1-16,-3 0-1 0,1 2 1 15,-6 1-1-15,3-1 1 16,-6 1-1-16,2 0 1 15,-4-3 0-15,-2 2-1 0,-10 3 1 16,15-3 0-16,-15 3 0 16,0 0 0-16,10-4 0 15,-10 4 0-15,0 0-1 0,0 0 0 16,0 0 0-16,0 0-3 16,0 0-4-16,0 0-8 15,0 0-13-15,-13 0-56 16,13 0 0-16</inkml:trace>
  <inkml:trace contextRef="#ctx0" brushRef="#br0" timeOffset="10158.3087">14471 14301 390 0,'0'0'5'0,"0"0"2"16,0 0 1-16,0 0 0 16,0 0 0-16,0 0-1 0,0 0 1 15,0 0 0-15,0 0-3 16,4 6-2-16,10 0-1 16,0 4 0-16,6 2 1 0,3 0 1 15,4 0 0-15,3 2-1 16,0 1-1-16,-1-3 0 15,1-2 0-15,-3 0-1 16,-2 0-1-16,-2-1 1 16,-5 2-1-16,-6-2 1 0,-8 6 1 15,-4 0 0-15,-3 5 0 16,-14 0 1-16,-4 5 1 16,-9 2-1-16,-3 3 0 15,-7-1 0-15,3 6-2 0,4-2-2 16,1-7-15-16,-2 4-67 15,23-2-3-15</inkml:trace>
  <inkml:trace contextRef="#ctx0" brushRef="#br0" timeOffset="13879.2982">11851 12121 182 0,'0'0'2'0,"0"0"-1"16,0 5 3-16,0-5 4 16,0 15 2-16,0-15 3 15,0 27 0-15,-5-5 3 0,0 1-2 16,5 9 0-16,-6-1-2 16,4 7-2-16,2 2-3 15,0 4-1-15,5-4-1 16,3-1 1-16,2-1-1 0,-1-3 1 15,9-6 0-15,5-1 1 16,8-9-1-16,9-4 1 16,11-5 1-16,6-7-3 15,10-3 1-15,7-5-1 16,6-7-2-16,2-3-1 0,-1 2-3 16,-1 0-7-16,-6 4-18 15,3 1-44-15,-14 3-5 16</inkml:trace>
  <inkml:trace contextRef="#ctx0" brushRef="#br0" timeOffset="16041.2998">15418 6728 195 0,'0'0'7'0,"0"0"3"15,0 0 5-15,0 0 1 16,0 0 3-16,0 0-1 16,0 0 1-16,0 0 0 15,0 0-4-15,0 0-5 0,0 0-4 16,0 0-2-16,0 0 0 16,0 0 1-16,0 0 2 15,8 2-1-15,6 1 2 0,6-1 0 16,8 1 1-16,4-1-1 15,12 0 0-15,2-2-2 16,11 0 0-16,5 0-2 16,5 0-1-16,2-2 0 0,6-3-1 15,0 3 0-15,2-3 0 16,2 5-1-16,-1 0 0 16,0-3 0-16,0 3 1 15,-6 0-1-15,3 3-1 0,-8-1 1 16,-1-2 0-16,-3 3 0 15,-5-3-1-15,-2 0 0 16,-6 2 1-16,0 1-1 16,-10-1 1-16,-1-2-1 15,-6 2 1-15,0-2-1 0,-4 0 1 16,-2 0 0-16,-2 0-1 16,-3 0 1-16,1 0 0 15,-6-2 0-15,-5 2-1 16,1-2 1-16,-5 2 0 0,-8 0 0 15,9-3-1-15,-9 3 1 16,0 0 0-16,0 0 1 16,0 0 0-16,0 0 0 15,0 0 0-15,0 0 0 0,0 0 0 16,5-10 1-16,-5 10-2 16,0-10 1-16,0 10-1 15,0-15 0-15,0 3 1 0,0-6-2 16,0 4 2-16,0-6-2 15,0-5 1-15,2-2 0 16,-2-3 0-16,3-7-1 16,-3 0 0-16,6-5 1 15,-2 0-1-15,-1-5 0 16,2 2 1-16,0-5-1 0,2 4 1 16,-1 1 0-16,1-2 1 15,-2 5-1-15,-1 0 1 16,0 7 0-16,0 1 1 15,-2 3-1-15,-2 7 0 0,0 2-2 16,0 5 0-16,0 2 0 16,-2 0 0-16,-3 4 0 15,5 11 0-15,-3-15 0 0,3 15 0 16,-4-9 0-16,4 9 0 16,0 0 0-16,0 0 0 15,-3-10 0-15,3 10 0 0,0 0 0 16,0 0 0-16,-5-10 0 15,5 10 0-15,-4-12 0 16,-6 2 0-16,2 1 0 0,-7-3 0 16,-3 3 0-1,-2-2 0-15,-5-1 0 16,-7 0 0-16,-3 0 0 0,-3 0 0 16,0 0 0-16,-8 0 0 15,2-5 0-15,-6 5 0 16,-3-3 0-16,-3 6 0 0,-3 1 0 15,-3 1 0-15,-9 2 0 16,0 0 0-16,-5 0 0 16,0 3 0-16,-2 2 0 0,2-3 0 15,3 3 0-15,1 0 0 16,5 3 0-16,3 4 0 16,2-2 0-16,0 5 0 15,0-3 0-15,-6 5 0 0,3 0 0 16,-2 2 0-16,3 1 0 15,-3 0 0-15,2-1 0 16,6 1 0-16,1-5 0 16,8-1 0-16,4 2 0 15,10-2 0-15,4 0 0 0,4-6 0 16,9 6 0-16,1-5 0 16,6 1 0-16,5-2 0 15,7-3 0-15,-13 12 0 16,13-12-2-16,-7 12 1 0,7-2 0 15,0 0 1-15,0 5-1 16,5 6 1-16,-1 6 0 16,4 2 0-16,0 5-1 0,1 9 1 15,-4 2-1-15,2 5 1 16,-4 4-1-16,0 3 0 16,0 2 0-16,-1-2 2 15,-2 2-1-15,0 1 0 0,0-6 1 16,2 1-2-16,-2-6-5 15,10 3-24-15,0-8-52 16,5-6-4-16</inkml:trace>
  <inkml:trace contextRef="#ctx0" brushRef="#br0" timeOffset="22089.0404">19020 14950 46 0,'0'0'3'0,"0"0"3"16,0 0 6-16,0 0 3 16,0 0 4-16,0 0 3 15,0 0 2-15,0 0 0 16,0 0-2-16,0 0-2 0,0 0-6 16,0 0-5-16,0 0-3 15,0 0-4-15,0 0-1 16,0 0-1-16,0 0 0 0,0 0-2 15,-5 7 2-15,5-7 0 16,0 18 1-16,0-6 1 16,0 1 1-16,0 1-1 0,0 1 1 15,0 0 0 1,0-2-1-16,0 1 2 0,3-2 0 16,-3 3 0-16,4-5 0 15,-2 0 1-15,4 1 0 16,-1-2-1-16,-5-9 2 0,13 17-1 15,-13-17 1-15,12 13 1 16,-12-13 2-16,17 15 0 16,-5-11 1-16,1 1 0 15,-1 1 0-15,6-2 0 16,-3-2-1-16,0 2 0 0,2-4-3 16,1 2 0-16,-1-2-1 15,0 0 0-15,1 0 0 16,1 0-1-16,-1-2 0 15,5-4-1-15,-1 4 1 0,3 0-2 16,-3-4 1-16,1 4-1 16,-1-4 1-16,0 2-1 15,0-1 0-15,1 2 1 16,-3-1-1-16,0 1 1 16,-4-1-1-16,3-2 1 0,1 2 0 15,-1-2-1-15,1 2 0 16,-2-1 0-16,1 1 0 15,2-2-1-15,1 4 1 16,0-1-2-16,-1 0 1 0,0 1-1 16,1 2 1-16,-1 0-1 15,-1 0 0-15,-1 5 0 0,-1-2 0 16,0 2 0-16,-4-1 0 16,2 4 0-16,-4-1-1 15,0 0 1-15,1 1 0 16,-1-1-1-16,-5 3 1 0,3-3 0 15,-2 4-1 1,-8-11 1-16,12 17 0 0,-12-17-1 16,7 18 1-16,-7-18 0 15,6 14 0-15,-6-14 0 16,2 10 0-16,-2-10 0 16,0 10 0-16,0-10 0 15,0 0 0-15,0 12 0 0,0-12 1 16,0 0-1-16,0 8 0 15,0-8 1-15,0 0 0 16,0 0 1-16,0 0 1 0,0 0 0 16,0 0 0-16,0 0 0 15,0 0 0-15,0-8 0 0,0 1-1 16,0-3-1-16,0-2 0 16,0-1-1-16,0-2 1 15,2 3-1-15,1 0 0 16,2-3 0-16,2 0 0 15,4 2 0-15,-4 2 0 16,5-4 0-16,1 2-1 0,-1 3 1 16,3-2 0-16,0 1-1 15,0 4 1-15,-1 0 0 16,4-1 0-16,-3 4 0 16,3 1 0-16,-4-2-1 15,1 3 1-15,0 2 0 0,3-3-1 16,-4 3 1-16,-1 0 0 15,-2 0 0-15,6 3-1 16,-5-1 1-16,0 0 0 0,1 1 0 16,1 0 0-16,-1 1 0 15,-1-2 0-15,4 1 0 16,-2 0 0-16,-3-1 0 16,3 1 0-16,-2 2 0 0,1-4 0 15,-1 2 0-15,1 2 0 16,-3-2 0-16,2 1 0 15,3 1 0-15,-5-1 0 0,5-2 0 16,-3 4 1-16,4-5-1 16,-7 2 0-16,5-3 0 15,0 2 0-15,-2 1 1 16,1-3-1-16,-1 0 0 16,-3 0 1-16,4 0-1 15,-1 0 1-15,1-3 0 0,-1-2 0 16,-1-2 0-16,3-1 0 15,-2 1 1-15,1-5-1 0,0 2 0 16,-5-2 1-16,3-1-1 16,-1 1 0-16,-1 0 1 15,-2 0-2-15,0-2 0 16,-2 7 0-16,0-4 0 0,-5 11 0 16,4-17 0-16,-4 17 0 15,5-9 0-15,-5 9 0 16,0 0 0-16,0 0 0 15,0 0 0-15,0 0 0 0,0 0 0 16,0 0 0-16,0 0 0 16,0 0 0-16,0 0-2 15,0 0-16-15,-5 12-67 16,5-2-3-16</inkml:trace>
  <inkml:trace contextRef="#ctx0" brushRef="#br0" timeOffset="23688.9781">21961 14437 358 0,'0'0'4'0,"2"-12"0"15,8-3 3-15,5-4 0 16,11-5 3-16,6-3-1 0,7 0 0 15,9 1 0-15,6 0-4 16,8 4-19-16,7 7-59 16,6-2-4-16</inkml:trace>
  <inkml:trace contextRef="#ctx0" brushRef="#br0" timeOffset="28708.149">19294 15183 212 0,'0'0'4'0,"0"0"4"15,0 0 2-15,0 0 0 0,0 0 1 16,0 0 0-16,0 0 1 16,0 0-1-16,0 4-2 15,0-4-4-15,0 0-1 16,0 0-1-16,0 0 0 0,0 0 0 16,0 0-1-16,0 0 2 15,0 0-2-15,2 8 1 16,-2-8-1-16,0 0 1 15,0 0 0-15,0 0-1 16,0 0 0-16,0 0 0 0,0 0-1 16,0 0 0-16,0 0-1 15,0 0 0-15,0 0-1 16,0 0 0-16,0 0 1 16,0 0-1-16,0 0 0 0,0 0 0 15,0 0 0-15,0 0-1 16,0 0 1-16,0 0 0 15,0 0-1-15,0 0 1 0,0 0 0 16,0 0 1-16,0 0-1 16,0 0 1-16,0 0-1 15,0 0 1-15,0 0 0 16,0 0-1-16,0 0 1 0,0 0 0 16,0 0 0-16,0 0 0 15,0 0 0-15,0 0 0 16,0 0-3-16,0 9-3 15,0-9 0-15,0 0-4 16,0 0-3-16,0 0-3 0,0 0-6 16,0 0-7-16,0 8-10 15,0-8-7-15,0 0-13 16</inkml:trace>
  <inkml:trace contextRef="#ctx0" brushRef="#br0" timeOffset="29675.3897">19268 15163 285 0,'0'0'0'0,"0"0"1"0,0 0 2 15,0 0 1-15,0 0 1 16,0 0 0-16,0 0-1 16,0 0 1-16,0 0 0 15,0 0 0-15,0 0-2 16,0 0-2-16,0 0-1 0,0 0-2 15,0 0-8-15,0 0-19 16,0 0-36-16,0 0-5 16</inkml:trace>
  <inkml:trace contextRef="#ctx0" brushRef="#br0" timeOffset="29858.9073">19704 14311 178 0,'0'0'-7'0,"0"0"-16"0,0 0-17 16,0 0-12-16</inkml:trace>
  <inkml:trace contextRef="#ctx0" brushRef="#br0" timeOffset="30272.3708">20134 14987 240 0,'0'0'4'0,"0"0"6"16,0 0 3-16,0 0 2 0,0 0 1 16,0 0-2-16,0 0 2 15,0 0-2-15,0 0-3 16,0 0-5-16,0 0-4 16,0 0-2-16,0 0-2 0,0 0-5 15,0 0-8-15,0 0-15 16,0 0-34-16,0 0-9 15</inkml:trace>
  <inkml:trace contextRef="#ctx0" brushRef="#br0" timeOffset="39073.2049">19701 13865 228 0,'0'0'7'16,"0"0"8"-16,0 0 2 16,0 0 4-16,0 0 3 15,10-11 1-15,-10 11 0 0,0-9 3 16,0 9-9-16,-14-12-6 16,6 6-3-16,-4 1-4 15,-9-2-2-15,4 2-2 16,-5 0 0-16,-3 3-2 0,-2-3 1 15,-6 3 0 1,-2 2 0-16,3-3-1 0,0 3 0 16,-5 0 1-16,6 0-1 15,1 0 1-15,6 0-1 0,-1 0 1 16,4 0-1-16,8 0 0 16,0 0 1-16,3 0-1 15,10 0 0-15,-14 5 0 16,14-5 0-16,-11 7 0 0,11-7 0 15,-10 13 0-15,0-4 1 16,3 1-1-16,-3 0 1 16,-2-3-1-16,4 7 0 15,0-7 1-15,8-7-1 0,-17 17 0 16,17-17 1-16,-15 17-1 16,8-7 0-16,-1-3 0 15,1 4 0-15,-1 1 0 16,4 0 1-16,-4-2-1 15,0 3 1-15,1 2-1 16,0-3 0-16,-1 3 1 0,0 0-1 16,3 5 0-16,-2-1 0 15,0 6 0-15,-4 0 1 16,4 4 0-16,-2 1 0 0,0 3 0 16,0 0 1-16,-1 1 0 15,1 0 0-15,-1 1 0 16,2 0 0-16,0-1 0 0,0 1 0 15,2 0-1-15,3-6 0 16,-5 0 0-16,6-1 0 16,0-3 0-16,2-5-1 15,-3-1 1-15,1-1-1 0,2-4 0 16,-4 2 0-16,4-3 1 16,-2-1-1-16,2-5 0 15,0-7 0-15,-2 15 1 16,2-15-1-16,0 0 0 15,0 12 0-15,0-12 1 0,0 0-1 16,-3 10 0-16,3-10 0 16,0 0 0-16,0 0 0 15,-2 10-1-15,2-10 1 16,0 0-1-16,0 0 1 0,0 0-1 16,0 8 2-16,0-8-1 15,9 10 1-15,4-8 1 16,2-1 0-16,8 4 1 0,2-4 0 15,9-1 0-15,3 3 0 16,9-3 0-16,3 0-1 16,1 0 0-16,2 0 0 15,-1-3-2-15,0 3 0 0,-4 0 0 16,-2 0 0-16,-8 0 0 16,-2 0 0-16,-2 0 0 15,-10 0 0-15,0 0 0 16,0 0 0-16,-3 0 0 0,-5 3 0 15,-3-3 0 1,1 0 0-16,-4 0 0 0,-9 0 0 16,16 2 0-16,-16-2 0 15,0 0 0-15,9 0 0 16,-9 0 0-16,0 0 0 0,0 0 0 16,0 0 0-16,0 0 0 15,0 0 0-15,0 0 0 16,0 0 0-16,0 0 0 0,10-11 0 15,-5 5 0-15,2-7 0 16,4-6 0-16,-3-1 0 16,6-5 0-16,1-8 0 15,0-1 0-15,0 0 0 0,2-7 0 16,-3 0 0-16,2 1 0 16,-1-2 0-16,-2 3 0 15,-1-4 0-15,-3 4 0 16,2-3 0-16,-4 1 0 15,3 5 0-15,0-2 0 0,-2 3 0 16,-1 6 0-16,0 3 0 16,-1 2 0-16,-1 4 0 15,-3 6 0-15,0 1 0 16,-2 1 0-16,0 5 0 0,0 7 0 16,0-18 0-16,0 18 0 15,5-10 0-15,-5 10 0 16,0-12 0-16,0 12 0 0,0 0 0 15,3-12 0-15,-3 12 0 16,0 0 0-16,2-11 0 16,-2 11 0-16,0 0 0 15,5-9 0-15,-5 9 0 16,6-17 0-16,-6 17 0 0,9-16 0 16,-6 7 0-16,-3 9 0 15,4-15 0-15,-4 15 0 16,8-13 0-16,-8 13 0 0,2-10 0 15,-2 10 0 1,0 0 0-16,0-12 0 0,0 12 0 16,0 0 0-16,0 0 0 15,-2-10 0-15,2 10 0 16,-12-10 0-16,-6 5 0 0,-1 1 0 16,-6-4 0-16,-5 0 0 15,-5 4 0-15,-2-4 0 16,-3 4 0-16,1 1 0 0,11 1 0 15,3-3 0-15,5 5 0 16,5-4 0-16,5 4 0 16,10 0 0-16,-2 26-70 15,11-23-22-15</inkml:trace>
  <inkml:trace contextRef="#ctx0" brushRef="#br0" timeOffset="52939.7898">19659 13617 264 0,'0'0'8'0,"0"0"5"16,0 0 5-16,0 0 3 16,-7 5 2-16,7-5 3 15,0 0 1-15,-13 3 1 0,13-3-5 16,0 0-6-16,-5-8-3 16,2-2-3-16,3-7-4 15,5-7-1-15,8-12-1 16,7-8-5-16,8-10 0 0,19-11 0 15,5-7 0-15,10-2 0 16,3-3 0-16,6 8 0 16,-8 2 0-16,-6 10 0 15,-5 10 0-15,-15 9 0 0,-9 11 0 16,-10 7 0-16,-6 10 0 16,-12 10 0-16,4-12 0 15,-4 12 0-15,0 0 0 16,-4 0 0-16,4 0 0 0,-18 12 0 15,6 0 0-15,5 6 0 16,-9 0 0-16,7 11-12 16,-7 10-71-16,7-6-7 15</inkml:trace>
  <inkml:trace contextRef="#ctx0" brushRef="#br0" timeOffset="53672.0876">20482 13676 298 0,'0'0'9'0,"0"0"6"0,0 0 2 0,0 0 4 16,0 0 3-16,-3-4 0 16,3-4 1-16,0-10 0 15,0-2-8-15,10-11-4 16,8-4-3-16,6-12-3 16,11-4-1-16,2-10-6 0,14-2 0 15,-2-2 0-15,1 0 0 16,-3 8 0-16,-2 3 0 15,-8 7 0-15,-7 6 0 0,-8 12 0 16,-6 4 0-16,-4 9 0 16,-5 2 0-16,-2 8 0 15,-5 6 0-15,0 0 0 16,2-10 0-16,-2 10 0 0,0 0 0 16,0 0 0-16,0 0 0 15,0 0 0-15,-5 4 0 16,5-4 0-16,-7 16 0 15,2-2 0-15,-4-2-3 0,-7 4-88 16,11 3-2 0</inkml:trace>
  <inkml:trace contextRef="#ctx0" brushRef="#br0" timeOffset="130527.2495">13583 8199 221 0,'0'0'8'16,"0"0"4"-16,0 0 2 15,0 0 2-15,0 0 1 0,0 0 1 16,0 0 0-16,0 0-1 16,0 0-5-16,0 0-2 15,0 0-1-15,0 0-1 0,5 5 2 16,-5-5 0-16,20 7 1 16,-5-2 0-16,0-2-1 15,5 2 0-15,2-3-1 16,2-2-2-16,2 3-1 0,2 0-1 15,-1-1-1-15,3 0-1 16,0-2 1-16,0 4 0 16,2-2-1-16,0-2 1 15,0 3-1-15,2-3 0 16,-1 0 0-16,0 0 0 0,-4 0-1 16,1 0 0-16,0 0 0 15,2 0 0-15,-8-3-2 16,5 3 0-16,-2-2 0 15,-3-2 0-15,4 4 0 0,-1 0 0 16,-4 0 0-16,2 0 0 16,-6 0 0-16,9 0 0 15,-3 0 0-15,-3 0 0 16,2 0 0-16,-1 0 0 0,2 0 0 16,-5 0 0-16,5 0 0 15,-8 0 0-15,6 0 0 16,-1 0 0-16,-2 0 0 0,-4 0 0 15,8 0 0-15,-5 0 0 16,-2 0 0-16,3 0 0 16,-2 0 0-16,2-2 0 15,1 0 0-15,-4 2 0 0,3-3 0 16,-1 0 0-16,-1 1 0 16,2 0 0-16,-3-1 0 15,3 3 0-15,-3-5 0 16,-3 2 0-16,2 0 0 15,-2 2 0-15,-1-4 0 0,0 2 0 16,-3 1 0-16,5-3 0 16,-3 2 0-16,0-1 0 15,4 1 0-15,-4-2 0 16,1 3 0-16,-4-3 0 0,3 3 0 16,-1-1 0-16,-4-5 0 15,-7 8 0-15,16-7 0 16,-16 7 0-16,14-10 0 0,-14 10 0 15,12-10 0-15,-12 10 0 16,13-12 0-16,-13 12 0 16,7-14 0-16,-7 14 0 15,10-9 0-15,-10 9 0 0,8-12 0 16,-8 12 0-16,6-10 0 16,-6 10 0-16,10-9 0 15,-10 9 0-15,12-13 0 16,-12 13 0-16,8-13 0 0,-8 13 0 15,10-12 0 1,-10 12 0-16,10-15 0 0,-6 4 0 16,1 2 0-16,-1-1 0 15,-1 1 0-15,-1-3 0 16,0-1 0-16,4 3 0 0,-2-3 0 16,0 3 0-16,-2 0 0 15,-2 10 0-15,7-17 0 16,-2 7 0-16,-3 1 0 0,1-2 0 15,-1 4 0-15,-2-5 0 16,5 2 0-16,-5 0 0 16,6-2 0-16,-4 1 0 15,1 2 0-15,-1-2 0 0,-2 2 0 16,3-1 0-16,1 0 0 16,-4 0 0-16,5-2 0 15,-5-1 0-15,3 4 0 16,-1-2 0-16,1 2 0 0,0-2 0 15,-1 2 0-15,1-1 0 16,-1 3 0-16,0-3 0 16,-2 10 0-16,3-15 0 15,-3 15 0-15,2-18 0 16,-2 18 0-16,5-15 0 0,-5 15 0 16,2-15 0-16,1 6 0 15,0 2 0-15,0-4 0 16,-1 2 0-16,0-3 0 0,1 1 0 15,-1-1 0-15,1 1 0 16,-1 2 0-16,-1-4 0 16,-1 3 0-16,4 1 0 15,-2-4 0-15,-2 1 0 0,0-1 0 16,0 1 0-16,0-1 0 16,0-2 0-16,0 1 0 15,0-1 0-15,-2 4 0 0,-2-3 0 16,3 2 0-16,-4-2 0 15,3-2 0-15,-1 6 0 16,1-5 0-16,0 3 0 16,-1 1 0-16,3-3 0 15,-3 2 0-15,3 0 0 0,-3 0 0 16,1-2 0-16,0 3 0 16,-1 1 0-16,3-3 0 15,-2 1 0-15,-1-1 0 16,1 4 0-16,0-4 0 0,-1 1 0 15,3-1 0-15,-2 3 0 16,-1 1 0-16,3-1 0 16,0 0 0-16,0 10 0 15,-5-15 0-15,5 15 0 0,0-15 0 16,0 15 0-16,-3-13 0 16,3 13 0-16,-2-12 0 15,2 12 0-15,-5-13 0 16,5 13 0-16,-5-9 0 15,5 9 0-15,-5-10 0 0,5 10 0 16,0 0 0-16,-13-12 0 16,13 12 0-16,-12-8 0 15,3 4 0-15,-5 4 0 16,4-5 0-16,-7 2 0 0,3 3 0 16,-6 0 0-16,-1 0 0 15,0 0 0-15,-4 0 0 0,0 3 0 16,0-1 0-16,-3 1 0 15,1-1 0-15,-3 0 0 16,1 1 0-16,-1-3 0 16,-3 0 0-16,1 0 0 15,-1 0 0-15,-1 0 0 0,-1 0 0 16,0 0 0-16,1 0 0 16,-1 0 0-16,-5 0 0 15,3-3 0-15,-5 3 0 16,1-2 0-16,-1 2 0 15,-3-2 0-15,1 2 0 0,0-3 0 16,-2 1 0-16,4-1 0 16,-3 0 0-16,6 2 0 15,2-2 0-15,-1 0 0 16,5 3 0-16,3-5 0 0,3 3 0 16,3 2 0-16,1-4 0 15,3 4 0-15,1-1 0 0,3-2 0 16,7 3 0-16,-2 0 0 15,11 0 0-15,-12 0 0 16,12 0 0-16,0 0 0 16,-9 0 0-16,9 0 0 15,0 0 0-15,-9 8 0 0,2-1 0 16,2 6 0-16,-4 4 0 16,2 2 0-16,-2 6 0 15,2 5 0-15,-5 2 0 16,4 5 0-16,1 0 0 15,-3 6 0-15,-1 2 0 0,4-4 0 16,0 1 0-16,0 3 0 16,-1-3 0-16,3 3 0 15,0-3 0-15,0 0 0 0,5-3 0 16,-3 3 0-16,1-2 0 16,0-2 0-16,0-4 0 15,2-2 0-15,-3 1 0 0,3-4 0 16,0-4 0-16,0 1 0 15,0 0 0 1,0-6 0 0,-3 2 0-16,3-4 0 0,-3 0 0 15,3-6 0-15,-2 2 0 16,-1-4 0-16,1 0 0 16,2-1 0-16,0-9 0 0,-5 16 0 15,5-16 0-15,-3 16 0 16,3-16 0-16,-4 13 0 15,4-13 0-15,-2 16 0 16,2-16 0-16,-3 7 0 16,3-7 0-16,0 0 0 15,0 0 0-15,0 0 0 0,0 0 0 16,0 0 0-16,0 0 0 16,0 10 0-16,0-10 0 15,0 0 0-15,0 0 0 0,0 0 0 16,0 0 0-16,0 0 0 15,0 0 0-15,0 0 0 16,0 0 0-16,0 0 0 16,0 0 0-16,0 0 0 0,0 0 0 15,0 0 0-15,0 0 0 16,0 0 0-16,0 0 0 16,0 0 0-16,0 0 0 0,0 0 0 15,0 0 0 1,0 0 0-16,0 0 0 0,0 0 0 15,-11 10 0-15,11-10 0 16,-2 10 0-16,2-10 0 16,-8 12 0-16,8-12 0 15,-4 10 0-15,4-10 0 0,0 0 0 16,-6 9 0-16,6-9 0 16,0 0 0-16,0 0 0 0,0 0 0 15,0 0 0-15,0 0 0 16,-4 13-25-16,4-13-61 15,-12 11-3-15</inkml:trace>
  <inkml:trace contextRef="#ctx0" brushRef="#br0" timeOffset="133718.8536">14767 15753 204 0,'0'0'8'0,"0"0"5"16,-5-8 4-16,5 8 1 15,0 0 2-15,-5-10-1 0,5 10-1 16,0 0 1-16,-13 0-7 15,6 10-5-15,-3 6-2 16,2 0-3-16,-3 9 1 0,3 2 0 16,-3 6 0-16,2 1 1 15,1 3 0-15,4 3 1 16,4 2-2-16,0-2 1 0,4-1-1 16,4 3 0-1,7-1 0-15,-2 2-1 0,11-2 1 16,1-4 0-16,3 2-1 15,6-4 1-15,3-1 1 16,5-2-1-16,6-1 0 16,1-2 1-16,8-7-1 0,3 6 1 15,4-8 0-15,4-2-1 16,2-2-2-16,4-1 2 16,3-3 1-16,6-4 0 0,-4-4-2 15,8-4-1-15,1 0 1 16,5-1 0-16,2-10 1 15,1-1-1-15,4 0-1 0,2-3-1 16,-3-2 1-16,9-4 0 16,-2 2 0-16,1-6 0 15,2 3 0-15,-2-2 0 16,-3-5 0-16,4 2 0 16,-4 3 0-16,1 0 0 0,-6-5 1 15,0 8-1-15,-2-1 0 16,1 4 0-16,-4 1 0 15,-2 3-1-15,0 5 1 16,-3 1-1-16,1 4 1 16,-3 4-1-16,3 0 0 0,-3 0 0 15,1 7 0-15,5 3 0 16,-7 2 0-16,-1 4 0 16,-3 4-1-16,-3-1 1 0,-8 3 0 15,-4 5-1-15,-5 1 1 16,-8 1-1-16,-5 1 1 15,-1 3-1-15,-11-4 0 0,-1 1 1 16,-6 2-3-16,-1-2 3 16,-8-3 0-16,-2 0 0 15,-4-1 1-15,-2-6-1 16,-6-1 0-16,-2-2 1 16,0-5 1-16,-3-2-1 0,-2-10-1 15,2 13 2-15,-2-13 0 16,0 0 1-16,0 0 0 15,0 0 0-15,13-11 0 16,-8 2-1-16,0-9 2 16,4-1-3-16,5-3-1 15,0-8-1-15,6-3 1 0,0 1-1 16,7-3 1-16,-2-1-1 16,5 3 0-16,0-2 1 0,0 3 0 15,4 1 1-15,2 1-1 16,3-3 0-16,3 6 0 15,11 0 0-15,-1 2 1 0,8 5-1 16,7-2 0 0,3 5 0-16,9 4 0 0,2 1 0 15,10 4 1-15,-1 1-1 16,9 4 0-16,-6 3 0 16,2 0-1-16,2 3 1 0,-5 6 0 15,0 1-1-15,-7 4 0 16,-1 0 1-16,-7 3-1 15,3 3 0-15,-8 0 1 16,0 0-1-16,-2-1 1 16,-6 4-1-16,1-6 1 0,-1 5 0 15,-2-4-1-15,-2 2 1 16,0-5 0-16,-1-1 0 16,-1-4 0-16,-4-3 0 15,0-2 1-15,-1-2-1 0,-1-3 1 16,-2-8-1-16,-1-6 1 15,-1-3 0-15,-4-8 0 16,1-3 1-16,-5-9-1 0,-3-5 0 16,-4 0 1-16,0-7-1 15,-9-3 1-15,3-2 0 16,-7-2-2-16,1 0 0 16,-4 1 0-16,-2 1 0 0,-3 2 0 15,-1 2 0-15,-2 0 0 16,-2 8 0-16,1 4 0 15,-6 5 0-15,4 8 0 16,-6 3 0-16,2 6 0 16,-2 7 0-16,0 9 0 15,0 0 0-15,0 0-23 0,-2 7-65 16,-9 4-3-16</inkml:trace>
  <inkml:trace contextRef="#ctx0" brushRef="#br0" timeOffset="138330.6675">5780 16854 379 0,'0'0'6'16,"0"0"2"-16,0 0 1 15,0 0 2-15,0 0 1 16,0 0-1-16,0 0 2 0,0 0 0 16,3 14-3-16,-3 5-2 15,0 4-2-15,0 4-1 16,0 9 0-16,2 2 0 16,-2 4-1-16,0-2-1 15,0 2 0-15,0-25-3 0,0 5 0 16,0-1 0-16,0-1 0 15,0-1-2-15,-2-2-1 0,2 1-5 16,0-4-4-16,-3 2-4 16,1-1-22-16,-3-6-49 15,5-9-2-15</inkml:trace>
  <inkml:trace contextRef="#ctx0" brushRef="#br0" timeOffset="138669.9063">5497 16774 338 0,'0'0'6'16,"0"0"4"-16,0 0 2 15,-6-11 1-15,6 11 1 0,0 0 0 16,11-13 1-16,1 8 1 15,13 4-6-15,10-5-2 16,3 1-2-16,12 1 0 16,6-2 0-16,-1 4 0 15,2-3-2-15,-4 5 0 0,-2-2-1 16,-9 2-1-16,-6 0-1 16,-7 2 0-16,-7 1-1 15,-6 1-1-15,-7-1-1 16,-9-3-1-16,10 15-3 0,-10-15-6 15,0 17-16-15,0-1-57 16,-5-2-1-16</inkml:trace>
  <inkml:trace contextRef="#ctx0" brushRef="#br0" timeOffset="139104.2385">6165 17073 413 0,'0'0'5'0,"0"0"3"15,0 0 2-15,0 0 0 16,0 0 0-16,0 0 1 0,0 0 0 16,0 0 1-16,0 18-4 15,0-3-3-15,0 6-3 16,0 4 1-16,0 0 0 15,0-10-3-15,0 0 0 0,0 0 0 16,0 2 0-16,0-2 0 16,0 1-3-16,0-3-1 15,3 3-3-15,0-4-7 16,-1 0-21-16,8-2-51 16,-10-10-1-16</inkml:trace>
  <inkml:trace contextRef="#ctx0" brushRef="#br0" timeOffset="139617.972">6312 16575 394 0,'0'0'4'0,"0"0"3"15,0-15 2-15,0 15 0 16,8-15 1-16,-3 6 1 16,-1-2 0-16,6-1 0 15,1 2-4-15,1 2-2 0,1 4-3 16,1 2 0-16,2-1-1 15,3 3-1-15,-1 5 0 16,-5 5 0-16,1 2 1 16,-9 5-1-16,0 1 0 15,-5 7 0-15,-5 0 3 0,-11-4-1 16,0 6 0-16,-5-1 0 16,-1-7-1-16,5-1 1 15,-3-1-1-15,5-7 1 16,2-1-3-16,13-9 1 0,-5 11 1 15,5-11-1-15,15 0 0 16,5 0 0-16,3-3 1 0,4 0 0 16,3 1 0-16,2-2-1 15,1 1 0-15,-6 0-2 16,-2 3-8-16,-11-2-23 16,2 2-53-16,-7 0-1 15</inkml:trace>
  <inkml:trace contextRef="#ctx0" brushRef="#br0" timeOffset="140269.6775">6593 16287 375 0,'0'0'2'16,"0"0"2"-16,0 0 2 16,10-9 0-16,0 1 1 15,0 1 1-15,7-1 0 16,3 1 0-16,5 2-1 0,-1-1-2 15,1 5-1-15,3 1-1 16,-6 1-1-16,-1 10-1 16,-5 2 1-16,0 7 0 15,-7 1 0-15,-4 9 0 16,0 5 0-16,-5 2 1 16,3 7 0-16,-3 3-1 0,0 6 3 15,0 1-2-15,0 0 1 16,0 1 0-16,0-1 0 0,3 1-1 15,-1-1 1-15,6-4 0 16,-6 2-1-16,3-5-1 16,0 0-1-16,-3 1 1 15,3-7 0-15,-5-21-2 16,0 5-1-16,0-5 1 0,0 5 0 16,0-4 0-16,0 2-1 15,0-2 1-15,-5-2-1 16,0 1 3-16,-2-3-2 15,0 0 1-15,-4 1 0 16,1 0 0-16,-2-1 0 0,-3-5-1 16,-2 2-1-16,-5-3 1 15,-1-2-1-15,-4 0-1 16,-7-6-2-16,1 3-1 16,-4-3-2-16,-4-1-3 0,-3-2-5 15,-2 0-10-15,0 0-15 16,-4 0-45-16,3-5-1 15</inkml:trace>
  <inkml:trace contextRef="#ctx0" brushRef="#br0" timeOffset="140870.9888">5417 16399 323 0,'0'0'5'0,"3"-9"5"16,-3 9 2-16,1-15 1 0,-1 15 2 15,-4-14-1-15,-5 11 0 16,-8 0-1-16,-3 3-3 0,-1 6-6 16,-4 12-2-16,-2 2-1 15,-1 5-1-15,3 7 2 16,4 3-2-16,3 2 0 16,6 5 0-16,1 0 2 15,6 5-1-15,5-2 1 0,5 1 0 16,11 5 1-16,0 0 0 15,5 1 0-15,-1 0-1 16,2 3-1-16,-2-1 1 16,-11-24-2-16,0 0 1 15,-2 2-1-15,-2 6 0 16,-3-2 0-16,-2 2 0 0,0-1 0 16,-2 2 0-16,-6-2 1 15,4 4 0-15,-7-5-1 16,4 0 1-16,-3-2 0 0,0-2-1 15,0-5 1-15,-2 4 0 16,4-7 0-16,3-9 0 16,0-1 0-16,5-14 0 15,2 10 0-15,8-10 0 0,8-3-1 16,2-6-2-16,10-3-7 16,-3-3-32-16,11-3-41 15,0-5-2-15</inkml:trace>
  <inkml:trace contextRef="#ctx0" brushRef="#br0" timeOffset="141293.4293">6665 15901 390 0,'0'0'2'0,"0"0"1"16,0 0 2-16,10-7 0 16,2 1 1-16,3 2 0 15,8-1 1-15,2 0-1 0,7 0-1 16,0 1-2-16,5 4-11 15,-7 0-32-15,5-3-40 0,3 0-2 16</inkml:trace>
  <inkml:trace contextRef="#ctx0" brushRef="#br0" timeOffset="141490.4713">7218 15625 393 0,'0'0'2'0,"0"0"1"15,0 0 2-15,0 6 2 16,0 7 1-16,4 9 1 16,-4 5 0-16,2 10 0 0,-2 6-1 15,0 5-2-15,0 5-3 16,5 6-9-16,-5-4-31 16,6 0-45-16,1-4-3 15</inkml:trace>
  <inkml:trace contextRef="#ctx0" brushRef="#br0" timeOffset="142853.6492">8196 15444 334 0,'0'0'5'16,"0"-11"1"-16,0 1 4 0,0-2 0 15,0-4 2-15,-7 1 1 16,-8-2-1-16,-3 5 1 16,-7 2-4-16,-9 9-2 15,-8 1-2-15,-8 6-1 0,-5 9 0 16,1 3-1-16,-1 3-1 16,5 5 0-16,8-2 0 15,8 6-1-15,6 2-1 16,13 3 0-16,5 5 0 15,10 1 0-15,2 7 1 0,10 6 0 16,4 6 1-16,7 7 1 16,-4 4-1-16,-2 6 2 15,-2 5-1-15,-2 2 0 16,-1 0 0-16,-10 1 0 16,1-1-1-16,-3 0 2 0,0 1 0 15,-3-4 0-15,-1-5 0 16,-4 4 1-16,1 0 0 15,-3-3-1-15,2-38-4 0,3 0 0 16,1 7 0-16,-7 0 0 16,5-1 0-16,0 4 0 15,-1-4 0-15,-4 4 0 16,4-3 0-16,0 7 0 16,0-6 0-16,-4 3 0 0,6-5 0 15,-2 5 0-15,2-7 0 16,-3 5 0-16,3-6 0 15,-2-2 0-15,7-40-2 16,-5 32 2-16,0 2 0 16,1-4 0-16,-2-2 2 15,1-1-2-15,0-3 0 16,3-2 0-16,-3-5 0 16,3 7 0-16,-1-5 0 0,3-19 0 15,-8 28 0-15,1-1 0 16,7-27 0-16,-8 20 0 15,4 4 0-15,4-24 0 0,-9 20 0 16,5-3 0-16,4-17 0 16,0 0 0-16,-3 10 0 15,1 0 0-15,2-1 0 16,-5 5 0-16,5-14 0 16,0 0 0-16,0 0 0 15,0 0 0-15,0 0 0 16,0 0 0-16,0 0 0 15,0 0 0-15,0 0 0 0,0 3 0 16,5-2 0-16,52 15 0 16,-29-16 0-16,11-3 0 15,53-7 0-15,-37 7 0 16,2 2 0-16,3 1 0 16,7-3 0-16,-1 3 0 15,3 0 0-15,0 0 0 16,-5 3 0-16,-4 1 0 15,0-1 0-15,-10 4 0 0,-6-2 0 16,-44-5 0-16,35 5 0 16,-1 0 0-16,-13-3 0 15,-4 6 0-15,-17-8 0 16,0 0-8-16,0 0-80 16,0 0-3-16</inkml:trace>
  <inkml:trace contextRef="#ctx0" brushRef="#br0" timeOffset="144031.8358">8393 15607 370 0,'0'0'6'0,"0"0"3"0,0 0 1 15,0 0 1-15,0 0 0 16,0 0 0-16,0 0 0 15,-12 9 0-15,-1 9-5 16,1 6-2-16,-6 6-2 0,3 11-1 16,0-2 0-16,3 5 1 15,-2 1-1-15,10-6 1 16,4 1 0-16,0-6 0 0,4-2-1 16,10-5 1-16,2-7 0 15,0-4 0-15,7-6 1 16,-1-5-1-16,0-5 0 15,-2 0 1-15,-3-3 0 0,1-7 0 16,-6-4-1-16,-5-4 0 16,-3 0-1-16,-4-4 1 15,-8 0-2-15,-4 3 0 16,-4-2-1-16,-1 7 0 16,-3-1 0-16,1 10-2 15,-1-3-2-15,4 8-5 0,2 0-5 16,4 0-12-16,1 10-39 15,9-10-20-15</inkml:trace>
  <inkml:trace contextRef="#ctx0" brushRef="#br0" timeOffset="144549.7401">8905 15780 371 0,'0'0'5'0,"0"0"3"16,-2-15 1-16,2 15 2 0,-16-17-1 16,4 7 1-16,-1 1 2 15,-6-3-3-15,-1 7-2 16,-3 4-4-16,1 1-2 0,2 6 0 15,-2 7-2-15,1 2 0 16,9 2 0-16,0 1-1 0,6 4 0 16,5-3 1-16,2 5 0 15,10-4 0-15,4 1 0 16,5-3 0-16,2 1 1 16,0-1-1-16,5-3 1 15,1-1 1-15,-5-1-1 16,-3 2 0-16,-6-5 0 0,-3 2 0 15,-9 0 0-15,-2-1 0 16,-13-1 0-16,-4-5-1 16,-5-1 0-16,-6 1 1 15,1-2-1-15,-5-3 1 16,4-3 0-16,3-9-1 0,6-6 1 16,3 1-1-16,9-10 1 15,7 0-1-15,5-3 0 16,8 0-1-16,6 1-2 0,4 4-3 15,6 4-13-15,1 9-46 16,0-3-19-16</inkml:trace>
  <inkml:trace contextRef="#ctx0" brushRef="#br0" timeOffset="144865.1231">9086 15750 380 0,'0'0'5'15,"0"0"0"-15,-2 5 2 0,-7 5 1 16,3 2 1-16,-2 6-1 16,1-1 1-16,-2 5 0 15,5 1-3-15,2-1-2 16,2 0-1-16,6-4-1 16,5-4 0-16,7-2 1 0,4-3 0 15,1-5 0-15,-1-4-1 16,6 0 1-16,-6-4 1 15,0-7-1-15,-4-4 0 0,-6-5 0 16,-5-2 0-16,-2-5-1 16,-5 2 0-16,-5-5 0 15,-8 6-2-15,1 2-2 0,0 5-4 16,-8 5-7-16,5 8-28 16,0 4-44-16,3 5-2 15</inkml:trace>
  <inkml:trace contextRef="#ctx0" brushRef="#br0" timeOffset="145069.7717">9608 15862 477 0,'0'0'3'0,"0"0"0"16,0 0 0-16,0 0 0 15,0 0 1-15,0 0-1 16,0 0-2-16,0 0-8 0,0 0-22 16,0 0-56-16,10-5-2 15</inkml:trace>
  <inkml:trace contextRef="#ctx0" brushRef="#br0" timeOffset="145300.1555">9798 15705 447 0,'0'0'3'0,"0"0"-1"15,0 0 0-15,0 0 1 16,0 0 1-16,0 12 0 16,4 0 0-16,-2 2 1 15,3 5-3-15,1 3 1 0,-2 3 0 16,2 3-2-16,-3-3-2 15,1-3-7-15,2 2-23 16,5-4-53-16,-8-5-1 16</inkml:trace>
  <inkml:trace contextRef="#ctx0" brushRef="#br0" timeOffset="145673.1623">10200 15761 409 0,'0'0'4'0,"0"0"2"16,0 0 2-16,0 0-1 16,0 0 0-16,0 0 1 15,0 7 0-15,-5 0 0 0,-7 2-4 16,2 4-2-16,-3-3-1 16,1 4 0-16,-1-4 0 15,3 4-1-15,10-14 1 16,-12 12-1-16,12-12 1 0,0 0 0 15,10 2 0-15,2-2 0 16,1 0 0-16,4 0 1 16,-2 0-1-16,2-2-1 15,1 2 0-15,-4 0 0 0,-1 2 0 16,-3 4 0-16,1 3-1 16,-7 3 1-16,0 3-1 15,0-3 1-15,-2 6 0 16,-2 2-1-16,0-5 0 0,0 7-7 15,0-8-15-15,-7 4-60 16,7-9 0-16</inkml:trace>
  <inkml:trace contextRef="#ctx0" brushRef="#br0" timeOffset="146033.1958">10473 15761 435 0,'0'0'3'16,"0"0"1"-16,0-11 1 15,0 11 0-15,3-12 0 16,-3 12 1-16,17-13-1 0,-4 5 1 16,2 2-4-16,0 6-1 15,2 0 0-15,-4 0-1 16,1 6-1-16,-4 6 1 15,-4 2 0-15,-6 5 0 0,0-1 0 16,-8 6 0-16,-2-4-1 16,0 3 2-16,0-5-2 15,0-2 1-15,4-3 0 16,2-3-1-16,4-10 2 16,-2 15 0-16,2-15 0 0,15 9 1 15,0-9-1-15,4 0 0 16,8 0-7-16,-4-5-24 0,7 1-53 15,2-7 0-15</inkml:trace>
  <inkml:trace contextRef="#ctx0" brushRef="#br0" timeOffset="146198.7544">11047 15631 431 0,'0'0'2'15,"0"0"0"-15,0 7 2 16,4 4 1-16,-4 6 0 15,0 3 1-15,2 5 0 16,-2 7 1-16,3 0-2 0,-3 5-4 16,0-4-15-16,-21 6-66 15,14-3-2-15</inkml:trace>
  <inkml:trace contextRef="#ctx0" brushRef="#br0" timeOffset="146726.7528">9178 16481 400 0,'0'0'6'0,"0"0"1"15,0 0 1-15,0 0 0 0,0 0 1 16,0 13 0-16,0-4 1 15,0 6 0-15,0 4-6 16,-2 4-2-16,2 7 2 16,-2-3-1-16,-1 0 0 15,3 1-2-15,0-9-5 16,5 6-17-16,2-10-61 0,1-2-2 16</inkml:trace>
  <inkml:trace contextRef="#ctx0" brushRef="#br0" timeOffset="147063.8799">9417 16536 395 0,'0'0'3'0,"0"0"2"0,0 0 1 16,0 9 1-16,-5 1 1 16,-3 5 0-16,1 5 1 15,5 0 1-15,-3 4-3 16,5-2-1-16,0 1-1 15,7-3-1-15,11-5-1 0,4-6 1 16,5-3-2-16,3-6 0 16,0 0 1-16,-1-3-1 15,-1-7 1-15,-3 0 0 16,-8-6 0-16,-4-4-1 16,-11-4 0-16,-2-3-1 0,-10 1 0 15,-7-1-1-15,-7 1 0 16,-2 6-2-16,-4 6 0 15,0 3-1-15,0 7-3 0,6 4-6 16,4 4-22-16,20 7-53 16,-7 1 0-16</inkml:trace>
  <inkml:trace contextRef="#ctx0" brushRef="#br0" timeOffset="147434.6756">10001 16516 412 0,'0'0'5'0,"0"0"0"15,0 0 3-15,-9 0 0 16,-4 0 1-16,-2 4 0 16,2 4 1-16,-4 4 0 15,-1 0-5-15,6 9-2 0,2-1 1 16,5 2-1-16,5 0-1 15,10-3 0-15,5-1 0 16,8-5 0-16,2-1 0 0,5-7 2 16,-3-5-3-16,2 0 0 15,-2-10 3-15,-2-2-4 16,-7-6 0-16,-3-2 0 0,-9-7 0 16,-6 3 0-16,-2-7 0 15,-10 5 0-15,-5 1 0 16,-5 5 0-16,-4 3 0 15,-4 6 0-15,4 11-3 16,-9 0-14-16,15 11-70 0,-3 6-3 16</inkml:trace>
  <inkml:trace contextRef="#ctx0" brushRef="#br0" timeOffset="148454.2804">7951 17353 341 0,'0'0'5'0,"0"0"5"0,0 0 3 15,0 0 3-15,10 2 1 16,-1 1 0-16,1-3 2 0,5 0 0 15,4 3-4-15,4-3-4 16,2 1-3-16,0-1-1 16,0 3-3-16,5-1 0 15,-3 1-1-15,3-3-1 0,0 3-2 16,0-3 0-16,-4 1 0 16,1-1 0-16,-3 3 0 15,-4-3 0-15,-1 0 0 16,-6 3 0-16,-3-3 0 0,-10 0 0 15,9 0 0-15,-9 0 0 16,0 0 0-16,0 0 0 16,0 0-14-16,0 0-15 15,-7 5-56-15,7-5-3 16</inkml:trace>
  <inkml:trace contextRef="#ctx0" brushRef="#br0" timeOffset="149065.6568">8798 17216 430 0,'0'0'5'0,"0"0"1"16,0 0 1-16,0 0 0 16,0 6 1-16,0-6-1 0,-5 17 0 15,0-7 1-15,0 4-5 16,0 4-1-16,2 2 0 16,-2 2-1-16,-1 0 0 15,5 3 1-15,1-3 0 0,0 4-1 16,0-2 1-16,1-2 0 15,5 0 0-15,5 1-1 16,-4-3 1-16,5-5 1 16,1-5-3-16,2-6 0 0,0-1 0 15,-1-6 0 1,-1-7 0-16,-1-4 0 0,-9-4 0 16,6-29 0-16,-3 1 0 15,-8-4 0-15,-16 3 0 16,-5 2 0-16,-4 8 0 0,-1 9 0 15,9 22 0-15,0 6 0 16,4 0-6-16,4 6-81 16,9 9-1-16</inkml:trace>
  <inkml:trace contextRef="#ctx0" brushRef="#br0" timeOffset="149260.1274">9163 17319 471 0,'0'0'4'0,"0"0"1"15,0 0 0-15,0 0 1 16,0 0 0-16,0 0-1 16,0 0-1-16,0 0-3 15,0 0-13-15,0 0-69 0,13-3-6 16</inkml:trace>
  <inkml:trace contextRef="#ctx0" brushRef="#br0" timeOffset="149691.8886">9464 17239 438 0,'0'0'4'0,"0"0"1"16,0 0 1-16,0 0 0 16,2 5 1-16,-2-5-1 15,0 12 1-15,-2-5 0 16,-3 6-2-16,5-1-2 16,-5 4-1-16,3 3 0 0,-3-2 0 15,5 4 0-15,-2 0 0 16,2 2-1-16,0-1 1 15,2-2-1-15,5 2 0 0,1-5 1 16,1 4-2-16,7-9 0 16,-2-2 0-16,1-3 0 15,3-4 0-15,-1-3 0 16,0-10 0-16,6-10 0 0,2-20 0 16,-5-5 0-16,-13-5 0 15,-7 4 0-15,-12 1 0 16,-8 11 0-16,-4 12 0 15,4 14 0-15,-3 8 0 16,0 3 0-16,3 6-44 0,20-9-44 16,-14 10 1-1</inkml:trace>
  <inkml:trace contextRef="#ctx0" brushRef="#br0" timeOffset="150103.8109">9939 17169 474 0,'0'0'2'0,"0"0"0"0,0 0 1 16,0 0 0-16,0 14 1 16,-5-2 1-16,1-3-2 15,0 2 0-15,-1 3-1 16,0 1-1-16,3-1-1 15,-3 4 0-15,3-1 0 0,-1 1-1 16,1-1 3-16,2-2-1 16,0 0 1-16,2-3-1 15,3-2 1-15,-5-10 0 16,17 14-2-16,-4-8 0 16,2-3 0-16,-2-3 0 0,3 0 0 15,0 0 0-15,-2-6 0 16,2 3 0-16,-2 0 0 15,2 3 0-15,-2 0 0 0,-1 0 0 16,-3 1 0-16,-1 10 0 16,-4-2 0-16,1 3 0 15,-4 4-2-15,3-2-9 16,-5 1-23-16,0 0-51 0,2-2-2 16</inkml:trace>
  <inkml:trace contextRef="#ctx0" brushRef="#br0" timeOffset="150499.8699">10456 17204 441 0,'0'0'2'0,"0"0"3"16,-2 8 0-16,-1 2 1 15,3-10-1-15,-7 19 1 16,4-6 0-16,-2 2 0 0,0-1-2 16,3 7-2-16,-1-2-1 15,-2 3 0-15,3-2 0 16,2 0 0-16,0 1 0 16,0 0 1-16,5-6-2 15,2 0 2-15,0-3-1 0,4-4 0 16,1-1 1-16,0-7-1 15,3-3 1-15,-7-4 0 16,17-20 1-16,-4-14-1 16,-5-3-2-16,-8 2 0 15,-8 3 0-15,-11 4 0 16,-8 11 0-16,-5 18 0 0,5 6-3 16,-3 3-16-16,5 9-65 15,17-12-4-15</inkml:trace>
  <inkml:trace contextRef="#ctx0" brushRef="#br0" timeOffset="150839.0957">10746 17239 442 0,'0'0'2'0,"0"0"3"15,-2 7 1-15,2-7 0 16,-7 15 0-16,2-6 1 15,3 4 1-15,-3 3-1 16,0 1-1-16,3 0-2 16,2 3-2-16,0 0 0 15,2-1 1-15,5 1-1 16,3 0 1-16,5-5-3 0,2 0 0 16,3-3 0-16,3-2 0 15,-1-8 0-15,3-2 0 16,-1 0 0-16,-24 0 0 15,48-29 0-15,-13-5 0 0,-18-4 0 16,-15 3 0-16,-14 8 0 16,-20 3 0-16,14 15 0 15,-7 2-15-15,8 7-72 16,-3 0-3-16</inkml:trace>
  <inkml:trace contextRef="#ctx0" brushRef="#br0" timeOffset="151598.6033">11478 15376 363 0,'0'0'6'0,"0"0"2"0,0-13 2 15,0 13 0-15,0-14 1 16,5 5 0-16,2-2 0 15,11-2 1-15,1 4-5 16,6 1-2-16,10 3-1 0,2 2-1 16,5 3 0-16,1 11 1 15,-4 6 0 1,-1 10 0-16,-3 10-1 0,-9 9 1 16,0 8-1-16,-12 10 0 15,-5 9 1-15,-2 10 0 0,-4 9 0 16,-6 4-1-16,-5 6 0 15,-4 5 1-15,-3 6-4 16,-2-1 0-16,-1 1 0 0,1 4 0 16,2 0 0-16,0-1 0 15,2-2 0-15,8-55 0 16,3 6 0-16,0-3 0 16,-1 2 0-16,3 0 0 0,0 3 0 15,5 0 0-15,-3 3 0 16,3-11 0-16,0 6 0 15,3-4 0-15,-3-1 0 16,5-2 0-16,-5-2 0 16,0-4 0-16,0 0 0 15,0-7 0-15,-5-3 0 16,0-6 0-16,0-36 0 16,0 31 0-16,-2 3 0 0,-9-10 0 15,1 2 0-15,10-26 0 16,-27 27 0-16,2 3 0 15,-5-16 0-15,6-1 0 16,-13-1 0-16,-36 11 0 16,31-15 0-16,-3-1 0 0,1 0 0 15,-2-4 0-15,2 4-22 16,4-7-45-16,40 0-21 16</inkml:trace>
  <inkml:trace contextRef="#ctx0" brushRef="#br0" timeOffset="152015.1708">12141 16719 447 0,'0'0'3'0,"0"0"0"0,0 0 2 15,11-10 0-15,-2 7 0 16,7-1 1-16,5 1 0 16,7-2-2-16,4 2-9 15,0 2-32-15,4 1-47 0,1-3-1 16</inkml:trace>
  <inkml:trace contextRef="#ctx0" brushRef="#br0" timeOffset="152148.7957">12124 16845 415 0,'0'0'3'16,"0"0"3"-16,4 2 3 16,9-2 0-16,4 2 0 15,11-2 1-15,4 0-1 16,13 0-5-16,12-12-67 0,0 10-18 15</inkml:trace>
  <inkml:trace contextRef="#ctx0" brushRef="#br0" timeOffset="153515.5475">12903 16469 414 0,'0'0'5'0,"0"0"3"16,0 0 0-16,2-10 2 0,-2 10 0 15,0 0 2-15,0 4 0 16,0 12 2-16,0 3-5 15,-2 11-4-15,-2 4-1 16,0 3-4-16,1 5 0 16,-2 1 0-16,5-1 0 0,-2-3 0 15,2-1 0-15,0-8 0 16,0-1 0-16,0-4 0 16,0-2 0-16,0-4 0 15,0-2-9-15,0-9-26 16,-16-1-54-16,16-7-2 0</inkml:trace>
  <inkml:trace contextRef="#ctx0" brushRef="#br0" timeOffset="153900.7328">12570 16433 347 0,'0'0'8'16,"0"0"2"-16,0 0 5 0,0 0 1 15,4-9 0-15,-4 9 1 16,15-8 2-16,3 4 0 16,1 1-6-16,8 0-2 15,8-1-3-15,7 1-1 16,3 1-2-16,8-4-5 0,-3 5 0 15,-4-2 0-15,1 1 0 16,-9-1 0-16,-3 3 0 16,-10-3 0-16,-3 3 0 15,-7-2 0-15,-8 2 0 0,-7 0 0 16,0 0 0-16,8 0 0 16,-8 0 0-16,0 0 0 15,0 0-11-15,-5 10-26 0,2 0-51 16,-2-1-3-16</inkml:trace>
  <inkml:trace contextRef="#ctx0" brushRef="#br0" timeOffset="154401.1506">13053 16898 458 0,'0'0'4'0,"0"0"2"16,-4-11 1-16,4 11 2 16,-8-9 1-16,8 9 0 0,-10-18-3 15,8 10-7-15,2-2 0 16,0 3 0-16,0 7 0 15,17-15 0-15,1 8 0 0,-4 5 0 16,7-1 0-16,-4 1 0 16,0 2 0-16,1 5 0 15,-7 4 0-15,-3 4 0 16,-2 1 0-16,-6 7 0 0,-6-2 0 16,-6 6 0-16,-5-3 0 15,0 2 0-15,-4 5 0 16,1-10 0-16,3 4 0 15,0-9 0-15,5-2 0 16,2 3 0-16,4-5 0 0,6-10 0 16,0 11 0-16,8-11 0 15,7 0 0-15,5-3 0 16,3-3 0-16,1-2 0 0,3 2 0 16,5-1 0-16,-4-6 0 15,-1 6 0-15,-10-5-4 16,-14-1-85-16,14-1-3 15</inkml:trace>
  <inkml:trace contextRef="#ctx0" brushRef="#br0" timeOffset="154963.1993">13324 16206 436 0,'0'0'4'15,"0"0"2"-15,-2-12 2 16,2 2 2-16,0 0 0 16,0-1 1-16,0 1 1 0,0-2-1 15,0 2-8-15,6 0-3 16,3 5 0-16,1 1 0 15,3-2 0-15,4 4 0 16,-2 2 0-16,0 2 0 16,-2 8 0-16,-1 1 0 0,-3-2 0 15,-6 6 0 1,-1 3 0-16,-2-1 0 0,-5 1 0 16,-3-2 0-16,0 1 0 15,-1 0 0-15,0-5 0 0,2 0 0 16,2-3 0-16,0 4 0 15,5-5-2-15,0 1 2 16,5 1 0-16,7 0 0 16,3 0 2-16,4-2-2 0,3-2 0 15,-2 3 0-15,3-2 0 16,-3-2 0-16,-4-2 0 16,-5 3 0-16,-3-3 0 0,-8-3 0 15,2 12 0-15,-2-12 0 16,-14 13 0-16,-2-3 0 15,-9-1 0-15,-5-2 0 16,-2 1 0-16,-5 1-2 16,0-2-5-16,0-5-8 0,12-2-42 15,2 0-31-15,4-2-1 16</inkml:trace>
  <inkml:trace contextRef="#ctx0" brushRef="#br0" timeOffset="155734.2123">14126 15516 407 0,'0'0'4'0,"0"-14"1"0,0 4 2 15,0-2 1-15,0-3-1 16,-3-2 1-16,-8 2-1 15,-3 2 1-15,-9 5-2 0,-4 7-3 16,-8 6-2-16,-7 8-1 16,0 6 1-16,0 8 0 15,0 5 0-15,6 6-1 0,6 5 1 16,9 7 0-16,10 3 0 16,8 6 0-16,9 3 1 15,8 3 1-15,12 3-1 16,-1 7 0-16,-1-1 0 0,3 3-1 15,-4 0 1-15,-5 2-1 16,-4 3-2-16,-4 3 3 16,-8-4 1-16,-2 5 1 15,-7-3 1-15,-2 3 0 16,-3 1-5-16,6-43 0 16,-4 6 0-16,3-3 0 0,-4 6 0 15,-1-2 0-15,0 9 0 16,2-4 0-16,-3 6 0 15,4-5 0-15,-4 5 0 0,3-5 0 16,-3 0 0-16,4 1 0 16,-1-2 0-16,3-6 0 15,-4 2 0-15,3-8 0 16,4-4 0-16,4-40 0 16,-6 32 0-16,2 0 0 15,4-9 0-15,-3-1 0 16,3-22 0-16,0 0 0 0,0 0 0 15,7 5 0-15,6-1 0 16,35 9 0-16,-26-13 0 16,5-7 0-16,1 0 0 15,-1-1 0-15,5 0 0 16,-2-1-15-16,28-8-71 16,-29 4-1-16</inkml:trace>
  <inkml:trace contextRef="#ctx0" brushRef="#br0" timeOffset="156315.335">14272 15695 383 0,'0'0'5'0,"0"0"3"15,-8-12 2 1,8 12 2-16,-9-14 0 0,9 14 1 16,-12-13 0-16,1 8 0 15,1 5-4-15,-4 10-2 0,-2 7-4 16,2 5 0-16,-1 7-1 16,5 3 0-16,2-1 0 15,5 4 0-15,3-3 0 0,13-5 0 16,7-2 0-16,7-8 1 15,5-4 0-15,4-5-3 16,-1-6 0-16,2-4 0 16,-5-9 0-16,-2-7 0 15,-8-3 0-15,-5-9 0 0,-6-5 0 16,-11-2 0-16,-3-2 0 16,-12 1 0-16,-3 4 0 15,-6 4 0-15,-3 8 0 16,-1 4 0-16,1 10 0 15,1 7 0-15,4 5 0 0,4 5 0 16,6 9-19-16,0 5-19 16,10 4-51-16,2 5-1 15</inkml:trace>
  <inkml:trace contextRef="#ctx0" brushRef="#br0" timeOffset="156887.0704">14220 16394 413 0,'0'0'5'0,"0"0"3"15,0 0 1-15,0 0 1 16,0 0-1-16,0 0 1 15,-12-3 0-15,12 3-1 0,-16 11-3 16,9 3-4-16,2 3-1 16,3 1 0-16,2 5 0 15,0-3 1-15,7-1-1 16,4-2 1-16,9-2-1 16,4-5 1-16,6-5 0 15,-4-3 0-15,4-2 1 0,-2-2-1 16,-1-9-2-16,-4-1 0 15,-3-7 0-15,-8-4 0 16,-5-7 0-16,-4-2 0 0,-6-2 0 16,-9 0 0-16,-6-4 0 15,-3 11 0-15,-9 2 0 16,0 11 0-16,0 7 0 16,0 7 0-16,-2 7 0 0,8 13-18 15,4 11-47-15,9-2-25 16,4 5-3-16</inkml:trace>
  <inkml:trace contextRef="#ctx0" brushRef="#br0" timeOffset="157385.4245">14222 16915 412 0,'0'0'4'0,"0"0"1"16,0 0 1-16,0 0 0 15,-14 9 2-15,14-9 0 16,-16 20 1-16,7-6 0 0,-2 6-3 16,6 4-1-1,-2 0 0-15,7 0-1 0,0-1 0 16,7 2-1-16,6-5 1 16,3-3-1-16,4-7 0 15,4-3 1-15,2-7-1 16,0 0-3-16,1-10 0 15,-2-2 0-15,-5-7 0 0,-3-1 0 16,-4-9 0-16,-8 0 0 16,-5-5 0-16,0 1 0 0,-13 4 0 15,-1 2 0-15,-7 1 0 16,4 7 0-16,-8 3 0 16,5 14 0-16,-3 2 0 0,9 5-10 15,-4 23-71 1,6-13-10-16</inkml:trace>
  <inkml:trace contextRef="#ctx0" brushRef="#br0" timeOffset="158130.7341">14226 17477 344 0,'0'0'5'16,"0"0"4"-16,0 0 4 0,0 0 1 16,0 0-1-16,0 0 1 15,0 0 1-15,0 0 0 16,0 0-5-16,0 0-4 15,0 0-2-15,0 0-2 0,0 0 1 16,0 0-1-16,0 0 0 16,0 0 0-16,0 0 0 15,0 0 0-15,0 0 0 16,0 0 1-16,0 0-1 16,0 0 1-16,0 0-1 0,0 0 1 15,0 0 0-15,0 0 0 16,0 0 0-16,0 0 0 15,0 0 0-15,0 0 1 16,0 0-4-16,0 0 0 0,0 0 0 16,0 0 0-16,0 0 0 15,0 0 0-15,0 0 0 16,0 0 0-16,0 0 0 0,0 0 0 16,0 0 0-16,0 0 0 15,0 0 0-15,0 0 0 16,0 0 0-16,0 0 0 15,0 0 0-15,0 0 0 0,0 0 0 16,0 0 0-16,0 0 0 16,0 0 0-16,0 0 0 15,0 0 0-15,0 0 0 16,0 0 0-16,0 9 0 16,0-9 0-16,0 18 0 0,-1-6 0 15,-2 1 0-15,-3 4 0 16,6 3 0-16,-3 4 0 15,0 2 0-15,3-26 0 16,-6 46 0-16,6-46 0 16,-4 28 0-16,0 22 0 0,4-50 0 15,-4 43 0-15,2-23 0 16,-3-2 0-16,5-18 0 16,0 27 0-16,0-17-13 15,0-10-74-15,0 0-1 0</inkml:trace>
  <inkml:trace contextRef="#ctx0" brushRef="#br0" timeOffset="158921.1735">14633 15537 398 0,'0'0'5'16,"0"0"4"-16,0 0 1 15,0 0 1-15,-6-10 0 16,6 10 0-16,0 0 0 0,0 0 1 16,8-7-5-16,9 7-3 15,6 0-2-15,2 2 0 16,5 3-1-16,4 5 1 15,0 5 0-15,-1 7-1 0,-8 8 1 16,-4 10-1-16,-9 9 1 16,-8 16 2-16,-4 6-1 15,-2 11-3-15,-8 7 0 16,-3 5 0-16,3 6 0 0,-1 1 0 16,2 1 0-16,2-1 0 15,2 0 0-15,3 4 0 16,-3-6 0-16,3 5 0 15,-2-55 0-15,2 9 0 0,-1-4 0 16,1 8 0-16,2-3 0 16,-5 6 0-16,5 0 0 15,-3 1 0-15,3-4 0 16,0 3 0-16,0-7 0 16,0 8 0-16,0-8 0 15,0 2 0-15,0-5 0 0,0-1 0 16,0-4 0-16,0-6 0 15,0-44 0-15,0 34 0 16,-1 2 0-16,1-7 0 16,-3-2 0-16,3-27 0 15,-9 25 0-15,-2 0 0 0,11-25 0 16,-23 20 0-16,-1 0 0 16,4-10 0-16,-3-3 0 15,-6 1 0-15,1 1 0 16,-4-1 0-16,-3 2 0 15,2-4 0-15,2 5-68 16,-2-4-22-16</inkml:trace>
  <inkml:trace contextRef="#ctx0" brushRef="#br0" timeOffset="359194.443">19127 13818 111 0,'0'0'6'0,"0"0"5"0,0 0 5 16,0 0 4-16,0 0 3 16,-8-5 3-16,8 5 2 15,0 0 1-15,0 0-3 16,-9-5-5-16,9 5-3 0,0 0-4 16,0 0-3-16,0 0-1 15,0 0-5-15,0 0 0 16,0 0 0-16,0 0-1 15,4 0 0-15,6 0 1 16,5 0 2-16,1-3 0 0,13-2 2 16,2 1-1-16,10-4 1 15,-3-1-3-15,7 1-1 16,-3-2-1-16,2 3-1 16,1-1 0-16,-5 3-2 0,-4 0 0 15,0-1 0-15,-1 5 0 16,-5-2 0-16,2 0-1 15,-3 3 1-15,-1-5 0 16,2 3 0-16,-6 0 0 16,1-3 0-16,0 0 0 0,-2 2-1 15,0 1 1-15,-7-3-1 16,0 5 1-16,-2-3 0 16,-2 3-1-16,-1-2 1 0,-11 2-1 15,13 0 1-15,-13 0-1 16,11 0 1-16,-11 0-1 15,0 0 1-15,0 0-1 16,0 0 0-16,0 0 1 16,0 0-1-16,0 0 0 0,0 0 0 15,0 0 0-15,0 0 0 16,0 0 0-16,11 8 1 0,-11 1 0 16,2 3 0-16,-2 6 1 15,2 2 0-15,-2 7 1 16,0 3-1-16,0 2 0 15,0 1 1-15,0 1-1 0,0 0-1 16,-4 2 1 0,4-2-1-16,-5 0 0 0,2 1-1 15,-1 0 0-15,-6-3 0 16,7 5 0-16,-7-4 0 16,-1 3 0-16,-1 2 1 15,3-1 1-15,-2 0-1 0,-1 3 1 16,2-3 1-16,-3-1-3 15,6 2 0-15,-2-8 0 16,4-3 0-16,-1-1 0 0,4-7 0 16,2-2 0-16,-3-2 0 15,3-3 0-15,0 0 0 16,0 0 0-16,0-1 0 16,0-1 0-16,0 0 0 0,0 2 0 15,0-4 0-15,0 1 0 16,0-9 0-1,0 13 0-15,0-13 0 0,-5 12 0 16,5-12 0-16,0 10 0 16,0-10 0-16,0 0 0 0,0 8 0 15,0-8 0-15,0 0 0 16,-2 10 0-16,2-10 0 16,0 0 0-16,-2 10 0 15,2-10 0-15,0 0 0 0,0 0 0 16,0 0 0-16,0 10 0 15,0-10 0-15,0 0 0 16,0 0 0-16,0 0 0 0,0 0 0 16,0 0 0-16,0 0 0 15,-12 9 0-15,12-9 0 16,-13 8 0-16,5-6 0 16,-5 3 0-16,-1 0 0 0,-2 0 0 15,0 0 0-15,-9 0 0 16,0-1 0-16,0-1 0 15,-8 2 0-15,1 1 0 16,-3-2 0-16,1 2 0 16,-1-4 0-16,2 4 0 15,4-5 0-15,1 4 0 0,3-5 0 16,0 3 0-16,6 0 0 16,-3-1 0-16,1 0 0 15,4-2 0-15,0 3 0 0,-4-1 0 16,2 3 0-16,-1-2 0 15,1 0 0-15,3-2 0 16,-4 2 0-16,6 0 0 0,-2-1 0 16,4 0 0-16,3-2 0 15,-2 3 0-15,1-3 0 16,10 0 0-16,-15 5 0 16,15-5 0-16,-14 2 0 0,14-2 0 15,-13 5 0-15,13-5 0 16,-13 3 0-16,13-3 0 15,-7 0 0-15,7 0 0 16,0 0 0-16,0 0 0 16,0 0 0-16,0 0 0 0,0 0 0 15,0 0 0-15,-7-6 0 16,7 6 0-16,-3-9 0 16,0-1 0-16,1 0 0 15,-1-7 0-15,-1-3 0 0,4-3 0 16,-5-6 0-16,2-3 0 15,1-3 0-15,0-7 0 16,2-3 0-16,-3-2 0 0,-3-6 0 16,6 2 0-16,-2-2 0 15,0 0 0-15,2 3 0 16,0-2 0-16,0 5 0 16,0 5 0-16,2 0 0 0,0 8 0 15,1-4 0-15,3 6 0 16,-4 1 0-16,0 2 0 15,-2 7 0-15,3 0 0 16,-3 2 0-16,0 2 0 16,0 4 0-16,2 2 0 15,-2 4 0-15,0-2 0 0,0 0 0 16,0 10 0-16,0-10 0 16,0 10 0-16,0-9 0 15,0 9 0-15,0-13 0 0,0 13 0 16,0-11 0-16,0 11 0 15,-2-9 0-15,2 9 0 16,0-11 0-16,0 11 0 0,0 0 0 16,0 0 0-16,0 0 0 15,0 0 0-15,-3-7 0 16,3 7 0-16,0 0 0 16,0-12 0-16,0 12 0 0,0-12 0 15,0 12 0-15,3-17 0 16,-3 17 0-16,5-15 0 15,-5 15 0-15,4-12 0 16,-4 12 0-16,0 0 0 16,5-9 0-16,-5 9 0 15,0 0 0-15,0 0 0 0,16-7 0 16,-4 5 0-16,8-3 0 16,3 2 0-16,4 0 0 15,8 3 0-15,7-1 0 0,0 1 0 16,4 0 0-16,3 0 0 15,-3 0 0-15,7 1 0 16,-5-1 0-16,1 0 0 0,-2 0 0 16,0 0 0-16,-4 0 0 15,-4 0 0-15,-4-1 0 16,-9-2 0-16,-2 3 0 16,-5 0 0-16,-6-3 0 0,-13 3 0 15,8 0 0-15,-8 0 0 16,0 0 0-16,0 0 0 15,0 0 0-15,0 0 0 16,0 0 0-16,0 0 0 16,0 0 0-16,0 0 0 15,0 0 0-15,0 0 0 16,0 0 0-16,0 0 0 0,0 0 0 16,-5 3 0-16,5-3 0 15,0 0 0-15,-5 10 0 16,5-10 0-16,-7 7 0 0,7-7 0 15,-8 13 0-15,8-13 0 16,-5 12 0-16,5-12-8 16,0 18-25-16,2-6-56 0,2-2 0 15</inkml:trace>
  <inkml:trace contextRef="#ctx0" brushRef="#br0" timeOffset="363009.8945">3938 14928 186 0,'0'0'2'16,"10"-5"3"-16,0 0 3 15,13-3 2-15,6 2 2 0,11-2 1 16,12-2 3-16,20-6-1 16,6 4 0-16,18 0-2 15,11-1-3-15,15-1-1 16,2-5 0-16,14 2-2 16,8 0-1-16,3 5 0 0,5-3 0 15,3 3 0-15,0 0 0 16,8-1 0-16,7 2 1 15,-3-1 0-15,5 5 0 16,2-3-1-16,8 0 0 0,3 3-1 16,2 0 0-16,0-1-1 15,7 3 0-15,3 3-1 16,5-1-1-16,-3 3 0 16,1-2 0-16,0 2-1 0,-4 0 1 15,1 0-1-15,-3 0 0 16,-2-2 0-16,-2-3 0 15,1-1 0-15,-2 2 0 16,2-6 0-16,-2 2 1 0,-3 0-2 16,-1 1 1-16,-6 0 1 15,1 1-1-15,-8-1 1 16,-2 5-1-16,-9-3 0 0,2 3 0 16,-6 2 0-16,-3-3 0 15,-1 3 0-15,-4-2 0 16,-4 2-1-16,0 0 1 15,-4-2 0-15,-3 2-1 16,-3-3 1-16,-3 3-1 16,-5 0 1-16,-7 0-1 0,-3 0 0 15,-2 0 1-15,-5 0-1 16,-6 0 1-16,-3 0-1 16,-5-3 1-16,-2 3-1 15,-4 0 1-15,0 0-1 0,-3 0 1 16,-2-2-1-16,-2 2 1 15,-1 0-1-15,-2 0 0 16,-2 0 0-16,-1 0 1 0,-6 0-1 16,-6 0 0-16,-3 5 0 15,-2 0 0-15,-4 2 0 16,-4 0 1-16,-1 0-1 16,-6 4 0-16,0 1 0 0,0-3 0 15,-2 5 1-15,-2-2-1 16,6-2 0-16,-5 3 0 15,4 1 0-15,-4 1 0 16,-1-1 0-16,-1 4 0 16,-5 0-1-16,-3 1 1 0,-6 1-1 15,2 5 1-15,-10 0-1 16,-2 3 1-16,-3 1-1 16,-6 0 1-16,4 9-1 15,-6-4 1-15,3 6 0 0,-2 2-1 16,-5-3 1-16,2 7 0 15,-1-3-1-15,-1 3 1 16,-1 3 0-16,1-2-1 0,-3 2 1 16,0 4 0-16,0-4 0 15,0 2-1-15,0 2 1 16,0 3-1-16,0-5 0 16,-3 2 0-16,1-2 1 0,-1 0-1 15,3 4 1-15,-2 2 0 16,0-5-1-16,-3 6 1 15,2-5 0-15,-3 7 0 16,-1-3 0-16,2 1 0 16,-2-2-1-16,-3 1 1 15,0-3 0-15,0 4-3 0,0-2 3 16,0 1 1-16,1 0-1 16,1 0 1-16,0 1 0 15,0-4-1-15,4 3 1 0,-1-5 2 16,1 2-3-16,0-4 0 15,1 3 1-15,1-27-3 16,2 2 1-16,0 2 0 16,-2 4-1-16,-1-2 0 0,3 3 1 15,-3 0-1-15,2-1 0 16,-2 4 1-16,3 1 0 16,-2-4 1-16,-2 7 0 15,4-5 0-15,0 6-1 0,-1-4-4 16,-1 2 3-16,-2 0 0 15,4-41 0-15,0 36-1 16,0 3 1 0,0-5 0-16,0 0 1 0,0-2 2 15,0 1-1-15,0-1 1 16,-3-1-1-16,3 0-1 16,-2-1 1-16,2-6 0 15,-2 3 0-15,0-4 0 16,-2 4 0-16,0-2 0 0,2-1 0 15,-5 2 0-15,1 1 0 16,1-3 0-16,-1 1 0 16,0-3 0-16,1 4 0 15,-3-5-1-15,1 1 1 16,-3 3 0-16,1 0-1 0,-7-2 1 16,2 1-1-16,-2 0 1 15,-4 2-1-15,1-3 0 16,-4-4-1-16,-2 3 1 15,0-2 0-15,-2-2 0 16,-5-1 0-16,-1-2-1 16,1 0 1-16,-7-1 0 15,-47 11 0-15,34-13 1 16,1-2-1-16,-9-2 0 16,0-6 1-16,-4 6 1 0,-6-5-1 15,0 1 0-15,-10-4 1 16,2 3 0-16,-5-1-1 15,-6-2 1-15,-7 0-1 16,-2 0 0-16,-7 0 1 0,-1 0 0 16,-4 0-1-16,-5 0 1 15,2 0-1-15,-7 0 0 16,-4 0 1-16,-2 0-1 16,-4 0 0-16,-8 0 0 15,2 0 1-15,-11 0 0 16,-4 0 0-16,-6 0-1 15,-5 0 0-15,2 3 1 16,-7-3-1-16,1 0 0 0,-6 2-1 16,-3-2 0-16,-4 0 0 15,0-2 0 1,-1 2 0-16,-5 0 0 0,-6-3 0 16,2 3-1-16,-7 0 1 15,4 0 0-15,-7 3-1 16,5-1 1-16,-3 1-1 0,-1 2 1 15,4-1 1-15,-3 2-2 16,-1-4 1-16,0 0 0 16,8 5-1-16,-6-1 1 15,4 0 1-15,3-3-2 16,3 2 1-16,5-2 1 16,4 2-1-16,5-2 0 15,4-3 1-15,0 1-1 0,12-1 0 16,2 0 2-16,0 0-2 15,5 0 2-15,7 0-1 16,3 0 0-16,1 0 0 16,12 0 0-16,1-1-1 15,11 1 2-15,-3 0-2 16,6-3 1-16,4 1 1 16,4 2-1-16,12 0 0 15,2-3 1-15,4 0 1 0,3 1-1 16,8-1 1-16,4 0 0 15,8-1 1-15,5-4 1 16,4 1 0-16,3-3 0 16,8 3 0-16,3-5 0 15,39 12 1-15,-32-12-1 16,2-4 0-16,10-6 0 0,-5 0-1 16,8-8 0-16,-1 0 0 15,6-7 0-15,-8-52 0 16,13 32-2-16,2-7 3 15,5-8-1-15,-4-2 1 16,4-13-2-16,-2 29 2 16,2-139 0-16,11-7 0 15,-2 7 0-15,3 4-3 16,1 9 0-16,-3 15 1 0,-3 21-1 16,-4 32-2-16,-3 4 1 15,-3 1 1-15,-2-1-1 16,-2-1 0-16,-3 0 1 0,0 4 0 15,0-4 1-15,3 3 1 16,5 1-2-16,-3 3 1 16,5 2 0-16,5 7-1 0,2 0 1 15,2 11-1-15,4 5 0 16,2 9-1-16,-2 6 1 16,1 20-2-16,-4 6-6 15,5 15-12-15,0 11-64 16,-2 6-4-16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8:36:41.582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4418 14495 311 0,'0'0'7'0,"0"0"4"16,0 0 2-16,2-13 3 16,-2 13 2-16,0-8 2 15,0 8 0-15,0-12 0 0,0 12-6 16,0 0-5-16,-7-3-2 15,7 3-3-15,-16 10-2 16,6 3-2-16,4 2 0 16,-2 0 0-16,2 2-1 15,2 2 1-15,1-1 0 16,3-1 1-16,5-1-1 0,6-2 1 16,3-7 0-16,4-2 1 15,1-5 0-15,4 0 1 16,-5-2 0-16,3-5 1 0,-5-4 1 15,-3-3-1-15,-3-4 1 16,-8 0-1-16,-2 2 1 16,-8-4-5-16,-4 5 0 0,-3-2 0 15,-5 4 0-15,0 1 0 16,-3 7 0-16,4 5 0 16,-1 2 0-16,3 8 0 15,6 0 0-15,3 8 0 16,2-3 0-16,6 2 0 0,0 2 0 15,9-1 0-15,4-3 0 16,7-3 0-16,2-4 0 16,6-1 0-16,-3-7 0 15,5 0 0-15,-6-7 0 16,-4-7 0-16,0 2 0 0,-5-5 0 16,-8-2 0-16,-7-1 0 15,0-2 0-15,-7-6 0 16,-8 6 0-16,0 0 0 0,-7 5 0 15,2 2 0-15,-5 5 0 16,0 7 0-16,0 3 0 16,6 0 0-16,1 5 0 15,1 1 0-15,4 6 0 0,3-3 0 16,8 6-11-16,-1-5-8 16,6 4-24-16,11-1-45 15,2 0 0-15</inkml:trace>
  <inkml:trace contextRef="#ctx0" brushRef="#br0" timeOffset="877.6901">4589 14529 244 0,'0'0'8'0,"0"0"4"15,0 0 2-15,0 0 0 0,0 0 2 16,0 0 0-16,0 0 0 15,0 0 0-15,5 0-3 0,5 0-4 16,3 5 0-16,6-3 0 16,9 1 0-16,11-3 0 15,9 2 0-15,9-2-1 0,10 0-1 16,13-2-1-16,10-1-2 16,6-1-1-16,8 1 0 15,11-2 0-15,7 2-1 16,4-2-1-16,7 3 1 0,8 0-1 15,3-1 0-15,3 1 0 16,5 2-1-16,-1 0 1 16,6 0-1-16,-3 0 1 15,5 0-1-15,-3 0 1 16,1 0-1-16,-2 0 0 16,-6 0 1-16,-3 0-1 0,-2 0 0 15,-9 0 1-15,-8 0-1 16,-10-3 0-16,-11 0 0 15,-9 3 0-15,-13-1 0 0,-12-2 1 16,-12 3-1-16,-15-2 1 16,-8-1-1-16,-12 3 1 15,-10 0 0-15,-5-3 0 16,-10 3 0-16,0 0 0 0,7 0 0 16,-7 0 1-16,0 0-1 15,0 0 0-15,0 0 1 16,0 0-2-16,0 0 1 15,0 0 0-15,0 0-1 0,0 0 1 16,0 0 0-16,0 0-1 16,0 0 0-16,0 0 0 15,0 0 0-15,0 0-3 16,0 0-2-16,0 0-6 16,-7 0-11-16,7 0-24 15,0 0-39-15,-8-2-1 0</inkml:trace>
  <inkml:trace contextRef="#ctx0" brushRef="#br0" timeOffset="1393.201">8599 14333 362 0,'0'0'6'15,"0"0"-1"-15,0 0 0 0,0 0 1 16,0 0 1-16,0 0 2 15,0 0 2-15,10 7 1 16,8 3-4-16,-1 2 0 0,5-1 1 16,8 4 1-16,2-3-2 15,4-2-1-15,0 0-2 16,2 0-1-16,-8-3 0 16,-4-2-2-16,-3 4 0 0,-8 2-1 15,-5 1 1-15,-10 3-1 16,-10 5 1-16,-7 0 0 15,-11 5 1-15,1 2-1 16,-8-3 1-16,3 4-1 0,-3-3 1 16,3-4-3-1,9-3 0-15,4 0 0 0,1-6 0 16,9-2 0-16,0 2 0 16,9-12-5-16,-4 15-4 15,4-15-11-15,4 2-33 16,9 1-33-16,2-3-3 0</inkml:trace>
  <inkml:trace contextRef="#ctx0" brushRef="#br0" timeOffset="2046.0317">9193 14437 378 0,'0'0'7'15,"0"0"1"-15,0-7 3 0,0 7 0 16,0 0 0-16,-2-13 1 16,2 13-1-16,4-5 0 0,12 5-4 15,-2 5-3-15,4 5-2 16,0 5-1-16,1 2 0 16,-2 6 0-16,-4 2 1 15,0 0-1-15,-11-2 0 0,-2 5 1 16,-2-6-1-16,-9-4 1 15,-1-1 0-15,-2-5 0 16,1-2 0-16,1-5 0 16,1 0 1-16,11-5-1 15,-14-2 1-15,11-6-1 16,3-4 0-16,4-10-1 0,9-2 0 16,4-10-1-16,2 0 0 15,10-1 0-15,-2-2 0 0,1 5 0 16,-6 5-1-16,1 7 1 15,-9 5 0-15,-2 4 0 16,-12 11 0-16,11 0 0 16,-11 6 0-16,0 12 1 0,0 4 0 15,0 7-1-15,0 1 1 16,0 7 1-16,0 1-2 16,2-4 0-16,6-2 0 15,1-7 0-15,7-3 0 0,1-4 0 16,6-3-4-16,1-10-9 15,11-8-47-15,-5 3-26 16,4-2-2-16</inkml:trace>
  <inkml:trace contextRef="#ctx0" brushRef="#br0" timeOffset="2377.1421">9817 14596 444 0,'0'0'2'0,"0"0"1"16,-9 12 2-16,9-12 0 15,-13 15 0-15,5-2 2 16,0 1 0-16,8 1 0 0,0-1-1 16,0 2-1-16,13-6-1 15,4 0 0-15,2-8-1 16,7 1 1-16,2-3-4 0,-3-3 0 15,-2-6 0-15,-2-4 0 16,-8-7 0-16,-6 0 0 16,-7 1 0-16,-7-1 0 15,-11 5 0-15,-4-3 0 16,-6 8 0-16,-2 5-9 16,3 0-48-16,1 10-30 0,0 5-2 15</inkml:trace>
  <inkml:trace contextRef="#ctx0" brushRef="#br0" timeOffset="3426.4591">4430 14425 289 0,'0'0'7'0,"0"0"1"0,-12 0 3 15,12 0 3-15,0 0 1 16,-7 2 0-16,7-2 3 16,0 0 2-16,0 0-4 15,12-17-3-15,15-2-1 16,8-13-2-16,17-9 1 0,19-14-1 15,17-8 0-15,19-12-3 16,18-12-2-16,11-5-1 0,15-7-1 16,12-2-1-16,5-4 0 15,9 0-2-15,2-5 1 16,0 6 1-16,-2-2-2 16,-2 4 2-16,-10 5-1 15,-11 9 2-15,-9 9-3 0,-21 4 0 16,-15 14 0-16,-21 8 0 15,-17 14 0-15,-22 6 0 16,-11 8 0-16,-16 11 0 16,-6 1 0-16,-16 13 0 15,7-10 0-15,-7 10 0 0,0 0 0 16,0 0 0-16,0 0 0 16,0 0 0-16,0 0 0 15,-5 3 0-15,5-3 0 16,0 0 0-16,-13 12-9 0,13-12-5 15,-14 12-11-15,14-12-25 16,-16 10-37-16,7-5-1 16</inkml:trace>
  <inkml:trace contextRef="#ctx0" brushRef="#br0" timeOffset="3817.0476">7311 12409 383 0,'0'0'6'15,"0"0"3"-15,0 0 1 0,0 0 1 16,0 0 1-16,0 0 0 16,-7-11 0-16,7 11 2 15,9-5-4-15,7 0-4 16,4-3-1-16,4-1-1 0,6-1 1 15,7-3-1-15,1 2-1 16,-3-1-1-16,-5 1-1 16,-5 4-1-16,-6 5 0 15,-6 2 2-15,-13 0-2 0,7 17 0 16,-7 2 0-16,-9 4 0 16,-2 4 0-16,-4 3 0 15,2 2 0-15,1-2 0 0,0-4 0 16,4 2 0-16,6-5 0 15,-3-4-4-15,5-2-2 16,0-6-7-16,5 1-20 16,13-2-53-16,-11-5-1 15</inkml:trace>
  <inkml:trace contextRef="#ctx0" brushRef="#br0" timeOffset="4331.9558">7938 11980 416 0,'0'0'6'0,"0"0"3"0,0 0 1 16,0 0 0-16,0 0 0 16,0 0 1-16,-5 10-1 15,5 5 1-15,-2-1-6 16,2 11-2-16,2-1-2 0,3 6 0 15,2-2 0-15,9-1 0 16,0-5 0-16,7-7 1 16,2 0-1-16,2-10 1 15,3-5-2-15,-2 0 0 16,2-9 0-16,-6-7 0 0,-4-1 0 16,-1-3 0-16,-6 1 0 15,-3-1 0-15,-4 2 0 16,-5 6 0-16,2-1 0 15,-3 13 0-15,0 0 0 0,0 0 0 16,0 13 0-16,0 6 0 16,5 6 0-16,2 5 0 0,4 6 0 15,1 3 0-15,-1-3 0 16,3 5 0-16,-2-5 0 16,-5 2 0-16,-3-3 0 15,-4-1 0-15,-11-5 0 16,-8 1 0-16,-9 0 0 0,-4-7 0 15,-8-2 0-15,0-3 0 16,-5-8 0-16,8-2-3 16,0-8-10-16,17 0-20 15,17-13-53-15,-4-10-2 16</inkml:trace>
  <inkml:trace contextRef="#ctx0" brushRef="#br0" timeOffset="4628.2656">8443 12143 405 0,'0'0'3'16,"0"0"3"-16,0 0 3 0,0 5 2 16,0 5 1-16,0 0 1 15,0 7 0-15,0 1 0 16,1 1-2-16,5 4-3 0,4-4-3 16,3-2-3-16,1-2-2 15,3-4 0-15,6-6 0 16,2-5 0-16,2-5 0 0,-2-8 0 15,0-2 0-15,-8-7 0 16,-4 2 0-16,-8-7 0 16,-5 2 0-16,-13 5 0 15,-6 3 0-15,-9 10 0 16,-4 2 0-16,0 10 0 16,-5 2-9-16,-11 16-79 0,23 4-2 15</inkml:trace>
  <inkml:trace contextRef="#ctx0" brushRef="#br0" timeOffset="5849.009">4356 11908 297 0,'0'0'6'16,"0"0"2"-16,0 0 0 15,0 0 0-15,0 0 2 16,-5 8 1-16,5 4 2 15,0 7 1-15,0 6-5 0,5 11-2 16,-4 3 0-16,5 11 2 16,-2 1-2-16,-1 6-1 15,3 0 0-15,-1 0 0 16,0 3 0-16,-4-6-3 16,5 2 1-16,-6 0-1 15,2-8 0-15,0 5-1 0,-2-6-1 16,3 6 0-16,-3-7 1 15,0 1-1-15,2 0 1 16,2 1 0-16,-4-2 0 0,2 2 0 16,-2-1 0-16,0-1-1 15,0-1 1-15,0-3-2 16,0 4 1-16,0-10 0 0,0 2-1 16,0-1 0-16,-2-3 0 15,2-1 0-15,0-1 1 16,0 0-1-16,0-3 2 15,0 4-1-15,0-1 0 16,0 0 1-16,0 1-1 0,0-4 1 16,0 5 0-16,0-4-1 15,0 2 0-15,2 1 0 16,-2-1 0-16,3-2 1 16,-3 4-1-16,2-4 1 15,-2 0-1-15,0 2 0 0,2 0 1 16,-2-3-2-16,3 2 1 15,-3 1-1-15,2-3 1 16,1 0-1-16,-1-3 0 0,-2 6 1 16,2-4 0-16,-2-4 0 15,3 3 1-15,-3 0-1 16,0-1 0-16,2-2 0 16,-2 1 0-16,4-5 1 0,-2 0-2 15,-2 0 0-15,2-2 0 16,-2-6 0-16,3-3 0 15,-3-1 0-15,0-8 0 16,0 12 0-16,0-12 0 0,0 0 0 16,0 0 0-16,0 0-5 15,0 0-4-15,-5 0-11 16,-3 0-49-16,3-20-20 16</inkml:trace>
  <inkml:trace contextRef="#ctx0" brushRef="#br0" timeOffset="6682.7298">4333 11937 272 0,'0'0'10'15,"0"0"5"-15,0-9 2 16,0 9 3-16,0-12 1 16,0 12 3-16,0-15 2 0,0 15-1 15,0-11-8-15,0 11-5 16,0 0-3-16,0 0-2 15,-12 14-2-15,-2 3-2 16,3 6-1-16,-3 8 0 0,-9 6 0 16,-2 5-1-16,2 1 1 15,-4-4-1-15,2 0 1 16,6-4-1-16,-5-5 0 16,8-6 0-16,2-7-1 15,5-4 0-15,2-5 1 16,7-8 0-16,0 0 0 0,0 0 0 15,5-15 0-15,5-3 0 16,1-4 0-16,3-4 0 16,6-10 0-16,-1-1 0 0,4-2-1 15,-1-2 1-15,-2 2 1 16,0 3-2-16,-2 0 0 16,-4 2 0-16,2 7 0 0,-7 2 0 15,-3 7 0-15,0 1 0 16,-2 4 0-16,-1 7 0 15,-3 6 0-15,0 0 0 0,0 0 0 16,11 2 0-16,-6 10 0 16,2 8 0-16,4 0 0 15,2 10 0-15,0 2 0 16,4 2 0-16,7 1 0 16,-3 2 0-16,2-2 0 15,2-3 0-15,-3-5 0 0,-2-2 0 16,2-3 0-16,-1-4 0 15,-5-3 0-15,-3-3 0 16,-1 3-5-16,-7 12-63 16,-5-27-23-16</inkml:trace>
  <inkml:trace contextRef="#ctx0" brushRef="#br0" timeOffset="7194.8085">4788 11928 429 0,'0'0'5'16,"0"0"3"-16,-10-12 2 0,10 12 1 15,-9-8 0-15,9 8 1 16,-8-10 0-16,8 10 1 16,4-15-13-16,9 10 0 0,4-1 0 15,7 0 0-15,5 0 0 16,-2 4 0-16,3-1 0 16,2 3 0-16,-7 0 0 15,-2 3 0-15,-9 2 0 0,-4 10 0 16,-4 0 0-16,-9 5 0 15,-10 4 0-15,-6 3 0 16,-4 3 0-16,-9 3 0 16,5-1 0-16,-6-5 0 15,6-2 0-15,2-3 0 0,7-4 0 16,9-6 0-16,4-3 0 16,5-9 0-16,8 8 0 15,11-8 0-15,6-2 0 0,2-4 0 16,6 2 0-16,2-6 0 15,2 3 0-15,0-3 0 16,0 7 0-16,-10-4-43 16,3 5-45-16,-7-1-3 0</inkml:trace>
  <inkml:trace contextRef="#ctx0" brushRef="#br0" timeOffset="7511.1452">5258 12002 439 0,'0'0'6'0,"0"0"1"16,0 0 1-16,-4-2 0 16,4 2 1-16,-9 5 0 15,4 2 1-15,1 6 0 16,1 1-5-16,3 3-5 0,0 1 0 16,7 2 0-16,7-5 0 15,2-3 0-15,7-4 0 16,0-6 0-16,2-2 0 0,5-2 0 15,-2-11 0-15,-3-2 0 16,0-6 0-16,-10-3 0 16,-7 0 0-16,-8-3 0 0,-8 2 0 15,-11 5 0-15,-11 4 0 16,-2 9 0-16,-10 7 0 16,6 7 0-16,1 13-14 15,15 6-74-15,-2-2-3 0</inkml:trace>
  <inkml:trace contextRef="#ctx0" brushRef="#br0" timeOffset="10126.9839">4301 10318 155 0,'0'0'4'16,"0"0"6"-16,0 7 2 16,0-7 5-16,0 0 5 15,0 0 2-15,6 7 2 16,-6-7 1-16,0 0-3 0,0 0-3 16,0 0-3-16,0 0-3 15,0 0-3-15,0 0-3 16,0 0-1-16,7 11-1 15,-7-11-2-15,0 0 0 0,0 0 0 16,0 0 0-16,0 0 0 16,0 0-1-16,0 0 1 15,0 0 0-15,0 0-1 0,0 0 1 16,0 0-1-16,0 0 0 16,0 0 0-16,0 0-1 15,0 0 0-15,0 7-1 16,0-7-1-16,0 0 0 15,-11 14 0-15,2-4 1 0,-8 7-1 16,-1 3 0-16,-7 8 0 16,-5 1 0-16,-5 8 0 15,1 4 1-15,-9 0-1 16,1 4 0-16,-3 5 0 0,-4-3 0 16,-6 2 1-16,-1 4 0 15,2-7-1-15,-3 3 2 16,-2 0 0-16,-1-3 0 15,5-2-1-15,-1-2-2 0,5-2 0 16,7-2 0-16,-2-4 0 16,5-2 0-16,6-2 0 15,3-3 0-15,4-5 0 0,8-2 0 16,0-5 0-16,3 0 0 16,10-2 0-16,-4-3 0 15,11-10 0-15,-10 12 0 16,10-12 0-16,0 0 0 0,0 0 0 15,-4 10 0-15,4-10 0 16,0 0 0-16,0 0 0 16,0 0 0-16,0 0 0 15,0 0 0-15,0 0 0 16,0 0 0-16,0 0 0 0,0 0-12 16,0 0-24-16,0 0-50 15,0 0-3-15</inkml:trace>
  <inkml:trace contextRef="#ctx0" brushRef="#br0" timeOffset="10675.034">3092 11155 372 0,'0'0'6'0,"0"0"5"0,6-10 1 16,-6 10 1-1,5-10 1-15,-5 10 0 0,0 0 1 16,0 0 0-16,5 4-4 15,-5 17-4-15,-7 4-1 16,-2 4-2-16,-3 6 1 0,0 2 1 16,-1 0-6-16,-3 0 0 15,-2-1 0-15,-1-7 0 16,1-3 0-16,2 0 0 0,2-6 0 16,1-6 0-16,3-2 0 15,10-12 0-15,-14 13 0 16,14-13 0-16,0 0 0 0,0 0 0 15,7 0 0-15,7-2 0 16,10-9 0-16,2 5 0 16,7-2 0-16,1 0 0 15,6 1 0-15,-2 2 0 16,-6 1 0-16,-2 4 0 16,-5 0 0-16,-3 0 0 0,-7 0 0 15,-3 0 0-15,-1 2 0 16,-11-2 0-16,12 10 0 15,-12-10 0-15,7 4-3 0,6-4-83 16,-2 0-3-16</inkml:trace>
  <inkml:trace contextRef="#ctx0" brushRef="#br0" timeOffset="11857.1036">4306 10350 203 0,'0'0'7'16,"0"0"3"-16,0 0 3 0,0 0 3 16,-9-10 1-16,9 10 2 15,0 0 0-15,0 0 0 16,0 0-5-16,0 0-4 0,0 0-3 16,0 0-1-16,0 0 0 15,0 0 0-15,13 0 1 16,3 0 0-16,4 3 1 0,10-3 0 15,9 0 1-15,8-3 0 16,13 1-1-16,16-4 0 16,12-1 0-16,15-4-1 15,13 2-1-15,6-2 0 16,7 4-2-16,10-2 0 16,0-1-1-16,8 0-1 0,-8 3 0 15,-6-1-1-15,3 1 1 16,-12 2-1-16,-2 2 0 15,-13-4 0-15,-9 5 0 16,-13-3-1-16,-13 5 1 0,-16-4-1 16,-15 2 1-16,-10 2 0 15,-10 0 0-15,-8 0 0 16,-15 0 1-16,10 0 0 0,-10 0 0 16,0 0 0-16,0 0-1 15,0 0 1-15,0 0-1 16,0 0 0-16,0 0-1 15,0 0 1-15,0-7-1 0,0 7-1 16,0 0 1-16,0 0-2 16,0 0 0-16,0 0-3 15,0 0-3-15,0 0-7 0,-10-3-14 16,8-5-54 0,2 8-3-16</inkml:trace>
  <inkml:trace contextRef="#ctx0" brushRef="#br0" timeOffset="12263.9649">6702 10047 355 0,'0'0'6'16,"0"0"3"-16,0 0 1 15,0 0 1-15,0 0-1 16,0 0 1-16,0 0 0 0,0 0 2 16,0 0-5-16,13 8-2 15,4-3-1-15,3 0-1 16,5 2 1-16,3 0 0 16,4-1-1-16,-2 1-2 15,0 2-1-15,-10 0 0 0,0 0 0 16,-3 4 0-16,-10-1-1 15,-5 5 2-15,-4 5-1 16,-12-1 1-16,-5 3 1 0,-5 1-1 16,-1 0 1-16,-3-3-1 15,1 1 0-15,5-6-1 16,2-2 1-16,4-1-1 0,7-1-2 16,2-4-1-16,7-9-9 15,0 0-39-15,16 10-35 16,0-7-2-16</inkml:trace>
  <inkml:trace contextRef="#ctx0" brushRef="#br0" timeOffset="14106.5372">7202 10136 394 0,'0'0'3'0,"0"0"2"15,0-6 1-15,0 6 2 16,7-11 0-16,-7 11 1 16,20-9 1-16,-5 5 0 15,3 4-3-15,-1 0-1 0,3 9-3 16,-3 3 0-16,1 3-1 15,-6 4-1-15,-6 6 0 16,-4-1 0-16,-2 5 0 16,-11 0 0-16,-3-4 0 0,-6 0 0 15,0 0 1-15,0-8-1 16,2-3 2-16,4-2-1 16,1-7 1-16,6 1 1 15,7-6-2-15,0 0 1 16,-3-18-1-16,7 1 0 0,10-5-1 15,2-8 0-15,5-2-1 16,7-6 0-16,-1 2 1 16,3 1 2-16,-3 2-3 0,-5 9 0 15,-4 4 0-15,0 7 0 16,-11 6 0-16,-7 7 0 16,5 5 0-16,-5 10 0 0,-5 8 0 15,-1 1 0-15,1 6 0 16,3 2 0-16,2 3 0 15,0-1 0-15,6-7 0 16,6 1 0-16,5-10 0 16,4-6 0-16,10-5 0 0,1-5 0 15,5 1 0-15,-7-1-61 16,8-7-28-16,-3-7-1 16</inkml:trace>
  <inkml:trace contextRef="#ctx0" brushRef="#br0" timeOffset="17874.1341">4301 10293 129 0,'0'0'5'0,"0"0"4"16,0 0 3-16,0 0 4 16,0 0 2-16,-5-3 4 15,5 3 0-15,0 0 2 0,0 0-3 16,0 0-3-16,0 0-4 15,0 0-2-15,0 0-3 16,0 0-2-16,0 4-1 16,0-4-1-16,0 0-1 0,0 0-2 15,0 0 0-15,0 0-1 16,0 0-4-16,0 0-9 16,0 0-23-16,0 0-37 15,0 0-2-15</inkml:trace>
  <inkml:trace contextRef="#ctx0" brushRef="#br0" timeOffset="19711.6076">4314 10314 127 0,'0'0'4'16,"0"0"5"-16,0 9 1 15,0-9 4-15,0 0 3 16,2 9 3-16,-2-9 3 15,5 8 3-15,-5-8-3 0,0 0-1 16,0 0-3-16,0 0 0 16,0 0-4-16,0 0-1 15,0 0-2-15,0 0-1 0,0 0-3 16,0 0 0-16,0 0-2 16,0-8 0-16,0 8-1 15,-2-14 0-15,2 1 0 0,-3 2-1 16,1-1 0-16,2-2-1 15,-4-1 1-15,4-4 0 16,-3-7-1-16,2 1 1 16,-2-7 0-16,1-4 0 0,-2-10 0 15,3 0-1-15,-6-9 0 16,2-2 0-16,-8-10 1 16,3-3-1-16,1-3-1 15,-2-2 1-15,1-7 0 16,3 0-1-16,1 2 1 15,4 3 0-15,-3 4 0 0,5 1-1 16,-2 6 0-16,2 4 0 16,0 8 0-16,-3-1 0 15,1 6-2-15,-3 1 0 0,3 7 0 16,-1 3 0-16,3 6 0 16,-2 2 0-16,2 6 0 15,0 6 0-15,0 3 0 0,0 5 0 16,0 10 0-16,0-15 0 15,0 15 0-15,0 0 0 16,0 0 0-16,-3-10 0 16,3 10 0-16,0 0 0 0,0 0 0 15,0 0 0-15,0 0 0 16,0 0 0-16,0 0 0 16,0 0 0-16,0 0 0 15,0 0 0-15,0 0 0 16,0 0 0-16,0 0 0 0,0 0 0 15,0 0 0-15,0 0 0 16,0 0 0-16,0 0 0 16,0 0 0-16,0 0 0 15,0 0 0-15,0 0 0 0,0 0 0 16,-5-7 0-16,5 7 0 16,0 0 0-16,-5-10 0 15,5 10 0-15,0 0 0 0,-2-10 0 16,2 10 0-16,0 0 0 15,0 0 0-15,0 0 0 16,0 0 0-16,0 0 0 0,0 0 0 16,0 0 0-16,0 0 0 15,-10 0 0-15,5 10 0 16,-1 5 0-16,-4 2 0 16,1 3 0-16,-6 2 0 15,0 6 0-15,0-1 0 0,-2 0 0 16,-3 0 0-16,1-4 0 15,8-4 0-15,-4-1 0 16,5-6 0-16,3-3 0 16,7-9 0-16,-8 8 0 0,8-8 0 15,0 0 0-15,0 0 0 16,0 0 0-16,0-9 0 16,0-4 0-16,0-2 0 0,3-2 0 15,2-3 0-15,-2-1 0 16,6-5 0-16,-1 4 0 15,2 2 0-15,-3 3 0 16,-1 4 0-16,1 3 0 16,-7 10 0-16,9-13 0 0,-9 13 0 15,10 0 0-15,-10 0 0 16,13 8 0-16,-2 1 0 16,3 3 0-16,0 0 0 15,7 3 0-15,0-1 0 16,2 1 0-16,2 0 0 0,-2-3 0 15,-2 0 0-15,7-1 0 16,-7-4 0-16,3-2 0 16,-5 1 0-16,-2-5-6 0,2-1-47 15,-8 3-36-15,-1-3-2 16</inkml:trace>
  <inkml:trace contextRef="#ctx0" brushRef="#br0" timeOffset="20389.5226">3913 7824 379 0,'0'0'7'16,"0"0"1"-16,0 0 2 0,-8-9 2 15,8 9-1-15,0 0 0 16,0 0 0-16,0 0 1 16,0 0-6-16,-4 5-2 0,4 11-2 15,12 1 0 1,3 0 1-16,5 0 0 16,0 0 1-16,5-2-1 15,2-5 0-15,1-2 0 16,-1-8 0-16,-2-3-1 15,-9-7 0-15,5-3 0 0,-9-3 0 16,-5-2 1-16,-1-3 0 16,-3 1-3-16,-3-1 0 0,0 4 0 15,-6 0 0-15,1 7 0 16,3 3 0-16,2 7 0 16,0 0 0-16,0 0 0 15,0 9 0-15,4 6 0 0,12 4 0 16,-2 4 0-16,6 3 0 15,1 5 0-15,0-1 0 16,0 5 0-16,-1-4 0 16,-6 4 0-16,-3 3 0 0,-9-4 0 15,-2 4 0-15,-13 2 0 16,-4-4 0-16,-5 2 0 16,-6-1 0-16,3-3-8 0,-9-7-24 15,3 1-54 1,11-1-2-16</inkml:trace>
  <inkml:trace contextRef="#ctx0" brushRef="#br0" timeOffset="21450.1247">2396 11779 365 0,'0'0'8'0,"0"0"4"15,0 0 1-15,0 0 2 16,0 0 1-16,0 0 1 16,0 0 0-16,0 0 0 15,0 0-6-15,0 0-3 16,11-5-3-16,6-5-1 15,8 0-1-15,6-2-3 0,5-1 0 16,4 1 0-16,0 3 0 16,-3-2 0-16,-5 4 0 0,-2 5 0 15,-12 2 0-15,-4 0 0 16,-9 8 0-16,-5 6 0 16,-5 3 0-16,-12 7 0 15,-3 4 0-15,-10 2 0 0,-2 7 0 16,-3-3 0-16,1 4 0 15,-1-6 0-15,5-2 0 16,5-8 0-16,5-2 0 16,8-8 0-16,5-2 0 0,7-10 0 15,0 0 0-15,7-3 0 16,14-6 0-16,9-6 0 16,3-2 0-16,9-3 0 15,-2 0 0-15,7 0 0 0,-6 1 0 16,-3 6 0-16,-6 3 0 15,-6 2 0-15,-6 7 0 16,-2 1 0-16,-6 0-2 16,0 1-22-16,-2 7-63 0,-2-2-3 15</inkml:trace>
  <inkml:trace contextRef="#ctx0" brushRef="#br0" timeOffset="21774.965">3108 11833 486 0,'0'0'3'16,"0"0"0"-16,0 0 1 15,0 0 0-15,12 3 0 0,-12-3 1 16,10 17-3-16,-2-2-2 16,-4 3 0-16,4 4 0 15,-3 0-3-15,8 8-33 0,-6-3-49 16,0-2-5-16</inkml:trace>
  <inkml:trace contextRef="#ctx0" brushRef="#br0" timeOffset="22476.2298">7961 10357 415 0,'0'0'4'0,"0"0"3"0,0 0 1 0,1 15 2 15,2-2 0-15,2 3 1 16,-5 4 0-16,3 6 0 16,-1 3-4-16,0-2-5 15,2 5-10-15,-4 11-52 16,5-22-26-16,-1 3-2 0</inkml:trace>
  <inkml:trace contextRef="#ctx0" brushRef="#br0" timeOffset="23612.2868">4565 7940 318 0,'0'0'9'0,"0"0"4"15,0 0 3-15,0 0 3 0,0 0 3 16,0 0 0-16,-3-11 1 16,3 11 1-16,0 0-7 15,0 0-6-15,0 0-1 16,0 0-3-16,0 13-7 0,3-1 0 16,0 6 0-16,1-1 0 15,2 5 0-15,0-1 0 16,2 0 0-16,-6-3 0 15,2-1 0-15,2-2 0 0,-4-3 0 16,0-2 0-16,4 1 0 16,-6-11 0-16,0 12 0 15,0-12 0-15,3 9 0 0,-3-9 0 16,0 0-35-16,0 0-55 16,0 0-3-16</inkml:trace>
  <inkml:trace contextRef="#ctx0" brushRef="#br1" timeOffset="31289.169">6012 6762 193 0,'0'0'7'16,"0"0"3"-16,0 0 4 15,0 0 4-15,0 0 3 16,0 0 1-16,0 0 0 0,0 0 2 15,0 0-7-15,0 0-2 16,0 0-2-16,0 0-2 16,0 0-2-16,2-9 0 0,3 1-1 15,0-7 1-15,2-2 0 16,0-5 0-16,6-5-1 16,-1-3 0-16,1-5-2 15,2-3-1-15,0-1 0 16,2 0 0-16,1-3-1 0,1-3-1 15,-1-2 0-15,2 0 0 16,-1-3 0-16,2 3 0 16,-1-4 0-16,4 3-1 15,-2-5 0-15,1 7 0 16,0-3 0-16,-4 1 0 0,4 1 0 16,-3 0-2-16,1 1 0 15,0-3 0-15,-1 6 0 0,-3-4 0 16,1 4 0-16,-2 1 0 15,5 0 0-15,-6 3 0 16,2-3 0-16,1 4 0 16,-4-4 0-16,2 2 0 0,-2 1 0 15,-1-3 0-15,-1 4 0 16,-1-1 0-16,3 3 0 16,-4 0 0-16,-1 1 0 15,4-3 0-15,-3 5 0 16,3 0 0-16,-6-1 0 15,5-1 0-15,-1 0 0 16,1 1 0-16,0-1 0 0,1 0 0 16,-1-2 0-16,3 0 0 15,-3 2 0-15,4 0 0 16,-4 1 0-16,3-1 0 0,-5 5 0 16,2 3 0-16,-2 0 0 15,-2 3 0-15,-1 3 0 0,2 1 0 16,-1 1 0-16,0 2 0 15,-1-3 0-15,0 3 0 16,1 1 0-16,0-4 0 16,-1 3 0-16,0 0 0 0,-1 3 0 15,-1 0 0-15,2 2 0 16,-7 2 0-16,5 1 0 16,-5 9 0-16,7-13 0 15,-7 13 0-15,0 0 0 16,0-10 0-16,0 10 0 15,0 0 0-15,0 0 0 0,0 0 0 16,0 0 0-16,0 0 0 16,0 0 0-16,0 0 0 15,0 0 0-15,0 0 0 16,0 0 0-16,0 0 0 0,0 0 0 16,0 0 0-16,-5 0 0 15,5 0 0-15,0 0 0 0,-9 7 0 16,9-7-37-16,0 13-51 15,0-13-3-15</inkml:trace>
  <inkml:trace contextRef="#ctx0" brushRef="#br1" timeOffset="31779.7727">6807 4169 366 0,'0'0'7'15,"0"0"3"-15,0 0 0 16,0 0 1-16,0 0 1 0,0 0 2 16,0 0 1-16,0 0 1 15,7-10-5-15,-7 10-3 16,20-13 0-16,-5 4 0 0,3-4-1 15,1-2-1-15,6-2-4 16,-2 0-2-16,1-1 0 16,-2 0 0-16,1 4 0 15,-5 2 0-15,-4 2 0 16,-1 3 0-16,-13 7 0 0,15 0 0 16,-15 0 0-16,13 7 0 15,-9 6 0-15,4 3 0 16,-1 7 0-16,0 1 0 15,-1 4 0-15,1 2 0 16,3-1 0-16,-3 1 0 0,1 0 0 16,-1-1 0-16,1-9 0 15,-1 3 0-15,-1-5 0 16,-2-4 0-16,1-2 0 0,-5-12 0 16,7 13 0-16,-7-13 0 15,0 0 0-15,10 7-9 16,-10-7-54-16,0 0-27 0,0 0-1 15</inkml:trace>
  <inkml:trace contextRef="#ctx0" brushRef="#br1" timeOffset="32699.9819">7083 3621 373 0,'0'0'7'0,"0"0"4"15,0 0 2-15,-3-9 1 0,3 9 2 16,0-13 1-16,0 3 0 16,0-2 2-16,3 2-6 15,4 0-4-15,5-2-7 16,-1 4-2-16,3 5 0 16,6 3 0-16,1 0 0 0,-2 8 0 15,1 5 0-15,2 2 0 16,-4 4 0-16,-3 4 0 15,-3-1 0-15,-5 3 0 16,-1 3 0-16,-4-2 0 16,-2-4 0-16,0-2 0 15,-5 0 0-15,2-4 0 0,1-5 0 16,2-11 0-16,0 0 0 16,-12 3 0-16,9-10 0 15,3-11 0-15,0-7 0 0,0-5 0 16,0-8 0-16,0-11 0 15,0 3 0-15,3-4 0 16,-1 3 0-16,1 3 0 0,-1 9 0 16,-2 6 0-16,2 9 0 15,1 9 0-15,-3 11 0 16,0 0 0-16,2 15 0 16,4 8 0-16,4 4 0 0,2-2 0 15,5 4 0-15,0-2 0 16,8 1 0-16,-2-9 0 15,7-1 0-15,-3-8 0 16,3-10 0-16,-2 3 0 16,-4-6 0-16,-14 1-89 15,15-6-2-15</inkml:trace>
  <inkml:trace contextRef="#ctx0" brushRef="#br1" timeOffset="36006.4229">5949 6884 101 0,'0'0'5'0,"0"0"2"15,0 0 3-15,0 0 5 0,0 0 5 16,0 0 3-16,0 0 2 16,0 0 3-16,0 0-2 15,0 0-2-15,0 0-3 16,0 0-3-16,0 0-4 0,0 0-3 15,0 0-2-15,0 0-1 16,0 0-2-16,0 0 0 16,0 0-2-16,0 0 1 15,0 0-1-15,8-10-1 16,-8 10 0-16,0 0-1 0,0 0 0 16,0 0 0-16,0 0-1 15,0 0-1-15,0 0 1 16,0 0-1-16,0 0 1 15,0 0-1-15,0 0 1 0,0 0-1 16,7-3 1-16,-7 3 0 16,0 0-1-16,0 0 1 15,7-12-1-15,-7 12 0 16,5-10 0-16,-5 10-1 0,6-7 0 16,-6 7 0-16,0 0 0 15,7-13 0-15,-7 13 0 16,0 0 1-16,10-12-1 15,-10 12 1-15,0 0 0 0,5-13 0 16,-5 13 0-16,0 0 0 16,8-9 1-16,-8 9 0 15,0 0 0-15,0 0 0 0,0 0 1 16,0 0 0-16,0 0 0 16,0 0 1-16,0 0 0 15,0 0 0-15,0 0 0 16,0 0 0-16,0 0 1 15,0 0-1-15,0 0 1 0,0 0-1 16,0 0 1-16,0 0-1 16,0 0 0-16,0 0 0 15,0 0-2-15,-11 0 1 16,11 0-1-16,-7 3 0 0,7-3-1 16,-12 6 1-16,12-6-1 15,-18 13 1-15,11-8-1 16,-4 5 0-16,4-3 1 15,-5 0-1-15,-2 1 0 0,3 2 0 16,-2 0 1-16,1 3-1 16,-3-4 0-16,0 2 0 15,3 1 1-15,-6 0-1 0,6 0 0 16,-3 3 0-16,-2-3 0 16,-3 3 0-16,4 0 1 15,-3 0-1-15,-1 2 0 16,-3-2 0-16,4 3 1 0,-6 2-1 15,2-1 1-15,-4 1-1 16,-2 2 0-16,4 3 0 16,-8 3 2-16,3 0-1 15,-5 1-1-15,3 0 1 16,0-1 1-16,-2-1-1 16,6 0 0-16,-7 3 0 0,0-3 0 15,3 1 0-15,0-5 0 16,-3 3-1-16,1 1 1 15,5-2 0-15,-3-3 0 0,5-2-1 16,2 2 1-16,0-4 0 16,5-1-1-16,1-2 1 15,1-3 0-15,0-2 0 0,6-3 0 16,2 0 0-16,0 1 0 16,10-8 0-16,-12 9-1 15,12-9 1-15,0 0-1 16,-10 4 0-16,10-4 1 0,0 0-1 15,0 0 0-15,0 0-1 16,0 0 1-16,0 0-1 16,0 0 0-16,0 0-1 15,0 0-1-15,0 0 0 16,0 0-1-16,0 0-2 0,5-3-5 16,-5 3-7-16,11-10-25 15,8 5-40-15,-12-2-2 16</inkml:trace>
  <inkml:trace contextRef="#ctx0" brushRef="#br1" timeOffset="36598.5591">4942 7466 279 0,'0'0'10'0,"0"0"6"0,0 0 2 15,5-10 1-15,-5 10 2 16,0 0 2-16,0 0-1 15,10-7 0-15,-10 7-9 0,0 0-4 16,3 7-1-16,-3 3-3 16,0 2 0-16,-5 3 0 15,0 3-1-15,-3 4-1 0,1 1 1 16,0-1-2-16,-1-1 0 16,-3 3 0-16,2-4-1 15,-1-3 0-15,2-3 0 16,4-2-1-16,-1-4 1 15,5-8-1-15,-5 15 0 0,5-15 0 16,0 0-1-16,0 0 1 16,0 11 0-16,0-11 0 15,10 0 1-15,-1 0 0 16,9 0 0-16,2 0 0 16,2-6 0-16,3 3 1 0,0 1-1 15,0-1 0-15,2 0 0 16,-2 2-1-16,-1 1 0 0,-3 0 1 15,-1 0-2-15,-6 0 1 16,2 1-2-16,-7-1-1 16,1 6-2-16,-10-6-4 15,11 2-11-15,-11-2-31 0,0 0-35 16,0 0-3-16</inkml:trace>
  <inkml:trace contextRef="#ctx0" brushRef="#br1" timeOffset="37188.9393">4972 8075 414 0,'0'0'6'15,"0"0"2"-15,0 0 2 16,0 0-1-16,0 0 2 15,0 0 0-15,0-4 2 16,8-6-1-16,2 0-4 0,4-5-3 16,9-3-1-16,2 0-4 15,2-1 0-15,3 2 0 16,0 2 0-16,-5 6 0 16,-1-2 0-16,-4 10 0 0,-2 1 0 15,-8 6 0-15,-3 9 0 16,-5 5 0-16,-2 5 0 15,-2 7 0-15,-5 0 0 16,-3 3 0-16,-3 0 0 0,-1 2 0 16,-2-10 0-16,4 0 0 15,1-10 0-15,4-1 0 16,3-4 0-16,4-12 0 16,0 0 0-16,0 0 0 0,17-19 0 15,0-2 0-15,6-4 0 16,4-6 0-16,8-1 0 15,-3-4 0-15,-1 7 0 0,3-1-4 16,-2 7-34-16,-5 5-51 16,-2 1-1-16</inkml:trace>
  <inkml:trace contextRef="#ctx0" brushRef="#br1" timeOffset="40146.3388">6036 6785 244 0,'0'0'7'0,"0"0"4"15,0 0 2-15,0 0 5 0,0 0 3 16,0 0 3-16,0 0 0 16,-5-2 4-16,5 2-6 15,0 0-3-15,-10-11-3 16,10 11-3-16,-9-7-2 0,9 7-3 15,-13-11 0 1,3 7-1-16,-1-1-2 0,-1 0 0 16,3-2-1-16,-7-3-1 15,2 2-3-15,-6-1 0 0,0-1 0 16,0-5 0-16,-2 2 0 16,-6 1 0-16,3-1 0 15,-2-1 0-15,3-4 0 0,-4 6 0 16,1-5 0-1,-1 1 0-15,1 2 0 0,2-4 0 16,0 4 0-16,-4-1 0 16,6 0 0-16,-2 0 0 15,0 0 0-15,0-3 0 16,0 6 0-16,4-2 0 16,-2-1 0-16,-2 0 0 0,0 0 0 15,1 2 0-15,4 4 0 16,-5-2 0-16,2 2 0 0,0-3 0 15,4-1 0-15,-4 4 0 16,3 1 0-16,3-4 0 16,0-2 0-16,0 5 0 15,-1-1 0-15,0 0 0 0,-1 0 0 16,3 1 0-16,0-4 0 16,-2 4 0-16,1-1 0 15,-3 3 0-15,-1-1 0 0,0-2 0 16,3 2 0-16,-5-2 0 15,6 2 0-15,-5-1 0 16,4 1 0-16,-4-1 0 16,5 1 0-16,-4-2 0 15,4 1 0-15,-3 2 0 16,1-4 0-16,-1 4 0 16,-1-4 0-16,0 4 0 0,1-3 0 15,-3 0 0-15,3 0 0 16,-2 1 0-16,0-4 0 15,0 4 0-15,-1-4 0 0,1 0 0 16,-1 3 0-16,0 1 0 16,2-2 0-16,-2 4 0 15,3 0 0-15,1-3 0 0,-2 3 0 16,1-3 0-16,3 3 0 16,-5-6 0-16,4 2 0 15,-4-1 0-15,2 3 0 16,0-4 0-16,-2 3 0 0,2-2 0 15,0 2 0-15,0 1 0 16,3-4 0-16,-4 1 0 16,2 2 0-16,0-4 0 15,3 5 0-15,-4-3 0 16,0 0 0-16,3-1 0 0,-3 4 0 16,2-4 0-16,-1 1 0 15,1 2 0-15,1-4 0 16,-3 5 0-16,0-1 0 15,1 0 0-15,1-2 0 0,-7-3 0 16,5 3 0-16,0-3 0 16,-5 0 0-16,3 0 0 15,0 0 0-15,-3-2 0 0,2-1 0 16,-2 2 0-16,3-1 0 16,0-1 0-16,-1 0 0 15,1 3 0-15,2-2 0 16,0 2 0-16,2 3 0 0,-1-1 0 15,4 3 0-15,3-2 0 16,0 5 0-16,1 2 0 16,1 0 0-16,1 0 0 0,9 5 0 15,-13-10 0 1,13 10 0-16,-12-10 0 0,12 10 0 16,-14-7 0-16,14 7 0 15,-6-8 0-15,6 8 0 16,0 0 0-16,-12-7 0 15,12 7 0-15,0 0 0 0,0 0 0 16,-12-11 0-16,12 11 0 16,0 0 0-16,0 0 0 15,0 0 0-15,0 0 0 0,0 0 0 16,0 0 0-16,0 0 0 16,0 0 0-16,0 0 0 15,0 0 0-15,0 0 0 0,0 0 0 16,-4 11 0-1,4 1 0-15,2 6 0 0,0 1 0 16,5 5 0-16,0 5 0 16,-1-2 0-16,2 0 0 15,0-3 0-15,0-1 0 16,-2-3 0-16,2-5 0 0,-3 2 0 16,3-7 0-16,-3-1 0 15,-1-1 0-15,-4-8 0 16,8 12 0-16,-8-12 0 0,0 0 0 15,0 0 0-15,0 0 0 16,11 7 0-16,-11-7 0 16,0 0 0-16,0 0 0 15,-6-7 0-15,-1-3 0 16,-1 0 0-16,-1-4 0 0,-4-6 0 16,1 3 0-16,-2-6 0 15,3 3 0-15,-1-2 0 16,-1 5 0-16,3-5 0 0,3 5 0 15,-1 1 0-15,-1 2 0 16,6 1 0-16,0 1 0 16,3 12 0-16,-2-15 0 15,2 15 0-15,0-10 0 16,0 10 0-16,0 0 0 0,12-4 0 16,-12 4 0-16,18 0 0 15,-10 0 0-15,9 0 0 16,2 0 0-16,-1 0 0 0,3-6 0 15,7 4 0-15,-3-6 0 16,2-2 0-16,1 0 0 16,-3-3 0-16,-3 1 0 15,-2 5 0-15,-5-5 0 0,0 4 0 16,-6 1 0-16,2 5 0 16,-11 2 0-16,9-3 0 15,-9 3-4-15,13 0-50 16,-13 0-38-16,5 10-1 0</inkml:trace>
  <inkml:trace contextRef="#ctx0" brushRef="#br1" timeOffset="40972.5381">2584 4845 405 0,'0'0'5'15,"-11"-2"1"-15,11 2 2 16,-17-7 2-16,7 4 0 0,0 0 0 16,0 3 0-16,10 0 1 15,-13 0-5-15,13 0-1 16,11 13-2-16,3-6-1 15,9 0 0-15,2 3 0 0,5-5-1 16,4-2 2-16,1-3-1 16,1-3 0-16,0-6 0 15,-6-1 0-15,0-7 0 16,-6-1 0-16,-8 0-2 16,-6-2 0-16,-6 1 0 0,-4 1 0 15,-4 1 0-15,-4 0 0 16,-5 4 0-16,4 3 0 15,-3 3 0-15,4 2 0 16,8 5 0-16,0 0 0 0,0 0 0 16,15 10 0-16,2-3 0 15,1 4 0-15,11 4 0 16,-1 0 0-16,-1-1 0 0,1 3 0 16,-5 3 0-16,-3 3 0 15,-3-4 0-15,-5 9 0 16,-8-4 0-16,-1 3 0 15,-6 9 0-15,-9-7 0 0,-6 2 0 16,-2 7 0 0,-1-5 0-16,-2-1 0 0,-4-2 0 15,6-6 0-15,0-9-16 16,8-5-71-16,13-10-4 16</inkml:trace>
  <inkml:trace contextRef="#ctx0" brushRef="#br1" timeOffset="42733.9729">7816 3618 352 0,'0'0'7'0,"0"0"6"16,0 0 1-16,0-6 2 15,0 6 1-15,0-13 2 16,0 3 1-16,0 3-1 15,0-5-5-15,0 2-4 16,2-4 0-16,3 0-10 16,6 4 0-16,1-5 0 0,2 6 0 15,2 2 0-15,2-1 0 16,-2 8 0-16,2 0 0 16,-3 8 0-16,-2 3 0 15,-7 9 0-15,2 3 0 0,-5 7 0 16,-3 1 0-16,-3 1 0 15,-5 1 0-15,2-1 0 16,-3-5 0-16,2-4 0 0,0-5 0 16,5-6 0-16,2-12 0 15,0 0 0-15,4 0 0 16,8-16 0-16,6-4 0 0,3-2 0 16,3-4 0-16,-2-6 0 15,6 2 0-15,-3-1 0 16,-3 5 0-16,-2 6 0 15,-3-1 0-15,-5 7 0 16,-2 6 0-16,-10 8 0 16,11-7 0-16,-11 7 0 15,0 0 0-15,2 7 0 0,-2-7 0 16,0 15-21-16,2-5-70 16,-2 0-3-16</inkml:trace>
  <inkml:trace contextRef="#ctx0" brushRef="#br1" timeOffset="43750.6133">3257 4709 395 0,'0'0'5'0,"0"0"2"16,0-9 1-16,0 9 2 0,0-18 3 16,0 7-2-16,0-1 2 15,2-5 0-15,1 3-3 16,4-4-3-16,4 6-2 0,-4-1-2 15,5 6 0-15,1-1-2 16,-2 8 0-16,4 0-1 16,0 10 0-16,-2 2 1 0,0 6-1 15,-4 4 0-15,-1 1 0 16,0 1 1-16,-6 3 1 16,1-1 0-16,-3-5-2 15,0-1 0-15,0-5 0 0,0-3 0 16,0-12 0-16,5 10 0 15,-5-10 0-15,16-12 0 16,0-3 0-16,-2-7 0 16,6 0 0-16,1-3 0 15,1-3 0-15,-1 1 0 16,3 5 0-16,-4 2 0 0,-4 1-6 16,10 6-47-16,-8 6-36 15,-2 4-2-15</inkml:trace>
  <inkml:trace contextRef="#ctx0" brushRef="#br1" timeOffset="45356.1485">5571 8081 340 0,'0'0'7'0,"0"0"4"16,0 0 4-16,-5-6 1 0,5 6 0 15,0 0 2-15,-7-14 0 16,7 14 0-16,0-15-6 16,0 5-3-16,3 0-4 0,4-1-1 15,2-1-1-15,2 3-1 16,-1-2-1-16,3 7-1 16,-1-1 0-16,2 3 1 0,-3 2-1 15,1 2 0-15,-7 7 1 16,1 4 0-16,-3 5 0 15,-3 1 1-15,0 6-1 16,-3 2 1-16,-3 0 0 16,-2 1 1-16,-1-3-1 15,1-3-2-15,-2-5 0 16,5-2 0-16,0-8 0 0,5-7 0 16,0 0 0-16,0 0 0 15,5 0 0-15,5-2 0 16,5-11 0-16,0 4 0 0,0-6 0 15,4-2 0-15,4 3 0 16,-5-6 0-16,1 4 0 16,-1 0 0-16,-1 5 0 0,-4 1 0 15,1 2 0-15,-3-2-6 16,3 6-40-16,-2-1-43 16,-1-2-2-16</inkml:trace>
  <inkml:trace contextRef="#ctx0" brushRef="#br1" timeOffset="50167.3326">9201 6765 272 0,'0'0'10'0,"0"0"3"16,0 0 3-16,-8-11 3 15,8 11 1-15,0 0 1 0,-7-4 0 16,7 4-1-16,0 0-9 16,-12 0-3-16,12 0-4 15,-11 18-1-15,6-6-3 16,0 3 0-16,3 0 1 0,0 2 0 15,2-2 2-15,2 0 0 16,10-6 2-16,1-1 0 16,4-4 0-16,6-4 1 0,4 0 0 15,-3-4 1-15,4-4-2 16,-2-4 1-16,-5 0-1 16,-3-3 0-16,-6-2-1 0,-7-1 0 15,-5 4-2-15,-5-4-2 16,-5 5 0-16,-7 1 0 15,-1 5 0-15,-4 2 0 16,2 5 0-16,-2 2 0 16,2 6 0-16,2 1 0 0,6 3 0 15,0 4 0-15,9-1 0 16,3 3 0-16,3-4 0 16,9 1 0-16,6-5 0 15,1 0 0-15,9-3 0 16,1-5 0-16,1-2 0 0,0 0 0 15,-5-7 0-15,-2-2 0 16,-9-4 0-16,-4 1 0 16,-4-4 0-16,-6 2 0 0,-11-2 0 15,-1 2 0-15,-6 1 0 16,-3 4 0-16,-5 1 0 16,-1 6 0-16,2 2 0 0,0 5 0 15,0 4 0-15,6 3 0 16,6 4-4-16,3-1-19 15,8 0-62-15,4 0-4 16</inkml:trace>
  <inkml:trace contextRef="#ctx0" brushRef="#br1" timeOffset="54470.7352">9183 6882 188 0,'0'0'9'0,"0"0"6"15,0 0 3-15,-2-8 5 16,2 8 3-16,0 0 1 0,-5-10 2 16,5 10 1-16,0 0-7 15,0 0-6-15,0 0-5 16,0 0-2-16,0 0-3 0,0 0-2 15,19-7 0-15,9 7-2 16,5-3 1-16,16 3 0 16,3 0 1-16,11-2-1 15,6-1-1 1,3 0 0-16,5 2-1 0,1-2 0 16,1-2-1-16,3 0 0 15,-3 0 0-15,1-2 0 0,-6-1 0 16,1 3 0-16,-6 1 0 15,-6-1 0-15,-11-1-1 16,-7 4 1-16,-10-3 0 16,-8 3 0-16,-7 2 0 0,-5 0 0 15,-8-3 1-15,-7 3-1 16,0 0 1-16,0 0 0 0,0 0 0 16,0 0 0-16,0 0-1 15,0 0 0-15,0 0 0 16,0 0 0-16,0 0-1 15,0 0-1-15,0 0-1 16,-7 0-2-16,7 0-1 0,-18 3-4 16,9-1-5-16,-4-2-11 15,3 0-28-15,10 0-32 16,-14 5 0-16</inkml:trace>
  <inkml:trace contextRef="#ctx0" brushRef="#br1" timeOffset="54937.5643">10380 6656 331 0,'0'0'7'0,"0"0"4"15,0 0 3-15,0 0 1 16,-9 0 1-16,9 0-2 0,0 0 1 16,0 0 2-16,0 8-6 15,0-8-4-15,16 12-2 16,1-7 0-16,5 5 0 16,6-2 0-16,-1-1-1 0,3 0-1 15,-3 1-1-15,-2-1 0 16,-3 3-2-16,-5-3 1 15,-4 2-1-15,-8 2 0 16,-4 4 1-16,-1-3-1 0,-1 6 1 16,-11-1 0-16,-6 1 0 15,-1 1 0-15,-6 1 0 16,0-2 0-16,-3-1-1 16,3 0 1-16,6-3-1 15,1-3 0-15,4-2 0 0,3-1-1 16,11-8 0-16,-12 10-1 15,12-10-3-15,0 0-4 16,0 0-9-16,0 0-31 0,12 0-35 16,1-3-2-16</inkml:trace>
  <inkml:trace contextRef="#ctx0" brushRef="#br1" timeOffset="55724.7735">10709 6768 311 0,'0'0'10'0,"0"0"2"0,0 0 2 16,0 0 4-16,0 0 0 16,9-3 1-16,0-2 0 0,6 2 1 15,0-4-8-15,2 2-4 16,1 2-2-16,2 1-1 15,-3 0-2-15,-3 2-1 16,-1 0-1-16,-3 0-1 16,-10 0 0-16,15 12 1 0,-15-12-1 15,2 18 0 1,-2-8 1-16,-4 2-1 0,-3 1 1 16,-4-1-1-16,3 0 0 15,-2-2 0-15,1 2 0 16,1-2-1-16,8-10 1 0,-9 15-1 15,9-15 1-15,0 15 0 16,7-9 0-16,5-2 1 16,3 4 0-16,3-4 0 0,1 1-1 15,-1-2 1-15,2 2-1 16,-5-1 0-16,-1-1 1 16,-3 2-2-16,-11-5 2 15,10 7-1-15,-10-7 1 0,-3 10 0 16,-6-2 0-16,-9-4 0 15,-2 1 0-15,-5 3 0 16,-3-4 0-16,-3 2-1 0,1-1 0 16,0 1-2-16,3-5-4 15,4 5-9-15,-2-1-35 16,8-1-33-16,9-1-3 16</inkml:trace>
  <inkml:trace contextRef="#ctx0" brushRef="#br1" timeOffset="57312.0184">10705 6765 290 0,'0'0'9'0,"0"0"4"16,0 0 5-16,-10-5 3 16,10 5 3-16,0 0 1 0,-7-7 1 15,7 7 1-15,-4-11-8 16,4 11-5-16,0 0-3 16,8-7-4-16,7 5 0 0,3 2-7 15,-1 5 0-15,3 2 0 16,0 2 0-16,-1 5 0 15,-1 3 0-15,-8 2 0 16,-8 2 0-16,-2 3 0 0,-9 1 0 16,-9 3 0-16,1-2 0 15,-6 2 0-15,1-3 0 16,-2-3 0-16,1 0 0 16,3-9 0-16,5 2 0 15,5-6 0-15,10-9 0 0,-12 8 0 16,12-8 0-16,0-8 0 15,9-1 0-15,6-6 0 16,3-3 0-16,4-6 0 0,3-2 0 16,0-1 0-16,5-2 0 15,-6 2 0-15,1 1 0 16,-5 2 0-16,-2 2 0 16,-6 7 0-16,-5 3 0 0,-7 12 0 15,5-10 0-15,-5 10 0 16,-5 0 0-16,-4 7 0 15,-4 11 0-15,0-1 0 16,2 5 0-16,0 2 0 0,2 6 0 16,4-2 0-16,5-2 0 15,2-1 0-15,8-1 0 16,4-8 0-16,5 0 0 16,10-9 0-16,-2 0 0 0,3-7 0 15,0 0 0-15,0-5 0 16,0-4 0-16,-8 1 0 15,1-2 0-15,-6 5 0 16,-10-7 0-16,-7 12-88 16,7-11-3-16</inkml:trace>
  <inkml:trace contextRef="#ctx0" brushRef="#br1" timeOffset="57834.2082">11127 6949 456 0,'0'0'5'0,"0"0"2"16,-7-15 1-16,7 15 2 15,-6-18-1-15,6 9 1 16,0-2-4-16,4-3-6 0,8 3 0 15,1-1 0-15,6 5 0 16,1 0 0-16,-3 1 0 16,6 4 0-16,-6 2 0 0,-2 0 0 15,-2 5 0-15,-6 2 0 16,-2 5 0-16,-5 1 0 16,0 0 0-16,-5-1 0 0,-2 5 0 15,-1-2 0-15,-2 0 0 16,3-3 0-16,-4 0 0 15,6-1 0-15,3-1 0 16,2-2 0-16,0-8 0 0,13 14 0 16,-1-7 0-16,0-2 0 15,8 2 0-15,-2-1 0 16,1-2 0-16,-2 1 0 16,-1 2 0-16,-3-2 0 15,-13-5 0-15,9 15 0 16,-9-15 0-16,-14 18 0 0,-6-7 0 15,-5-2 0-15,-10 3 0 16,-2-2 0-16,-6 0 0 16,1 0 0-16,5-1-20 0,-6 5-50 15,17-13-19-15</inkml:trace>
  <inkml:trace contextRef="#ctx0" brushRef="#br1" timeOffset="60122.567">9263 6790 198 0,'0'0'8'0,"0"0"6"16,0 0 5-16,0 0 4 15,0 0 2-15,0 0 5 0,0 0 1 16,0 0 1-16,0 0-5 15,0 0-5-15,0 0-5 16,-2-16-3-16,2 2-3 0,-5-4-3 16,4-3-1-16,1-4-1 15,0-6 1-15,0-3-2 16,0-2 2-16,0-10-7 16,0-5 0-16,0-5 0 15,0-2 0-15,-5-7 0 16,3-2 0-16,-9-2 0 0,5-3 0 15,-7 2 0-15,8-1 0 16,-4 1 0-16,3 1 0 16,1 8 0-16,0-5 0 0,5 5 0 15,0 6 0-15,0-2 0 16,0 8 0-16,3 0 0 16,-1 1 0-16,3 4 0 15,-2 2 0-15,0 2 0 0,-1 3 0 16,-2 4 0-16,2 4 0 15,-2 2 0-15,0 4 0 16,0 4 0-16,0 3 0 0,0 2 0 16,0 4 0-16,0 10 0 15,0-13 0-15,0 13 0 16,0-9 0-16,0 9 0 16,0 0 0-16,0-12 0 15,0 12 0-15,0 0 0 16,0-11 0-16,0 11 0 0,0 0 0 15,0-10 0-15,0 10 0 16,0 0 0-16,3-10 0 16,-3 10 0-16,0-10 0 0,0 10 0 15,0 0 0-15,0-12 0 16,0 12 0-16,0-7 0 16,0 7 0-16,0-10 0 15,0 10 0-15,0-13 0 0,0 13 0 16,0-9 0-16,0 9 0 15,0-11 0-15,0 11 0 16,0 0 0-16,0-6 0 0,0 6 0 16,0 0 0-16,0 0 0 15,0 0 0-15,0 0 0 16,0 0 0-16,0 0 0 16,0 0 0-16,-5 14 0 15,0 1 0-15,-3 5 0 0,-2 4 0 16,-4 3 0-16,-2 6 0 15,-4-1 0-15,1-1 0 16,1 1 0-16,-4-6 0 16,2 1 0-16,5-3 0 0,0-5 0 15,2-5 0-15,4-3 0 16,9-11 0-16,-12 12 0 16,12-12 0-16,0 0 0 15,0 0 0-15,-6-5 0 0,6-7 0 16,0-3 0-16,8-8 0 15,-1-2 0-15,5-4 0 16,6-3 0-16,2-1 0 0,2-4 0 16,1 5 0-16,-1 2 0 15,-2 3 0-15,-3 7 0 16,-1 3 0-16,-7 7 0 16,-9 10 0-16,15-9 0 15,-15 9 0-15,13 1 0 0,-6 10 0 16,3 1 0-16,3 0 0 15,1 6 0-15,3 1 0 16,2 1 0-16,0 3 0 16,1-3 0-16,1 2 0 0,5-2 0 15,-6-7 0-15,3 6 0 16,1-6 0-16,-4-4 0 16,5 6-12-16,-8-5-76 0,3-8-2 15</inkml:trace>
  <inkml:trace contextRef="#ctx0" brushRef="#br1" timeOffset="60717.8124">9305 4275 407 0,'0'0'5'16,"0"0"1"-16,0 0 1 15,0 0 1-15,0 0-1 0,0 0 1 16,0 0 0-16,0 9 1 15,0 3-4-15,2 8-2 16,6 1 0-16,4 1-1 16,3 1 1-16,5-3-1 0,3-1 1 15,1-1-1-15,6-8 0 16,-3-5 0-16,-2-5 0 16,3 0 1-16,-6-5-1 15,-2-10 1-15,-5 1-1 16,0-6 0-16,-8 2 0 15,-1 0-1-15,-6 4 1 0,0-1-2 16,0 5 0-16,0 10 0 16,0-9 0-16,0 9 0 15,0 0-2-15,9 14 2 0,1-2-1 16,0 3 0-16,2 2 1 16,1 1-1-16,-1 2 1 15,1 2 0-15,-8-2 0 0,0 1 0 16,-5 0 0-16,0 1 0 15,-10 1 0-15,-5-4 0 16,-3 1 0-16,-4 0-1 16,0-7-3-16,2 2-4 15,-5-11-17-15,10-4-54 0,6 0-8 16</inkml:trace>
  <inkml:trace contextRef="#ctx0" brushRef="#br1" timeOffset="61199.5743">9866 4443 417 0,'0'0'5'16,"0"0"2"-16,-2-9 2 16,2 9 0-16,-7-14 1 0,4 6 1 15,3-4 0-15,0 1-1 16,8-1-3-16,2-1-3 15,5 1-2-15,2-1 0 0,3 4-2 16,0-1 1-16,0 6-1 16,-3 4 0-16,-2 0 0 15,-3 4 0-15,-4 8 0 16,-4 3-1-16,0 0 1 0,-4 2-1 16,0 4 1-1,-5-1-1-15,-1-1 1 0,-1-2-1 16,2-2 1-16,3 0 0 15,2-5-1-15,0 0 1 16,5 0 0-16,4-2 0 0,4-1 0 16,4-5 0-16,3 1 0 15,3-1 0-15,-4 1 0 16,-1-1 0-16,2-2 0 16,-5 2 0-16,-6 1 0 0,-9-3 0 15,6 10 0-15,-6-10-1 16,-18 14 1-16,0-4 0 15,-3 0 0-15,-5 6 0 0,-4-4-2 16,0 0-3-16,6 5-11 16,-6 10-51-16,10-12-19 15</inkml:trace>
  <inkml:trace contextRef="#ctx0" brushRef="#br1" timeOffset="62799.4779">9267 6924 254 0,'0'0'5'15,"0"0"3"-15,0 0 0 0,0 0 3 16,0 0 1-16,0 0-1 16,0 0 2-16,0 0 0 15,0 0-3-15,0 0-1 0,0 0-2 16,0 0 0 0,0 0 0-16,0 0-1 0,0 0 1 15,0 0-2-15,0 0-1 16,0 0 0-16,0 0 0 0,0 0-1 15,0 0 0-15,0 0-1 16,0 0 0-16,0 0 0 16,0 0 0-16,0 0 1 15,0 0-1-15,0 0 0 16,0 0 1-16,0 0 0 0,0 0-1 16,0 0 2-16,0 0-3 15,0 0 1-15,0 0 1 16,0 0-1-16,0 0-1 15,0 0 1-15,0 0-1 0,0 0 0 16,0 0 0-16,0 0 0 16,0 0 0-16,0 0-1 15,0 0 1-15,0 0 0 16,0 0 0-16,0 0 0 0,0 0 0 16,0 0 0-16,0 0 0 15,0 0-1-15,0 0 1 16,0 0 0-16,0 0-1 0,0 0 0 15,0 0 1-15,0 0-1 16,0 0 0-16,0 0 1 16,0 0 0-16,0 0 0 15,0 0-1-15,0 0 1 16,0 0 0-16,0 0 0 0,0 0 0 16,0 0-1-16,0 0 1 15,0 0 0-15,0 0-1 16,0 0 1-16,0 7 0 15,0-7 0-15,0 0-1 0,-12 12 1 16,12-12 0-16,-14 18 0 16,4-6-1-16,-3 3 1 15,1 0-1-15,-3 5 1 0,-2 2-1 16,-6 5 1 0,0 0 0-16,-2 3 0 0,-4 2 1 15,-4 6-1-15,-1-1 0 16,-6 0 1-16,1 3-1 15,-4 1 0-15,-4 4 0 0,-3 0-1 16,-2 1 1-16,-3 3-1 16,-2-1 1-16,0 2-1 15,-6 2 1-15,2-2 0 0,-5 1 0 16,4-1 1 0,3-5 1-16,6-2-1 15,2-4 0-15,3-3 0 16,6-3 0-16,7-4-2 0,10-6 0 15,4-4 0-15,5-1 0 16,2-5 0-16,8-3 0 16,-1-1 0-16,7-9 0 0,-5 11 0 15,5-11 0-15,0 0 0 16,0 0 0-16,0 0 0 16,0 0 0-16,0 0 0 15,0 0 0-15,0 0 0 16,0 0 0-16,0 0-6 0,0 0-8 15,0 0-28-15,-12 0-44 16,12 0-2-16</inkml:trace>
  <inkml:trace contextRef="#ctx0" brushRef="#br1" timeOffset="63283.7553">7901 7972 406 0,'0'0'4'0,"0"0"2"0,0 0-1 16,0 0 0-16,0 0 0 15,0 5 2-15,0-5-2 16,0 19 1-16,-5-7-3 15,-3 6-1-15,1 2 0 16,-5 5 0-16,-1-3 1 0,-2 3 0 16,-3-3 0-16,4 3-1 15,-2-5 1-15,2-3-1 0,1-5 0 16,1 0-1-16,7-4 0 16,5-8-1-16,-10 11 1 15,10-11 0-15,0 0 1 16,10 0 0-16,5 0 1 0,5-3 1 15,5-5 0-15,-4 0-1 16,9-2 1-16,0-2-2 16,-2 3 0-16,-1-1-1 15,-2 2 0-15,-7 3 0 16,-6 1-1-16,-1 4-1 0,-11 0 1 16,14 0-2-16,-14 0-2 15,0 0-4-15,0 0-9 16,7 4-25-16,-7-4-43 15,7 10-1-15</inkml:trace>
  <inkml:trace contextRef="#ctx0" brushRef="#br1" timeOffset="63815.9745">7724 8548 374 0,'0'0'7'0,"0"0"3"0,0 0 1 0,0 0 2 16,0 0 0-16,-9-2 0 15,9 2 0-15,0 0 2 16,0 0-5-16,9-6-2 15,6 0-1-15,5 0-2 16,7-3 0-16,3 1 0 0,5-4-3 16,2 2-2-16,1 1 0 15,-6 1 0-15,-4 4 0 0,-7 1 0 16,-3 3 0-16,-6 0 0 16,-12 0 0-16,2 15 0 15,-6-1 0-15,-11 3 0 16,0 6 0-16,-9 1 0 15,1 4 0-15,-2-1 0 0,-5 0 0 16,5-2 0-16,3 0 0 16,0-3 0-16,6-5 0 15,7-4 0-15,-2-1 0 16,11-12 0-16,-2 11 0 16,2-11 0-16,15 0 0 0,0-3 0 15,3-5 0-15,2 1 0 16,1-1 0-16,0 1 0 15,1-1 0-15,-5-1 0 16,0 4-7-16,-4-3-20 0,-2 3-57 16,1 1-4-16</inkml:trace>
  <inkml:trace contextRef="#ctx0" brushRef="#br1" timeOffset="64347.9701">8233 8531 452 0,'0'0'3'0,"0"0"4"16,0 0 1-16,0 0 1 0,0 0 0 16,0 0 1-16,0-12-1 15,0 12-5-15,13-18-4 16,0 11 0-16,-1-2 0 15,6 1 0-15,-1 3 0 16,0-2 0-16,0 4 0 16,1 3 0-16,-6 0 0 0,1 3 0 15,-6 4 0-15,1 3 0 16,-6 0 0-16,3 2 0 0,-5 0 0 16,0 3 0-16,0-1 0 15,-3-1 0-15,1-2 0 16,0 4 0-16,-1-6-2 15,3 1 2-15,3 0 0 0,1 0 0 16,5-2-1-16,3-4 1 16,-3 4 0-16,7-2 1 15,-2 0-1-15,-2-3-1 0,4 2 1 16,-7 0 0 0,2 2 1-16,-11-7-1 0,7 15 0 15,-7-8 2-15,-3 6-2 16,-8-1 0-16,-7-2 0 15,-5 5 0-15,-7 0 0 16,-4 0 0-16,-1 0 0 16,-5-1 0-16,6-1 0 0,-3-1 0 15,11-7-10-15,7-5-49 16,3 0-26-16,16 0-3 0</inkml:trace>
  <inkml:trace contextRef="#ctx0" brushRef="#br1" timeOffset="67836.4607">11655 6820 327 0,'0'0'5'15,"0"0"4"-15,0 0 3 16,0 0 1-16,0 0 4 0,-9-8-2 16,9 8 0-16,0 0 0 15,-10 0-5-15,10 0-4 16,-11 8-2-16,10 1-2 16,-4 4-2-16,5 2 0 0,-2 2 1 15,2-2 0-15,0 3 0 16,2-6 1-16,4-3 1 15,8-1 1-15,-4-3 1 16,6-5 0-16,-2 0 1 16,-1-5 0-16,-1-3 0 0,-2-1 0 15,-2-1 0-15,-4-3-1 16,-1-1-1-16,-3-2-4 16,-5 4 0-16,-3 3 0 15,-4-2 0-15,0 6 0 0,-4 3 0 16,2 2 0-16,1 0 0 15,-1 10 0-15,3-2 0 16,6 1 0-16,0 3 0 0,5 0-2 16,3-1 2-16,5-4 0 15,6 1 0-15,7-5 2 16,-5-3-2-16,4 0 0 16,-2-5 0-16,-3-2 0 0,-3-4 0 15,-5 1 0-15,-3 0 0 16,-8-2 0-16,-3 2 0 15,-5 2 0-15,-3 1 0 16,0 5 0-16,-3-1-6 16,6 3-7-16,-6 3-13 0,18-3-31 15,-15 14-30-15,15-7-2 16</inkml:trace>
  <inkml:trace contextRef="#ctx0" brushRef="#br2" timeOffset="80084.1492">11669 6817 327 0,'0'0'7'0,"0"0"4"15,0 0 2-15,0 0 3 16,0 0 1-16,0 0-1 15,0 0 1-15,0 0 0 0,0 0-7 16,0 0-5-16,-9 0-2 16,9 0-1-16,-14 10-2 15,7 0 0-15,0-1-1 16,-1 6 0-16,3-2 0 16,-2 2 0-16,5-5 1 0,2 0 0 15,0-10 0-15,0 12 1 16,0-12 0-16,12 3 2 15,-2-3 0-15,2-8 1 16,-1 1 1-16,0-6 0 16,-1-1 0-16,0-4 1 0,-4 0-1 15,-4 1 0-15,-2 0-1 16,0 0 1-16,-4 5-3 16,-5-3-2-16,2 7 0 0,-2 2 0 15,-1 2 0-15,-1 1 0 16,2 3 0-16,-2 3 0 15,4 4 0-15,0 4 0 0,-1 1 0 16,4 0 0-16,0 3 0 16,2 0-2-16,2-3 2 15,2 0 0-15,9-1 0 16,-2-4 0-16,2-2 2 16,6-3-2-16,-4-2 0 0,1 0 0 15,-2 0 0-15,1-7 0 16,-5-3 0-16,-1-2 0 15,-5-3 0-15,-2 0 0 16,0 1 0-16,-2-1 0 16,-5-3 0-16,-3 6 0 0,-3 1 0 15,-4 4 0-15,1 2 0 16,0 5 0-16,-2 0 0 16,4 5 0-16,-2 5 0 15,4-1 0-15,4 5 0 0,1-2 0 16,4 3 0-16,3-3 0 15,3 3 0-15,6-5 0 0,3 0 0 16,1 0 0-16,4-8 0 16,1 1 0-16,-3-3 0 15,1 0 0-15,-2-5 0 16,-2-2 0-16,-3-4 0 0,-5-1 0 16,-4-3 0-16,0 0 0 15,-2 1 0-15,-6 1 0 16,-2 2 0-16,-2 2 0 15,-4 4 0-15,0 5 0 16,0 0-3-16,2 2-6 0,-1 9-3 16,3 1-8-16,1 1-17 15,1-1-48-15,10 2-1 16</inkml:trace>
  <inkml:trace contextRef="#ctx0" brushRef="#br2" timeOffset="80848.2724">11681 6845 304 0,'0'0'7'0,"0"0"5"16,0 0 2-16,0 0 2 15,0 0 0-15,0 0 2 16,0 0-2-16,0 0 2 0,0 0-7 16,13-8-2-16,2 8-3 15,7 0 0-15,6-3 0 16,4 1 0-16,8-3 1 16,10 3-1-16,2-3 0 0,4 0-1 15,10 0-1-15,3-2 0 16,14-1 0-16,6-2-1 15,10 3-1-15,5-1 1 16,13 0-1-16,10 0-2 16,3 4 0-16,4-1 0 0,-3 2 0 15,6 1 0-15,-5 0 0 16,-1-1 0-16,-3 3 0 16,-4-2 0-16,-5-1 0 0,-2-2 0 15,-1 3 0-15,-8-3 0 16,-9 0 0-16,-12 0 0 15,-9-3 0-15,-12 2 0 16,-11 0 0-16,-15-1 0 0,-13 2 0 16,-8-1 0-16,-5 4 0 15,-14 2 0-15,9-4 0 16,-9 4 0-16,0 0 0 16,0 0 0-16,0 0 0 0,0 0 0 15,0 0 0-15,0 0 0 16,0 0 0-16,-2 0 0 15,2 0 0-15,-10 6 0 16,10-6 0-16,-13 9 0 0,13-9 0 16,-12 7 0-1,12-7-5-15,-12 10-9 0,1-7-15 16,11-3-54-16,-14 4-4 16</inkml:trace>
  <inkml:trace contextRef="#ctx0" brushRef="#br2" timeOffset="81373.0457">14543 6572 396 0,'0'0'5'0,"0"0"1"0,0 0 1 16,0 0 0-16,0 0 0 15,0 0 0-15,4 0 2 0,-4 0 0 16,18 10-3-16,-3-2-1 15,5 1 0-15,2-1 1 16,6 2 0-16,4-3 0 0,0 3-1 16,2-1-1-16,-1-3 0 15,-1-2-2-15,-7 1-1 16,-2-2 0-16,-7 0-1 16,-4-2 0-16,-12-1 0 15,9 14 1-15,-14-2 0 0,-7 3 1 16,-8 2 1-16,-3 5-3 15,-2-2 0-15,-3 7 0 16,-2-4 0-16,0-1 0 16,2-2 0-16,6 0 0 0,2-5 0 15,5-3 0-15,5 0 0 16,2-4 0-16,8-8-8 16,-2 12-39-16,2-12-39 15,0 0-3-15</inkml:trace>
  <inkml:trace contextRef="#ctx0" brushRef="#br2" timeOffset="85343.2704">11672 6730 299 0,'0'0'8'0,"0"0"3"0,0-12 4 16,0 12 0-16,-3-7 2 15,3 7 2-15,-7-8-2 16,7 8 0-16,-18 0-7 0,6 3-4 15,-1 4-2-15,0 5-2 16,1 3-1-16,0 2-1 16,0 6 0-16,4-3 1 15,6 0-1-15,2-1 0 0,0-1 1 16,13-4 0-16,1-1 1 16,5-5 0-16,7-4 0 15,2-4 1-15,-2-1 0 0,2-7 1 16,-3-5 1-16,0-2-1 15,-11-2 1-15,2-3-1 16,-9 1 1-16,-7-1-1 16,-5-1-1-16,-9 6 0 0,-2 1-1 15,-4 2-1-15,-4 6-1 16,-4 6 0-16,3 0 0 16,0 10-1-16,3 3 1 15,5 2-1-15,1 0-1 0,9 0 2 16,1 2-1-16,6-5 1 15,11-2-1-15,4 0 2 16,5-5-1-16,7-3 1 16,3-2 0-16,-3-5 0 15,3-4 0-15,-2-4 1 0,-6-1-1 16,-5-4 1-16,-9-2-1 16,-8 0 1-16,-5 3-1 15,-10 0-1-15,-8 7 1 0,-4 0-2 16,-8 10 1-16,3 0-1 15,-3 8 0-15,2 4 0 16,12 5-2-16,-2 2-2 16,13 1-3-16,6 1-5 15,8 0-15-15,17 7-46 0,4-8-11 16</inkml:trace>
  <inkml:trace contextRef="#ctx0" brushRef="#br2" timeOffset="86194.89">11734 6827 282 0,'0'0'6'0,"0"0"4"16,0 0 1-16,0 0 1 15,0 0-1-15,0 0 1 0,0 0 1 16,5 2 2-16,8 1-3 16,3-1-5-16,10 1 0 15,8-1 2-15,14-2 0 0,9 0 1 16,12-2-1-16,10-3-1 16,9-2-1-16,6-1 0 15,11 1-1-15,-1 0-1 16,3-1-1-16,0-2-1 0,0 5 0 15,-1-3-1-15,-4 4 0 16,3-2-1-16,-8 1 0 16,-2-2 0-16,-3 4 0 15,-9-2 0-15,-3 3-1 16,-8 0 1-16,-10-1 0 0,-2 3 0 16,-7 0 0-16,-6 0 0 15,-2 0 0-15,0 3 1 16,-3-1-1-16,2 0 0 0,1-2-1 15,-3 3 1-15,6-3 0 16,-2 0-1-16,0 0 1 16,-2 0-1-16,1 0 0 0,-3 0 1 15,-5 0-1-15,1 0 0 16,-3 0 0-16,-5 0 0 16,-4 0 0-16,-3 0 0 15,-3 0 0-15,-5 0 0 0,-3 0 0 16,4 0 0-16,-6 0 1 15,-1 0-1-15,4 0 0 16,-6 0 0-16,5 0 0 16,-4 0 1-16,-8 0-1 15,16 0 0-15,-16 0 1 16,17 0-1-16,-17 0 1 0,13 0-1 16,-13 0 1-16,10-3-1 15,-10 3 1-15,0 0-1 16,12-2 1-16,-12 2-1 15,0 0-2-15,0 0-2 0,0 0-5 16,0 0-9-16,-13 2-33 16,4 1-34-16,-2-3-2 15</inkml:trace>
  <inkml:trace contextRef="#ctx0" brushRef="#br2" timeOffset="86667.0345">14456 6549 309 0,'0'0'8'0,"0"0"5"16,0 0 3-16,0 0 3 0,7-7 2 16,-7 7 0-16,0 0 0 15,0 0 1-15,0 0-7 16,0 0-6-16,0 0-3 15,10 0-2-15,-3 7-1 0,4 4-1 16,3 1 0-16,4 6 1 16,5-4 0-16,4 3 0 15,0 0 0-15,6-2 0 16,-7-4-1-16,4-1 1 0,-5-3-3 16,-2-4 0-16,-3 1 0 15,-3-1 0-15,-4-3 0 16,-3 0 0-16,-10 0 0 0,9 0 0 15,-9 0 0-15,0 0 0 16,0 0 0-16,0 0 0 16,0 0 0-16,0 0 0 15,-12 12 0-15,-1-4 0 16,0 2 0-16,-4 2 0 16,-2 2 0-16,-5 4 0 0,5 0 0 15,0-1 0-15,1-2 0 16,1-1 0-16,4 3 0 15,4-6-24-15,-1 1-63 0,7-3-3 16</inkml:trace>
  <inkml:trace contextRef="#ctx0" brushRef="#br2" timeOffset="90976.9317">15189 6602 368 0,'0'0'7'15,"0"0"5"-15,0 0 2 0,-9 0 2 16,9 0 2-16,0 0-1 16,-13-3 1-16,13 3 0 15,0 0-6-15,0 0-3 16,7 0-7-16,13 3-2 0,3-1 0 15,12-2 0-15,3 0 0 16,8 0 0-16,3 0 0 16,1 0 0-16,-2 0 0 15,-8 0 0-15,-6 0 0 16,-10 0 0-16,-4 5 0 16,-9 0 0-16,-6 7 0 15,-10 3 0-15,-13 0 0 0,-7 5 0 16,-7 3 0-16,-7-1 0 15,-1 2 0-15,-5-1 0 16,-2-3 0-16,4-1 0 0,6-1 0 16,7-4 0-16,4-1 0 15,10-6 0-15,3 0 0 16,13-7 0-16,-7 8 0 0,12-5 0 16,10-2 0-16,7-1 0 15,8 4 0-15,6-2 0 16,5-2 0-16,6 3 0 0,3-3 0 15,0 0 0-15,-5 0 0 16,-3 2 0-16,-2-2 0 16,-6 3 0-16,-4 0 0 15,-9-3 0-15,-5 1 0 16,-2-1 0-16,-14 0 0 16,9 3 0-16,-9-3 0 15,0 0 0-15,0 0 0 0,0 0 0 16,0 0 0-16,0 0 0 15,0 0 0-15,0 0 0 0,0 0 0 16,0 0 0-16,0 0 0 16,0 0 0-16,0 0 0 15,0 0 0-15,-5 5 0 16,5-5-52-16,0 0-42 0</inkml:trace>
  <inkml:trace contextRef="#ctx0" brushRef="#br2" timeOffset="105740.9653">11694 6760 172 0,'0'0'7'0,"0"0"3"16,0 0 6-16,0 0 3 0,0 0 6 15,0 0 0-15,0 0 3 16,0 0 0-16,0 0-4 16,0-7-1-16,0 7-4 15,0-18-4-15,0 6-3 16,0-3-1-16,0 1-1 0,0-10-1 15,0 4-2-15,0-6 0 16,0-1-1-16,0-9 0 16,2-3-1-16,-2-3-1 15,3-5 0-15,0-2-1 0,-1-6 1 16,3-4-2-16,0-1 2 16,-3-2-1-16,4 0 0 15,-2-3-3-15,1-1 0 16,-2 4 0-16,-1-3 0 15,1 7 0-15,-1-3 0 0,-2 7 0 16,0 2 0-16,0 6 0 16,0-2 0-16,-5 6 0 15,3-1 0-15,-3 2 0 0,2-1 0 16,1 0 0-16,0 0 0 16,-4 1 0-16,6 4 0 15,0 0 0-15,0 4 0 16,0 4 0-16,0 0 0 0,6 4 0 15,-4 3 0-15,3 2 0 16,0 3 0-16,-3-1 0 16,3 6 0-16,-3-3 0 15,1 7 0-15,-1-2 0 0,-2 10 0 16,4-12 0-16,-4 12 0 16,0 0 0-16,2-10 0 15,-2 10 0-15,0 0 0 16,0 0 0-16,0 0 0 15,0 0 0-15,0 0 0 16,0 0 0-16,0 0 0 0,0 0 0 16,0 0 0-16,0 0 0 15,0 0 0-15,0 0 0 0,0 0 0 16,0 0 0-16,0 0 0 16,0 0 0-16,0 0 0 15,0 0 0-15,0 0 0 16,0 0 0-16,0 0 0 0,0 0 0 15,0 0 0-15,0 0 0 16,0 0 0-16,0 0 0 16,0 0 0-16,0 0 0 15,-6 5 0-15,1 8 0 0,-2 1 0 16,-5 4 0-16,-1 2 0 16,-2 7 0-16,-2 0 0 15,0 5 0-15,-6-2 0 16,3 2 0-16,1-2 0 15,-1-5 0-15,2-1 0 16,4-4 0-16,1-5 0 0,3-2 0 16,3-3 0-16,7-10 0 15,0 0 0-15,0 0 0 0,0 0 0 16,0 0 0-16,0 0 0 16,0 0 0-16,-3-21 0 15,6 1 0-15,4-1 0 16,3-9 0-16,3-3 0 0,3-4 0 15,2-2 0-15,2-1 0 16,0 3 0-16,-3 8 0 16,-1 1 0-16,-2 6 0 15,-4 7 0-15,-5 5 0 0,-5 10 0 16,0 0 0-16,0 0 0 16,10-2 0-16,-10 2 0 15,8 12 0-15,-1 3 0 16,0 5 0-16,6 2 0 15,1 3 0-15,-1-1 0 0,2 4 0 16,3-3 0-16,-1-3 0 16,-2 0 0-16,2 1 0 15,1-5 0-15,-1-4 0 0,0-1 0 16,-4-8-9-16,-1 2-79 16,6-5-3-16</inkml:trace>
  <inkml:trace contextRef="#ctx0" brushRef="#br2" timeOffset="106340.6945">11690 4392 425 0,'0'0'4'15,"0"0"2"-15,-4-10 2 16,4 10 0-16,0-15 2 0,0 5 0 16,6-2 0-16,1-1 1 15,5-3-3-15,6 5-3 16,1 2-1-16,6-2-2 15,3 10-2-15,-3 1 0 0,2 1 0 16,-4 12 0-16,-6 6 0 16,-3 6 0-16,-6 4 0 15,-3 7 0-15,-5-2 0 16,-7 3 0-16,-5-4 0 16,-2 1 0-16,0-7 0 0,-1-7 0 15,3-2 0-15,1-11 0 16,11-7 0-16,-9 0 0 15,9-9 0-15,2-12 0 16,11-6 0-16,4-8 0 0,1-4 0 16,-1-4 0-16,5 2 0 15,-1 3 0-15,-5 6 0 16,-1 3 0-16,-5 10 0 16,0 8 0-16,-10 11 0 0,0 0 0 15,8 7 0-15,-8 11 0 16,5 4 0-16,0 5 0 15,2 3 0-15,11 2 0 0,-1-2 0 16,15-3 0-16,6-5 0 16,14 1 0-16,0-1-60 15,17-17-28-15,14-5-1 16</inkml:trace>
  <inkml:trace contextRef="#ctx0" brushRef="#br2" timeOffset="108039.5935">11651 6878 216 0,'0'0'7'0,"0"0"4"16,0 0 5-16,4-7 1 15,-4 7 3-15,0 0 3 0,7-12 1 16,-7 12 0-16,0 0-4 16,0 0-3-16,0 0-4 15,0 0-3-15,-2 7-1 0,-9 16-3 16,-6 2-1-16,2 7-1 16,-8 10 0-16,-1 5 0 15,-6 10-1-15,-2 0 1 16,-6 7-1-16,1 5 1 0,-3 1-1 15,0 2 0-15,1-1 0 16,-6 4 0-16,2-5-1 16,1 1 0-16,1-4 0 0,0 0 0 15,-3-5 1-15,7 0-1 16,-1-5 1-16,6-5-1 16,-1-5 1-16,8-4 0 15,1-9-1-15,6-4 0 16,3-2-1-16,3-9 1 15,1-2 0-15,4-5 0 0,2 0-2 16,-2-1 0-16,7-11 0 16,-7 15 0-16,7-15 0 15,-5 7 0-15,5-7 0 0,0 0 0 16,0 0 0-16,0 0 0 16,0 0 0-16,0 0 0 15,0 0 0-15,0 0 0 0,0 0-6 16,0 0-14-16,0 0-39 15,0 0-27-15,0 0-3 16</inkml:trace>
  <inkml:trace contextRef="#ctx0" brushRef="#br2" timeOffset="108510.0597">10684 8130 403 0,'0'0'6'15,"0"0"2"-15,0 0 1 0,0 0 1 16,0 0-1-16,0 0 0 16,0 0 0-16,0 0 1 15,8 6-6-15,-5 6-2 16,-1 5-1-16,1 3 1 0,-3 3-1 15,2 3 1-15,-2 4 1 16,0-3-1-16,0 0-1 16,-5-1 1-16,0-5-1 15,1-1 0-15,-2-5 0 0,4-5-1 16,-3 0 0-16,5-10 0 16,0 10 0-16,0-10 1 15,7 2 0-15,8-2 0 16,8-8 0-16,1 1 1 15,8-5 0-15,4 2 0 0,1-4 0 16,2-2 1-16,-4 4-3 16,-5-1 0-16,-5 5 0 15,-5 4 0-15,-8-1 0 0,-1 2 0 16,-11 3 0-16,0 0 0 16,0 0-4-16,0 0-2 15,0 0-11-15,0 0-55 0,0 0-14 16</inkml:trace>
  <inkml:trace contextRef="#ctx0" brushRef="#br2" timeOffset="109492.0917">10542 8754 353 0,'0'0'7'0,"0"0"5"16,0 0 2-16,-1-10 1 15,1 10 2-15,0 0 1 0,0 0 0 16,-5-9 0-16,5 9-7 16,0 0-5-16,0 7-2 15,0 5-2-15,0 1-1 0,0 2-2 16,5 4 1-16,2 1 0 15,5-1 1-15,4 1 0 16,4-6 0-16,1-5 1 16,4-2-1-16,5-7 1 0,0-1 1 15,-2-7-1-15,-1-4 1 16,-2 0-3-16,-6-6 0 16,-3 3 0-16,-7-3 0 15,-4 4 0-15,0-1 0 0,-5 8 0 16,0-4 0-16,0 11 0 15,0 0 0-15,0 0 0 16,0 0 0-16,0 13 0 16,0 1 0-16,3 4 0 15,5 2 0-15,1 4 0 0,7 2 0 16,0 3 0-16,2-4 0 16,2 4 0-16,0-1 0 15,0-1 0-15,-6-3 0 16,-3 1 0-16,-4-1 0 15,-7-3 0-15,-7 1 0 16,-11 3 0-16,-9-3 0 0,-10-2 0 16,-10 3 0-16,4-4 0 15,-7 1 0-15,6-5 0 0,3-2 0 16,4-6-33-16,11-5-54 16,15-2-3-16</inkml:trace>
  <inkml:trace contextRef="#ctx0" brushRef="#br2" timeOffset="111654.8137">15895 7003 395 0,'0'0'5'0,"0"0"4"16,7-10 2-16,-7 10 2 16,6-11 1-16,-6 11 0 15,5-12 1-15,-5 12-1 16,0-9-4-16,0 9-4 15,-8 0-3-15,8 0-1 0,-15 12-2 16,8-3 0-16,-4 5-2 16,4-2 1-16,0 0 0 15,2 3 1-15,5 3 0 0,3-4 0 16,6 4 1-16,7-4 0 16,3-1 1-16,6 2-2 15,2-3 0-15,-1 1 0 0,1-4 0 16,-2 1 0-16,-6-3 0 15,-3 4 0-15,-4-4 0 16,-12-7 0-16,2 15 0 16,-9-7 0-16,-9 0 0 15,-3 1 0-15,-3-2 0 0,-6 0 0 16,-2 1 0-16,5-3 0 16,1-3 0-16,4-2 0 15,2 0-4-15,9-2-20 16,-1-13-30-16,8 5-35 15,2-9-1-15</inkml:trace>
  <inkml:trace contextRef="#ctx0" brushRef="#br2" timeOffset="111809.0431">15975 6975 410 0,'0'0'4'0,"0"0"3"0,0 0 3 15,0 0 0-15,0 0 2 16,12-7 0-16,4 4 0 0,5 1 0 15,11 0-6-15,7-9-8 16,9-11-72-16,5 18-9 16</inkml:trace>
  <inkml:trace contextRef="#ctx0" brushRef="#br2" timeOffset="113525.4797">12449 4427 255 0,'0'0'9'0,"0"0"1"0,0 0 6 16,0 0 3-1,0 0 2-15,6-7 1 0,-6 7 3 16,0 0 0-16,0 0-7 15,2-11-2-15,-2 11-4 16,0 0-2-16,0 0-3 16,0 0-1-16,2-9-2 15,-2 9 0-15,0 0 0 0,8-11-1 16,-8 11-1-16,0 0-1 16,0 0 0-16,7-5 1 15,-7 5-1-15,0 13-1 0,0-1 1 16,-5 6-1-16,1-2 0 15,1 7 0-15,-4-3 1 16,1-2-1-16,1-6 0 0,0 3 0 16,3-8 0-16,2-7 0 15,0 10 1-15,0-10-1 16,7 0 1-16,4 0 1 0,1 0-1 16,6 0 0-16,-1 0 1 15,3 0 0-15,0 0-1 16,2 0 0-16,-2 0-1 15,-2 5 1-15,-4 0-1 16,-2 0 0-16,-1-1 0 16,-11-4 0-16,7 18 1 0,-7-7-1 15,0-2 2-15,-10 3-2 16,-5 3 0-16,-2-2 0 16,-8-1 0-16,0-1-3 0,-2 0-2 15,-1-6-5-15,7 2-21 16,10-4-54-16,-7-3-3 15</inkml:trace>
  <inkml:trace contextRef="#ctx0" brushRef="#br2" timeOffset="113706.9934">12482 4370 398 0,'0'0'5'0,"0"0"1"16,12-6 2-16,-2 1 1 15,5-2 0-15,11 0 0 16,3-1 0-16,6-1-3 16,5-3-19-16,-1 7-65 15,13-1-2-15</inkml:trace>
  <inkml:trace contextRef="#ctx0" brushRef="#br2" timeOffset="114489.6344">11231 9121 379 0,'0'0'7'0,"0"0"3"15,0 0 3-15,-7-10 1 16,7 10 1-16,0 0 1 0,-10-7 0 16,10 7 1-16,-9 0-7 15,9 0-4-15,-13 12-2 0,5 0-3 16,-2 3 0-16,5-1-2 15,0 4 1-15,0 2 0 16,5-5-1-16,0 0 1 16,8 0 1-16,5-3 0 15,1-3-1-15,6 2 2 16,3-5-2-16,-4 1 0 0,4 0 0 16,0-2 0-16,-7 3 0 15,0-3 0-15,-2 4 0 16,-14-9 0-16,13 15 0 15,-13-5 0-15,0-1 0 0,-8 2 0 16,-4-2 0-16,-6 1 0 16,-1 1 0-16,-6-2 0 15,0-1-2-15,0-1-4 16,-3-2-4-16,9-2-20 0,6-3-55 16,-2-5-1-16</inkml:trace>
  <inkml:trace contextRef="#ctx0" brushRef="#br2" timeOffset="114641.8552">11331 9071 424 0,'0'0'5'0,"0"0"1"16,12-4 2-16,4 1 0 16,5-2 1-16,9-3-1 15,8 4-5-15,2 4-57 16,12-11-24-16</inkml:trace>
  <inkml:trace contextRef="#ctx0" brushRef="#br2" timeOffset="119439.6049">9887 6950 190 0,'0'0'12'15,"0"0"5"-15,0 0 4 16,0 0-1-16,0 0 1 0,0 0-1 16,0 0 1-16,2 8 1 15,-2 9-9-15,2 8-5 16,3 7-2-16,1 8-2 15,1 10-2-15,3 5-13 16,5 2-22-16,2 2-37 16,1-5-6-16</inkml:trace>
  <inkml:trace contextRef="#ctx0" brushRef="#br2" timeOffset="119606.1537">10217 7788 203 0,'0'0'3'0,"5"15"3"16,0 2 1-16,3 8-2 0,-1 2 3 15,3 5-2-15,5 6-8 16,0 3-11-16,-2-6-39 16,4 12-6-16</inkml:trace>
  <inkml:trace contextRef="#ctx0" brushRef="#br2" timeOffset="119765.9872">10488 8712 194 0,'0'0'2'0,"5"20"-1"0,0-3 2 16,0 8 0-16,4 7-2 15,4 1-9-15,3 6-31 0,3 11-12 16</inkml:trace>
  <inkml:trace contextRef="#ctx0" brushRef="#br2" timeOffset="119912.1131">10873 9807 212 0,'0'0'0'0,"8"18"0"16,2-1-7-16,0 2-20 15,12 6-29-15,3 5-2 16</inkml:trace>
  <inkml:trace contextRef="#ctx0" brushRef="#br0" timeOffset="131171.1149">9839 7067 309 0,'0'0'4'0,"0"0"1"15,0 0 0-15,0 0 1 16,0 0 0-16,6 10 2 16,-4 5 2-16,3 3-1 0,0 4-1 15,2 9-1-15,4 13 1 16,-2 5-2-16,6 8-7 15,-2 1-17-15,1 3-36 16,4 10-19-16</inkml:trace>
  <inkml:trace contextRef="#ctx0" brushRef="#br0" timeOffset="131358.26">10090 8514 266 0,'0'0'3'0,"0"0"3"15,0 20 5-15,3-6 1 16,-3 4-1-16,7 5 1 0,-2 1 0 16,3 1 0-16,4 2-4 15,-2-2-14-15,1 0-16 16,-11-4-46-16,14 5-4 16</inkml:trace>
  <inkml:trace contextRef="#ctx0" brushRef="#br0" timeOffset="131516.0742">10259 9383 308 0,'0'0'5'0,"6"16"0"0,-6-6 2 16,5 9-1 0,-4 1 0-16,5 7-2 0,1 1-5 15,-1 6-18-15,13 1-49 16,-11 0-4-16</inkml:trace>
  <inkml:trace contextRef="#ctx0" brushRef="#br0" timeOffset="131651.71">10421 10290 231 0,'0'0'1'15,"3"10"-1"-15,-1-3-1 16,6 9-41-16,-1 8-17 0</inkml:trace>
  <inkml:trace contextRef="#ctx0" brushRef="#br0" timeOffset="131832.2395">10620 11200 376 0,'0'0'3'0,"1"14"2"15,3 1-1-15,-1 2 0 0,-1 6 0 16,3 4-1-16,5 5-8 16,-8-2-23-16,3 5-41 15,8-3-8-15</inkml:trace>
  <inkml:trace contextRef="#ctx0" brushRef="#br0" timeOffset="131970.4646">10842 12012 391 0,'0'0'1'0,"1"10"0"16,-1 2 0-16,0 8-7 15,4-3-20-15,-8 18-39 16,4-5-10-16</inkml:trace>
  <inkml:trace contextRef="#ctx0" brushRef="#br0" timeOffset="132136.7282">10953 12671 419 0,'0'0'3'15,"0"14"1"-15,0 1 0 16,0 2-1-16,0 7-2 16,0-3-10-16,5 4-35 0,3 7-30 15,-1-6-6-15</inkml:trace>
  <inkml:trace contextRef="#ctx0" brushRef="#br0" timeOffset="132251.2104">11008 13012 432 0,'0'0'2'0,"0"0"2"16,0 14-2 0,0-14-1-16,-3 12-12 0,-11-3-65 15,14-9 0-15</inkml:trace>
  <inkml:trace contextRef="#ctx0" brushRef="#br0" timeOffset="133320.6213">11010 13023 347 0,'0'0'6'0,"0"0"6"15,0 0 1-15,0 0 4 16,0-8 0-16,0 8 0 15,0 0 2-15,-7-10 0 16,7 10-6-16,-10-3-5 16,10 3-3-16,-15 10-2 0,8 4-2 15,0 3-1-15,1-1 0 16,1 5-1-16,3 0 0 16,2-1 0-16,2-2 1 15,13-6 0-15,2-1 1 0,3-7 0 16,5-4 0-16,-2 0 2 15,1-2 0-15,-4-8 1 16,1-2 0-16,-7-4-4 0,-7 2 0 16,-2-4 0-16,-5 1 0 15,-10-1 0-15,0 5 0 16,-7 2 0-16,-6 4 0 0,4 5 0 16,-6 2 0-16,6 9 0 15,-1 3 0-15,4 3 0 16,7 0 0-16,4 2 0 15,5-5 0-15,7 3 0 16,6-4 0-16,9-4 0 0,5-4 0 16,1-3 0-16,4-3 0 15,-2-4 0-15,-3-4 0 16,-4-4 0-16,-6 1 0 16,-7-3 0-16,-7 0 0 15,-6 2 0-15,-12 1 0 0,-4 8 0 16,-10-2 0-16,-1 8 0 15,-4 2 0-15,1 9 0 16,1-1 0-16,8 10-9 0,6-1-38 16,6-2-42-16,12-2 0 15</inkml:trace>
  <inkml:trace contextRef="#ctx0" brushRef="#br0" timeOffset="134402.9358">11063 13059 263 0,'0'0'6'0,"0"0"5"15,0 0 2-15,0 0 5 16,0 0 0-16,0 0 1 15,0 0 1-15,0 0 0 16,0 0-6-16,5-4-4 0,4 2-2 16,8 2-3-16,9-3-2 15,8 0 1-15,11 2 0 16,12-2 1-16,10-2-1 0,8 0 0 16,12-2 0-16,10-2 0 15,7 1-1-15,6-1-1 16,7 2 0-16,5-3 0 15,1 0-1-15,7 0 0 0,0 2 0 16,-6-1 0-16,0-1 0 16,-7 3 0-16,-8 0 0 15,-12-4-1-15,-12 5 1 16,-18 2-1-16,-13 1-1 16,-11 1 1-16,-16-1 1 15,-10 3 0-15,-7 0 1 0,-10 0 1 16,0 0-1-16,0 0 2 15,0 0 0-15,0 0-1 16,0 0 0-16,0 0 0 0,0 0-1 16,0 0-1-16,0 0 0 15,0 0-1-15,0 0-1 16,0 0 1-16,0 0-2 0,0 0 0 16,0 0-2-16,0 0-2 15,0 0-4-15,0 0-8 16,-7 8-23-16,-7-4-43 15,14-4-1-15</inkml:trace>
  <inkml:trace contextRef="#ctx0" brushRef="#br0" timeOffset="134934.5682">13200 12691 392 0,'0'0'5'0,"0"0"2"16,0 0 2-16,0 0 0 0,0 0 1 15,0 0 0-15,0 0-1 16,0 0 1-16,0 0-4 15,0 0-1-15,11 0-2 16,6 9 0-16,5 2 1 16,0-1 0-16,9 4 0 15,3-1 1-15,3-1-2 0,3 0 0 16,-4-2-1-16,-8-3 0 16,-3 4-1-16,1-4 0 15,-9 1-1-15,-5-2 0 0,-2 3 0 16,-7 0 1-16,-3 4 0 15,0 1 1-15,-10 4-2 16,-5-1 0-16,-5 5 0 0,-5 1 0 16,-3 2 0-16,-1 0 0 15,-3-4 0-15,4 2 0 16,4-4 0-16,-1-1 0 16,10-3 0-16,0-6 0 15,5-1 0-15,10-8 0 0,-10 12 0 16,10-12 0-16,0 0 0 15,-5 11-4-15,5-11-9 16,0 0-19-16,0 7-55 16,5-4-1-16</inkml:trace>
  <inkml:trace contextRef="#ctx0" brushRef="#br0" timeOffset="135716.2088">13700 12809 394 0,'0'0'6'0,"0"0"2"0,0 0 2 16,0 0 0-16,0 0 0 16,0 0 1-16,0 0 0 0,4 0 0 15,9 0-5-15,3-2-3 16,6 2 0-16,5 0-1 16,3-3-1-16,3 3 1 15,4 0-1-15,-7 3 0 0,0 2-1 16,-9 1 0-16,-3 1 0 15,-2 0 0-15,-9 3 1 16,-6 2-1-16,-1 6 2 16,-8-1-1-16,-10 3 0 0,-3 0 1 15,-11 5-1 1,0-3 1-16,-10 2-1 0,-3-7 1 16,1 4-1-16,1-4 0 15,6-2 0-15,4-3 0 16,6-2 0-16,8-2-1 0,6-4 0 15,13-4 0-15,-3 8 0 16,10-6 0-16,11 0 1 16,7 1-1-16,5-3 2 0,6 0-2 15,4 0 0-15,8-3 0 16,-3 1 0-16,0-3 0 16,-6 2 0-16,-5-2 0 0,-6 4 0 15,-2-2 0-15,-9 3 0 16,-8-3 0-16,-9 3 0 15,13 0 0-15,-13 0 0 16,0 0 0-16,0 0-2 16,0 0-6-16,0 0-8 0,0 0-30 15,0 6-42-15,0-6 0 16</inkml:trace>
  <inkml:trace contextRef="#ctx0" brushRef="#br0" timeOffset="136201.995">14459 13028 422 0,'0'0'4'15,"0"0"3"-15,0 0 2 16,0 0 0-16,0 0 0 16,0 0 0-16,0 0 0 0,0 0 0 15,0 0-4 1,-5 10-3-16,-6-1-1 0,2 2-1 16,-7 1 0-16,2 2 0 15,-6 2 1-15,0-2-1 16,0 2 0-16,0-4 1 0,1 0-1 15,0 0 0-15,5-4 0 16,1 1 0-16,4-3 0 16,9-6 0-16,-10 4-1 0,10-4 1 15,0 0 0-15,5 0 0 16,5 0 0-16,7 0 1 16,3 0-1-16,7 0 1 15,3-2 0-15,2-3 0 16,5 2 0-16,-1 1 0 0,-4 0-1 15,-8-1 1-15,1 1-2 16,-5 2-2-16,-8 0-4 16,-1-3-11-16,-11 3-65 15,0 0-4-15</inkml:trace>
  <inkml:trace contextRef="#ctx0" brushRef="#br0" timeOffset="136401.9401">14535 13112 383 0,'0'0'1'0,"0"0"1"16,0 0 4-16,-9 4 2 15,6 6 0-15,1 6 0 0,-3-1 1 16,3 9 0-16,-2-1 1 16,4 3-3-16,0 5-3 15,4-2-5-15,-2-10-21 16,-2 6-57-16,1 0-2 0</inkml:trace>
  <inkml:trace contextRef="#ctx0" brushRef="#br0" timeOffset="138249.8891">11063 13029 244 0,'0'0'8'0,"0"0"2"0,0 0 1 16,0 0 3-16,0 0 2 15,0 0 2-15,0 0 2 16,0 0 2-16,0 0-2 0,0 0-4 15,0 0 0-15,0-3-1 16,2-8-1-16,1-2-1 16,-1 1-1-16,0-12-3 15,1-1-1-15,-1-11-1 16,-2-3 0-16,3-8-2 0,-3-10 1 16,0-9-6-16,-3-8 0 15,3-6 0-15,0-7 0 16,0-4 0-16,0-1 0 15,0 3 0-15,0 3 0 0,0 6 0 16,3 6 0-16,0 3 0 16,-3 8 0-16,0 5 0 15,0 7 0-15,0 1 0 0,-6 8 0 16,6 2 0-16,-2 6 0 16,-1 7 0-16,3 5 0 15,-2 5 0-15,2 0 0 16,0 17 0-16,0-12 0 0,0 12 0 15,0 0 0-15,0 0 0 16,0 0 0-16,0 0 0 16,0 0 0-16,0 0 0 15,0 0 0-15,0 0 0 0,0 0 0 16,0 0 0-16,0 0 0 16,0 0 0-16,0 0 0 15,0 0 0-15,0 0 0 16,0 0 0-16,0 0 0 0,0 0 0 15,0 0 0-15,0 0 0 16,0 0 0-16,0 0 0 16,0 0 0-16,0-9 0 0,0 9 0 15,0-13 0-15,0 13 0 16,0-7 0-16,0 7 0 16,0 0 0-16,0 0 0 15,0-10 0-15,0 10 0 16,0 0 0-16,0 0 0 0,0 0 0 15,0 7 0-15,-2 3 0 16,-6 8 0-16,1 1 0 16,-6 7 0-16,1 1 0 15,-6 6 0-15,1 5 0 0,-3-5 0 16,-2-1 0-16,2-3 0 16,5-4 0-16,0-5 0 15,5-2 0-15,0-11 0 16,10-7 0-16,-12 12 0 0,12-12 0 15,0 0 0-15,0-6 0 16,4-5 0-16,4-7 0 16,4 1 0-16,-2-9 0 0,5-6 0 15,3 1 0-15,-1-1 0 16,1-1 0-16,-4 6 0 16,-1 3 0-16,-1 4 0 15,-1 5 0-15,-4 4 0 0,-7 11 0 16,7-9 0-16,-7 9 0 15,0 0 0-15,0 0 0 16,12 12 0-16,-3 2 0 16,3 0 0-16,3 1 0 0,2 5 0 15,3-1 0-15,3 0 0 16,1 2 0 0,-4-8 0-16,5 6 0 0,-6-2-65 15,1-7-25-15</inkml:trace>
  <inkml:trace contextRef="#ctx0" brushRef="#br0" timeOffset="139222.5176">11169 10899 316 0,'0'0'7'0,"0"0"1"15,0 0 3-15,0 0 1 0,0 0 2 16,0 0 1-16,0 0 0 16,0 0 0-16,0 0-4 15,0 0-3-15,0 0-2 16,0 0 0-16,0 0-2 0,0 0 0 15,0 0-1-15,0 0-1 16,0 0 0-16,0 0-1 16,0 0-1-16,0 0 1 15,0 0-1-15,0 0 0 0,0 0 0 16,0 0 1-16,0 0-1 16,0 0 1-16,0 0 0 15,0 0 0-15,0 0 1 16,0 0 0-16,0 0 0 0,0 0 1 15,0 0 0-15,0 0 0 16,0 0 0-16,0 0 0 16,0 0-1-16,0 0 1 0,0 0 0 15,0 0 0-15,0 0-1 16,0 0-1-16,0 0 0 16,5-9 0-16,3 6 0 15,4-4-1-15,4 2-1 0,0 2 1 16,7 3-1-16,0 0 1 15,2 5-1-15,-1 8 1 16,-4 4 0-16,0 7 0 16,-3 0 2-16,-2 2 1 15,-7 1-1-15,-6 6 2 0,-2-6-4 16,-5 1 0-16,-8-6 0 16,1-1 0-16,-2-3 0 15,-2-6 0-15,4-1 0 16,4-6 0-16,8-5 0 15,-12 0 0-15,12-10 0 0,0-5 0 16,0-6 0-16,5-3 0 16,2-6 0-16,5-4 0 0,1 4 0 15,0-5 0-15,-1 9 0 16,0 3 0-16,-4 3 0 16,0 7 0-16,-4 3-3 15,-4 10 2-15,8 0-1 16,-8 0 0-16,12 17 0 0,-4-2 0 15,2 3 0-15,2 2 4 16,3 2 0-16,-2 0 0 16,4 0-1-16,1-3-4 0,-1-7-7 15,5-9-43-15,3 4-33 16,-1-5-1-16</inkml:trace>
  <inkml:trace contextRef="#ctx0" brushRef="#br0" timeOffset="139518.53">11759 10887 416 0,'0'0'3'0,"0"0"1"15,0 0 0-15,0 0 1 0,0 7 1 16,-5 6-1-16,-1 2 1 16,-1 0 0-16,0 5-1 15,-1 2 0-15,-2-2-1 16,0-1 0-16,0-4 0 15,6 1-2-15,-2-6 1 0,6-10-1 16,-5 14-1-16,5-14 0 16,0 0 0-16,0 10 0 15,9-10 0-15,3-3 0 16,8-1 1-16,-1-1-1 16,6-5 0-16,-2 2-3 15,4-2-6-15,-2 8-24 0,7-6-51 16,-18 3-2-16</inkml:trace>
  <inkml:trace contextRef="#ctx0" brushRef="#br0" timeOffset="139688.0734">11798 10969 394 0,'0'0'4'0,"0"0"3"0,0 10 1 15,0 3 2-15,0 6 1 16,8 5 0-16,2 5 1 15,-3 5 0-15,5 5-7 0,6 6-18 16,10 2-64-16,-16 0-4 16</inkml:trace>
  <inkml:trace contextRef="#ctx0" brushRef="#br0" timeOffset="140971.7584">10991 13246 255 0,'0'0'8'0,"0"0"2"0,7-12 5 16,-7 12 3-16,7-16 3 16,-7 16 0-16,10-14 3 15,-10 14 0-15,8-13-6 0,-8 13-4 16,0 0-4-16,0 0-3 15,0 0-2-15,-6 7-1 16,-6 11-2-16,-2 6 0 0,-4 11 0 16,-4 7 1-16,-6 6 0 15,-12 19 3 1,-7 2 0-16,0-2 1 0,4-3-2 16,2-5 1-16,1-2 0 15,3-5-1-15,0-5-1 16,18-22-4-16,7-2 0 0,3-4 0 15,0-4 0-15,3-3 0 16,6-12 0-16,-6 14 0 16,6-14-4-16,0 0-4 15,0 0-7-15,0 0-20 16,0 0-52-16,0 0 0 16</inkml:trace>
  <inkml:trace contextRef="#ctx0" brushRef="#br0" timeOffset="141416.8372">10431 13667 414 0,'0'0'3'16,"0"0"-1"-16,0 0 0 0,0 0 1 16,0 8 1-16,0 4 1 15,0 5 0-15,0 2 0 16,-7 4-2-16,2 5 0 16,-6 1 1-16,4 1 0 15,-3-3-2-15,-1 0 0 0,5-5 0 16,-1-5-1-16,1-2 0 15,2-1 0-15,4-14-1 16,-7 12 1-16,7-12 0 16,0 0 0-16,14 4 1 0,1-4 0 15,5-2 0-15,7-3 0 16,3-4 1-16,2 0-2 16,3-3 1-16,2 3-1 0,-1 1-1 15,-7 0-1-15,-2 3-1 16,-4 5-7-16,-8-2-14 15,-15 2-60-15,19 5 0 16</inkml:trace>
  <inkml:trace contextRef="#ctx0" brushRef="#br0" timeOffset="142038.0613">10774 14030 424 0,'0'0'3'0,"0"0"2"0,0 0 1 15,0 0-1-15,0 0 1 16,0 8 0-16,0 4 0 16,0 3 0-16,0 0-3 15,0 5-1-15,0 0-2 0,6 2 0 16,1 2 1-16,7-3 0 16,4-6 0-16,2-3 0 15,2-2 1-15,3-5 1 16,0-5-1-16,-3 0 1 0,0-5 0 15,-4-5-1-15,-3-2 1 16,-2-1 1-16,-6 1 0 16,-5 0-1-16,1-1 1 0,-3 13-2 15,0-15-2-15,0 15 0 16,0 0 0-16,-8 0 0 16,6 10 0-16,2 2 0 15,-2 4-3-15,2 1 3 0,2 5-2 16,0 3 3-16,6 3-1 15,2-2 0-15,0 1 0 16,-3 0 1-16,0-1-1 16,-3-2 1-16,-4-1 1 15,-4-1-2-15,-3-5 0 0,-10 3 0 16,-5-2 0-16,-6-3 0 16,-6-3 0-16,-2 3 0 15,-1-8 0-15,0 1-2 16,2-8-4-16,8 0-8 15,-1-8-16-15,7-4-55 0,17-3-2 16</inkml:trace>
  <inkml:trace contextRef="#ctx0" brushRef="#br0" timeOffset="142378.2582">11359 14127 412 0,'0'0'3'0,"0"0"2"0,-4 10 3 16,0 0 0-16,-1 0 1 16,-2 2 1-16,-3 3 1 15,-1 1 0-15,2 0-2 16,-6 2-3-16,2-1-1 16,-4 1-2-16,2-3 1 0,3 0-2 15,-1-3-1-15,-1-3 0 16,3 1 0-16,11-10-1 15,-15 13 0-15,15-13 0 0,0 0 0 16,0 0 0-16,15 4 2 16,3-6-2-16,2-3 0 15,4-2 0-15,6-3 0 0,2 0-4 16,-2-2-3-16,6 4-11 16,-12 8-40-16,1-6-29 15,-5-2-3-15</inkml:trace>
  <inkml:trace contextRef="#ctx0" brushRef="#br0" timeOffset="142573.5175">11335 14209 404 0,'0'0'4'0,"0"13"3"15,0-4 2-15,-1 9 1 16,-2 3 1-16,3 5 1 0,0 6-1 15,0 5 1-15,0 3-3 16,4-1-4-16,9 4-11 0,-8 2-50 16,10-7-28-16,2 0-1 15</inkml:trace>
  <inkml:trace contextRef="#ctx0" brushRef="#br0" timeOffset="153302.9481">1427 16035 399 0,'0'0'4'16,"0"0"2"-16,0 0 1 0,0-8 1 15,0 8-1-15,0 0 0 16,0 0 0-16,-3 8 1 15,3 10-5-15,0 6-1 16,6 11 0-16,-1 4-1 0,2 4 0 16,0 4 1-16,4 2-1 15,-1-2 0-15,-4-7 0 16,0-1 0-16,-2-7 0 16,0-1-1-16,-4-9 1 15,0-5 1-15,-6-2 0 0,1-8 0 16,5-7-1-16,-17 0 1 15,7-7 0-15,-6-13 0 16,4-4-1-16,-2-12 1 0,-2-8-2 16,4-7 1-16,0-9 1 15,4-2-2-15,8-5 1 16,0 4-1-16,8 0 0 16,7 8 0-16,3 8 0 15,6 7 0-15,3 5 0 0,5 16 0 16,2 6 0-16,-2 8 0 15,0 7 0-15,-4 14 0 16,-4 6 0-16,-3 10 0 16,-4 3 0-16,-10 5 0 0,-7 1 0 15,-5-3 0-15,-8 1 0 16,-6-6 0-16,-4-3 0 16,-4-8 0-16,-1-5-1 15,1-2 1-15,-1-8 0 0,7 0 0 16,1-4 0-16,4-1 0 15,7-2 0-15,9 0-1 16,0 0 0-16,4 0 1 0,12 0-2 16,5 3 1-16,4 5 1 15,5 5-1-15,0 1 1 16,2 4 0-16,-2 4 0 16,-2-1 0-16,-2 5 0 15,-2 1 1-15,-5-3-2 0,-2-4 0 16,2 2-2-16,-5-5-5 15,1 4-6-15,-5-9-15 16,0-7-48-16,5 3-10 16</inkml:trace>
  <inkml:trace contextRef="#ctx0" brushRef="#br0" timeOffset="153636.0543">1991 16300 372 0,'0'0'3'0,"0"0"2"0,0 0 3 15,-9 5 1-15,2 5 0 16,-4 2 2-16,-1 6 0 16,1 2 0-16,2 2-3 15,4-3-2-15,5 4-1 0,1-1-2 16,10-4 0-16,4-6-1 16,8-4 0-16,3-3-1 15,4-5 1-15,6-3 0 16,-4-5-1-16,0-4 1 15,-4-6 0-15,-4 1 0 0,-6-3 0 16,-12-2 0-16,-6 0 0 16,-4-1-1-16,-10 1 0 15,-11 3 0-15,0 1-1 0,-8 9-1 16,1 1-2-16,0 5-3 16,4 3-6-16,6 5-12 15,-4 6-29-15,20-7-34 0,6-4-3 16</inkml:trace>
  <inkml:trace contextRef="#ctx0" brushRef="#br0" timeOffset="153902.4742">2307 16000 431 0,'0'0'4'0,"0"0"0"16,0 0 1-16,8 5 2 15,-6 7 1-15,-2 6 0 16,0 6 1-16,0 9 0 15,-2 6-3-15,0 4-1 16,-1 6 0-16,3-2-3 0,0 0 0 16,3-3 0-16,6-3-1 15,6-7 0-15,5-5 1 0,2-3-2 16,6-6 0-16,-1-8-2 16,1-2-2-16,2-3-4 15,-12-7-11-15,10-10-44 16,-7 3-26-16,-7-5-3 15</inkml:trace>
  <inkml:trace contextRef="#ctx0" brushRef="#br0" timeOffset="154066.122">2370 16337 390 0,'0'0'3'0,"0"0"2"0,0 0 0 15,0 0 1-15,14-8 0 16,2 8 1-16,1-2-1 15,5 0-1-15,9 2-12 16,3 0-30-16,5-3-42 16,2 1-4-16</inkml:trace>
  <inkml:trace contextRef="#ctx0" brushRef="#br0" timeOffset="154480.0099">2713 16290 380 0,'0'0'8'16,"0"0"2"-16,0 0 1 0,-11 0 2 16,11 0 0-16,0 0 0 15,0 0 1-15,0 0 1 16,8-4-7-16,7-1-3 16,5 5-2-16,2 0 0 15,0-3-1-15,0 3-1 16,1 0 0-16,-2 5-1 0,-12 2 1 15,1 3-1-15,-10 2 0 16,0 3 1-16,-12 3 0 16,-4 2-1-16,0-3 1 15,-7 3-1-15,-3-3 0 0,2 0 0 16,5-2 0-16,2-3 0 16,4-1-1-16,5-2 1 15,8-9 0-15,-3 12 1 0,8-6-1 16,10-4 1-16,6 1-1 15,0-3 1-15,7 0 0 16,2 0 0-16,2 0-2 0,-5-3 0 16,1 3-2-16,-6-5-3 15,-1 5-3-15,-9-3-12 16,0-3-63-16,-12 6-7 16</inkml:trace>
  <inkml:trace contextRef="#ctx0" brushRef="#br0" timeOffset="154819.1461">3356 15916 461 0,'0'0'3'0,"0"0"1"16,0 0-1-16,0 0 1 16,0 12 1-16,0 5 0 15,-7 11 2-15,-4 7-1 16,2 12-1-16,-3 4-1 0,1 14 0 16,4 1-4-16,1 2 0 15,6-6 0-15,0-3 0 16,8-4 0-16,8-11 0 15,0-3 0-15,7-8 0 16,2-8 0-16,3-5 0 0,9-3-23 16,7-8-65-16,-6-9-2 15</inkml:trace>
  <inkml:trace contextRef="#ctx0" brushRef="#br0" timeOffset="155430.0752">3772 16100 419 0,'0'0'4'16,"0"0"2"-16,0 0 1 0,0 0 0 15,-11 2 1-15,4 9 0 16,-8 7 0-16,0 8 1 15,-2 8-4-15,-3 3-1 0,5 5-2 16,3 0 1-16,4 4-1 16,8-7-1-16,8-7 0 15,7-2 0-15,4-10 1 16,11-5-1-16,-5-8 0 16,10-5 1-16,-4-4-1 0,-1-5 1 15,0-8 0-15,-4-5-1 16,-6-6 1-16,-8-5 0 15,-5-6-2-15,-7-6 0 16,-7 2 0-16,-5-4 0 16,-8 5 0-16,-1 3 0 0,0 7 0 15,-4 7 0-15,5 9 0 16,2 9 0-16,6 5 0 16,0 15 0-16,7 4 0 0,5 4 0 15,5 7 0-15,12 4 0 16,3 1-2-16,5 0-3 15,9-5-6-15,-1-6-20 16,1-1-55-16,6-8-4 0</inkml:trace>
  <inkml:trace contextRef="#ctx0" brushRef="#br0" timeOffset="155602.848">4172 16345 409 0,'0'0'4'16,"0"10"1"-16,0-4 2 15,-3 8 0-15,1 1 1 16,2 4-1-16,0 1 2 16,0 4-1-16,2-1-3 0,6-1-5 15,-4-4-7-15,12-1-23 16,5-2-54-16,-8-11 0 16</inkml:trace>
  <inkml:trace contextRef="#ctx0" brushRef="#br0" timeOffset="155864.8327">4395 15988 467 0,'0'0'3'0,"0"0"0"0,0 0 0 16,0 0 1-16,0 0 2 16,7 17 0-16,4 3 0 15,3 4 1-15,4 12-3 16,2 8-2-16,0 8-2 0,5 4 0 15,-5 5 0-15,-6 2 0 16,-1 0 0-16,-10 4 0 16,-3-6 0-16,-5-3 0 15,-8-2 0-15,-4-8 0 16,-1-4 0-16,-4-11-8 0,7-13-63 16,-3-6-18-16</inkml:trace>
  <inkml:trace contextRef="#ctx0" brushRef="#br0" timeOffset="156066.9799">4962 16451 503 0,'0'0'4'0,"0"0"0"0,0 0-4 15,0 0 0-15,0 0 0 16,0 0 0-16,0 0 0 15,0 0 0-15,0 0 0 0,0 0 0 16,15-7-33-16,-15 7-58 16,0 0-4-16</inkml:trace>
  <inkml:trace contextRef="#ctx0" brushRef="#br0" timeOffset="156600.4768">5569 16133 436 0,'0'0'4'16,"0"0"2"-16,0 0 1 16,0 0 0-16,0 0 0 0,0 0 1 15,0 0 0-15,2 24 0 16,-2 0-3-16,0 11-3 15,0 3 0-15,0 3-2 16,0 4 1-16,0 0-1 16,3-6-3-16,-1-1-4 15,-2-11-9-15,5-3-38 0,-5-1-33 16,0-10-3-16</inkml:trace>
  <inkml:trace contextRef="#ctx0" brushRef="#br0" timeOffset="156800.522">5261 16062 396 0,'0'0'5'0,"-5"-7"2"0,3-3 1 15,2 0 1-15,0-2 1 16,0-6 0-16,12 1 2 16,8-2 0-16,10 1-4 15,9 0-3-15,11 4 0 16,9 1-2-16,4 3-2 0,6 8-4 15,-4-1-16-15,-10 6-64 16,0 7-4-16</inkml:trace>
  <inkml:trace contextRef="#ctx0" brushRef="#br0" timeOffset="157167.031">5783 16327 407 0,'0'0'5'0,"0"0"2"16,0 0 2-16,0 0 1 16,0 0 1-16,9 5 1 15,2-5 0-15,6 2 0 16,5-2-4-16,8 3-3 0,0 5-2 16,2-1-1-16,0 2-1 15,1 7 0-15,-8-2-1 16,-8 4 0-16,-7 2-1 15,-5-1 0-15,-5 2 1 0,-7-1-1 16,-6-6 0-16,1-1 1 16,-6-6-1-16,1 0 2 15,-1-7-1-15,4 0 0 16,0-12 1-16,5 0-1 16,4-8 0-16,5-3-1 0,3 1-1 15,8 0-3-15,8 0-5 16,8 4-10-16,3 6-31 15,7 4-36-15,1 7-4 0</inkml:trace>
  <inkml:trace contextRef="#ctx0" brushRef="#br0" timeOffset="157956.3537">6439 16379 391 0,'0'0'5'0,"0"0"1"16,-8-4 1-16,-2-1 2 15,-2 2 1-15,-3 3 1 16,-5 0 0-16,-2 0 0 15,-1 0-3-15,3 8-3 16,1 2-2-16,4 2-1 16,3 0-1-16,4 5-1 0,8 1 0 15,3-3 0-15,6 0 0 16,3-6 0-16,6 2 0 16,2-10 1-16,4-1 0 0,-1 0 0 15,-3-6 0-15,0-4 1 16,0-6-1-16,-5-2 1 15,1-1-1-15,-2-1 1 16,-4 5-1-16,-3 1-1 0,0 2 0 16,-7 12-1-16,6-10 0 15,-6 10 0-15,2 4-1 16,-2 7 1-16,3 1-1 16,-1 3 1-16,3-3 0 0,0 3 1 15,4-6 0-15,2 2 0 16,1-10 0-16,1-1 0 15,4 0 0-15,3-7 0 16,-2-5-1-16,6-2-1 16,-6-1 1-16,0 0 0 0,1 3 0 15,-8 0-1-15,0 3-1 16,-11 9 0-16,10-8 0 16,-10 8 0-16,0 0 1 15,3 14-1-15,-3-14 0 0,6 15 0 16,1-8 2-16,2 3 1 15,5-6 0-15,4-1 0 16,3-3 0-16,0 0 1 0,7-7 0 16,-1-3 0-16,-2-2 1 15,0-4 1-15,-6 4 0 16,-1-3 1-16,-9 3-1 16,-2 2 0-16,-7 10-1 15,0-10 0-15,-11 7-2 0,-4 3 0 16,4 6-1-16,-5 1 0 15,2 5-1-15,6 3 0 16,-2 5 1-16,5-2 0 16,5-1 0-16,3 0 1 0,6 0-1 15,6 0 0-15,1-2 0 16,8-1 0-16,-5-2 0 16,2-3 0-16,-4-1-1 0,-2-1 0 15,-6-2 1-15,-9-5 1 16,6 13 0-16,-6-13 0 15,-18 7 0-15,-2 0 0 16,-2-1 1-16,-3-5-2 0,-2 2-2 16,-3-3-15-16,3 0-58 15,4-3-5-15</inkml:trace>
  <inkml:trace contextRef="#ctx0" brushRef="#br0" timeOffset="158499.6177">7405 16347 422 0,'0'0'5'0,"0"0"2"16,-2-13 2-16,2 13 2 0,0-12 1 15,0 12 1-15,0-10 0 16,0 10 1-16,0-12-9 16,0 12-5-16,0 0 0 15,15-10 0-15,2 7 0 16,3 3 0-16,5 0 0 0,3 0 0 15,-1 3 0-15,3 0 0 16,-6 4 0-16,-3 1 0 16,-6 1 0-16,-10 3 0 15,-5 0 0-15,-11 5 0 16,-8-3 0-16,-6 4 0 0,-5-2 0 16,0 2 0-16,-2-1 0 15,2-5 0-15,5 0 0 16,2-1 0-16,14-4 0 0,9-7 0 15,-5 11 0-15,15-10 0 16,10-1 0-16,10 0 0 16,4 0 0-16,8-1 0 0,8-4 0 15,-2-1 0-15,1 4 0 16,-13-3-6-16,3 3-7 16,-9-3-13-16,-11-8-59 15,-3 13-6-15</inkml:trace>
  <inkml:trace contextRef="#ctx0" brushRef="#br0" timeOffset="159080.7185">8443 15809 403 0,'0'0'4'0,"0"0"3"0,0 0-1 16,0 0 0-16,-6 10 2 16,-6 10 1-16,-2 10 1 15,-7 9 1-15,-6 14-4 0,0 6-1 16,-1 8 1-16,1 8-1 16,5-1-1-16,7-5 0 15,10-2-2-15,5-10-1 16,5 0-1-16,14-10 1 15,3-7 1-15,12-6-5 16,0-9 0-16,6-3-5 16,-3-6-8-16,0-14-41 0,-1 5-32 15,-7-7-2-15</inkml:trace>
  <inkml:trace contextRef="#ctx0" brushRef="#br0" timeOffset="159424.8594">8775 16113 401 0,'0'0'3'0,"0"0"3"15,0 11 1-15,0 1 0 16,-5 9 1-16,-4 3 1 15,-3 3 0-15,-4 6 0 0,-3-1-3 16,-1 0-2-16,-3 0-1 16,3-8-2-16,1 0 1 15,1-7-1-15,6-3-1 0,1-4 0 16,9 0 0-16,2-10 1 16,2 9-1-16,11-9 0 15,4 0 1-15,6 0-1 0,4-1-2 16,1-5-2-16,1 1-6 15,-4-2-9-15,3-7-52 16,-1 11-13-16</inkml:trace>
  <inkml:trace contextRef="#ctx0" brushRef="#br0" timeOffset="159612.8809">9029 16310 393 0,'0'0'5'0,"0"0"2"15,0 0 1-15,0 12 2 16,-3 3 0-16,1 0 0 0,0 5 1 16,-5-1-1-16,7 6-4 15,-4-3-2-15,4 2-4 16,-2-5-5-16,4-2-14 0,2-4-63 16,-4-13-3-16</inkml:trace>
  <inkml:trace contextRef="#ctx0" brushRef="#br0" timeOffset="159897.6396">9263 15911 445 0,'0'0'3'0,"0"0"0"16,0 0 1-16,4 5 2 15,4 7 1-15,3 9 1 16,6 3 1-16,3 13 0 15,3 6-2-15,10 4-1 0,-3 6-2 16,0 7-4-16,-5-3 0 16,0 0 0-16,-7 3 0 15,-11-3 0-15,-7-6 0 16,-2 2 0-16,-14-3 0 16,-5-8 0-16,-2 0 0 0,-7-10 0 15,5-2 0-15,-5-11-38 16,0-8-47-16,9-6-5 15</inkml:trace>
  <inkml:trace contextRef="#ctx0" brushRef="#br0" timeOffset="160082.1458">9767 16372 481 0,'0'0'3'0,"0"0"0"15,0 0 0-15,0 0 1 16,0 0-1-16,0 0-1 16,0 0-5-16,0 0-10 0,0 0-70 15,0 0-6-15</inkml:trace>
  <inkml:trace contextRef="#ctx0" brushRef="#br0" timeOffset="160768.9826">10309 16053 456 0,'0'0'4'16,"0"0"0"-16,0 0 0 16,0 0 1-16,-2 6 0 15,0 12 1-15,-2 5 0 16,3 6 0-16,1 8-4 0,0 8 0 15,0-1 0-15,1 6-1 16,5-6 0-16,1-2-1 16,-1-7 0-16,1-5 0 0,0-7 0 15,-2-7 0-15,0-3 0 16,-5-13-1-16,0 0 1 16,-5 0-1-16,-4-10 1 15,-2-9 0-15,1-12 0 0,2-8-1 16,-3-9 2-1,8-5-1-15,0-7 0 0,3-2 0 16,6 3-1-16,11 5 1 16,3 6 0-16,3 6 0 15,6 13-1-15,3 8 0 16,1 11 1-16,-1 10 0 0,1 2-1 16,-6 16 0-16,-5 2-1 15,-4 5-1-15,-9 7 0 16,-9 1 0-16,-2-1 0 0,-10 4-1 15,-8-4 1-15,-3-1 0 16,-5-2 1-16,4-6 0 16,2 2 0-16,-1-5 0 0,9-3 0 15,3-3 1-15,11 1 1 16,2-2-1-16,14-6 1 16,4 1 0-16,7-2-1 15,0 0-4-15,5-1-11 16,-2 10-51-16,1-11-16 15</inkml:trace>
  <inkml:trace contextRef="#ctx0" brushRef="#br0" timeOffset="161098.0371">10859 16317 414 0,'0'0'4'0,"0"0"1"16,-12 3 2-16,4 2 1 15,-7 4 0-15,3 2 0 0,-1 3 1 16,-3 2-1-16,13 0-2 16,-1 2-2-16,4-1-1 15,7 1 0-15,14-6-1 16,1-5 0-16,8-1 0 0,5-6 0 16,-3 0 0-16,3-7 1 15,-8-4-1-15,-2 1 0 16,-2-7 0-16,-11 2 0 15,-6-4 1-15,-10-1-3 0,-5-1 0 16,-12-1 0-16,0 3 0 16,-4 1-5-16,-5 1-2 15,5 7-6-15,0 1-14 16,6-4-39-16,6 8-22 0</inkml:trace>
  <inkml:trace contextRef="#ctx0" brushRef="#br0" timeOffset="161321.5168">11139 16055 431 0,'0'0'7'0,"0"0"-1"0,0 0 3 16,0 0 0-16,11 0 1 15,-9 10 0-15,3 5 2 16,-5 7-1-16,2 9-5 16,1 5-6-16,-1 6 0 0,1 1 0 15,3 3 0-15,1-1 0 16,5-8 0-16,3-5 0 15,7-5 0-15,0-5 0 16,3-9 0-16,5 0-9 16,-5-13-16-16,3-6-59 0,-2-1-6 15</inkml:trace>
  <inkml:trace contextRef="#ctx0" brushRef="#br0" timeOffset="161471.1179">11229 16257 433 0,'0'0'3'0,"0"0"1"15,0 0 0-15,0 0 0 16,0 0 1-16,6 0 0 0,3 4-1 16,8-2-2-16,8-2-8 15,7 3-19-15,18-3-56 16,-10 0-1-16</inkml:trace>
  <inkml:trace contextRef="#ctx0" brushRef="#br0" timeOffset="161897.5344">11669 16204 451 0,'0'0'4'0,"0"0"2"16,0 0 2-16,0 0 2 15,0 0 1-15,0 0 0 16,0 0-1-16,3-10-10 0,-3 10 0 16,14-8 0-16,-1 6 0 15,4 2 0-15,1 0 0 16,2 2 0-16,-3 8 0 0,1 5 0 15,-6 2 0-15,-7 3 0 16,-5 2 0-16,-5 1 0 16,-10 1 0-16,0-1 0 0,-4-5 0 15,1-1 0-15,0-5 0 16,4-2 0-16,4-8 0 16,10-2 0-16,-8 0 0 15,8-8 0-15,6-8 0 16,6-1 0-16,8-9 0 15,1 4 0-15,4-2 0 0,-2 1 0 16,5 3 0-16,-6 10 0 16,-3 2 0-16,-3 8 0 15,-7 5 0-15,-1 8 0 16,-6 7 0-16,4 3 0 0,-1-1 0 16,0 4 0-16,-1-2 0 15,6 0-6-15,-2-9-11 16,11-13-64-16,2 8-9 0</inkml:trace>
  <inkml:trace contextRef="#ctx0" brushRef="#br0" timeOffset="162143.9843">12248 15847 475 0,'0'0'3'0,"0"0"-1"16,-7-2 1-16,7 2 1 15,-18 14 1-15,3 4 0 16,1 16 1-16,-3 6 0 0,-2 11-4 16,2 14-2-16,3 7 0 15,4 2 0-15,4 0 0 16,6 0 0-16,4-9 0 16,8 0 0-16,8-14 0 0,4-7 0 15,12-11 0-15,-4 2-75 16,12-23-14-16</inkml:trace>
  <inkml:trace contextRef="#ctx0" brushRef="#br0" timeOffset="162512.8032">12561 16121 457 0,'0'0'3'0,"-12"-2"0"16,3-1 0-16,-4 3 2 15,-2 0-1-15,-5 5 1 16,2 5 0-16,-1 3-1 0,1 5-1 16,9 4-1-16,4 0-1 15,5 2 0-15,2-3-1 16,10-2 1-16,6-3 0 16,7-7-1-16,-3-6 2 15,5-3-1-15,3-8 0 0,-5-4 0 16,0-5 0-16,0 1 0 15,-8 4 1-15,-2-3-1 16,-5 8 0-16,-10 7 1 16,4 5-2-16,-4 12 0 0,-4 5 0 15,-3 9 0-15,0 3 0 16,1 4 0-16,3 1 0 0,-1-7-3 16,4 1-6-16,4-12-13 15,-4-1-63 1,17-10-4-16</inkml:trace>
  <inkml:trace contextRef="#ctx0" brushRef="#br0" timeOffset="162817.2552">12873 16213 435 0,'0'0'4'0,"0"0"1"16,-18 10 1-16,6 3 2 15,-1 5 0-15,-1 6 2 16,-2 6 0-16,-1 3 0 0,7 5-4 15,7-1 0-15,3 0-3 16,8-4-3-16,9-8 0 16,8-8 0-16,0-8 0 0,8-9 0 15,0-4 0-15,1-13 0 16,-2-5 0-16,-5-9 0 16,-6-6 0-16,-12 2 0 15,-2-4 0-15,-14 2 0 0,-8 8 0 16,-13 0 0-16,-2 9 0 15,-2 8 0-15,-2 10 0 16,1 2-4-16,1 2-19 16,5 9-64-16,12 1-3 15</inkml:trace>
  <inkml:trace contextRef="#ctx0" brushRef="#br0" timeOffset="163096.6449">13133 15850 477 0,'0'0'3'0,"0"0"1"16,0-11 1-16,0 11 0 15,8-5 1-15,5 5 0 16,3 8-1-16,5 9-5 0,6 8 0 16,5 10 0-16,-2 7 0 15,0 12 0-15,-5 6 0 16,-8 4 0-16,-4 1 0 15,-13-1 0-15,-5 2 0 0,-10-3 0 16,-10-4 0 0,-8-2 0-16,-4-4 0 0,-2-12 0 15,4 1-25-15,-8-7-65 16,4-10-4-16</inkml:trace>
  <inkml:trace contextRef="#ctx0" brushRef="#br0" timeOffset="164750.4792">1007 16503 323 0,'0'0'6'15,"0"0"1"-15,0 0 2 16,0 0-2-16,0 0 0 16,0 0 3-16,0 0-1 0,0 15 1 15,0 7-7-15,7 8-1 16,8 5 1-16,5 4 1 15,8 4 0-15,14 1 0 16,8-1-1-16,16-6 0 16,12-6 1-16,12-4-2 15,6-6 0-15,11-4-1 0,4-7 0 16,9-8 0-16,1-2 0 16,7 0-1-16,-5-4 0 15,8-7 0-15,-1-1 0 0,3 0 0 16,-4-3 0-16,6-1 1 15,-2 0-1-15,-3 1 0 16,-1-2 1-16,-2 2-1 0,-5-1 0 16,-3 4 0-16,1-1 0 15,-14 1 0-15,-1 5 1 16,-1 0-1-16,-12 4 0 16,0 1 0-16,-3 2 0 15,-11 5 1-15,-4 5-1 0,-4 5 0 16,-10 2 0-16,-9 2 0 15,-3 4 0-15,-13 1 0 16,-5-2 0-16,-10 1 0 16,-3 0 0-16,-5-3 0 15,-4-6-1-15,-3 1 1 0,-3-5 0 16,-2-10 1-16,3 10-1 16,-3-10 1-16,0 0 1 15,0 0 0-15,0 0 1 0,0 0 0 16,0 0-1-16,0 0 0 15,1-8-1-15,7-4 0 16,3-5-1-16,0 0 0 16,8-3-1-16,6-2-1 0,2 1 2 15,8 1-1-15,4 4 0 16,6 0 0-16,6 4 1 16,7 3-1-16,2-2 1 15,7 4 0-15,8-1-1 16,2 5 1-16,5 2 0 0,5 1 1 15,0 0-1-15,3 1 0 16,-1 4 0-16,1 3 0 16,2-3 0-16,-1 6 0 15,-1-5 0-15,2 2 0 0,0-1 0 16,5 4 0-16,0-4 1 16,4 3-1-16,9-3 1 15,0 3-1-15,6-3 0 16,2 0 0-16,10-1 1 0,2 2-1 15,4-4 0-15,3 4 0 16,-1-5 1-16,6 1-1 16,0-1 0-16,2-1 1 0,0 4-1 15,3-5 0-15,2 2 0 16,0 2 1-16,5-2-1 16,3 2 0-16,-1 2 0 15,3-5 0-15,3 1 0 0,2 1 0 16,-3-4 0-16,6 0 0 15,-3 0 0-15,3 0 1 16,-1-4-1-16,4-1 0 16,-2-2 0-16,1-1 1 15,-2 0 0-15,-3-1-1 16,2 2 1-16,-6-4 0 0,-4 4-1 16,-1-1 1-16,-6-2 0 15,-10 0-1-15,0 0 0 16,-14 1 0-16,-6-6 0 0,-9 0 1 15,-14-5 0-15,-8 0 0 16,-14 1 1-16,-10-6 1 16,-11 0-2-16,-11 0 2 0,-10 0-1 15,-7 1-1-15,-10-1 0 16,-7 0-4-16,-8-2-6 16,0 5-20-16,0 2-52 15,-23-3-3-15</inkml:trace>
  <inkml:trace contextRef="#ctx0" brushRef="#br0" timeOffset="165298.1049">6463 17169 406 0,'0'0'4'0,"0"0"1"16,0 0 0-16,0 0 1 15,0 0 1-15,6 15 1 16,-4-4-1-16,-2 1 0 16,3 5-4-16,-3 3 0 0,0 2-1 15,0 2 0-15,2 2-3 16,-2 1-2-16,0 0-8 15,0 0-20-15,5 0-48 16,-5 1-4-16</inkml:trace>
  <inkml:trace contextRef="#ctx0" brushRef="#br0" timeOffset="165518.476">6165 17103 368 0,'0'0'7'0,"0"0"2"0,0-10 1 16,0 10 1-16,8-19 2 16,6 10 0-16,7-3 0 0,9-3 2 15,9 6-7-15,9-4-2 16,7 5-2-16,0 4 0 16,3 2-3-16,-1 2-3 15,-2 6-5-15,-2 9-15 0,-15 10-60 16,-2-8-1-16</inkml:trace>
  <inkml:trace contextRef="#ctx0" brushRef="#br0" timeOffset="165912.6553">6807 17382 330 0,'0'0'3'0,"0"0"1"0,0 0 3 16,-8 10 0-16,8-10 2 15,-7 14 1-15,4-2 0 16,1-3 2-16,2 1-3 16,0 0-1-16,0 0-1 0,2 2 0 15,3-4-2-15,3 1 0 16,-1 0 0-16,5 0-1 15,-1-4 1-15,1-2 0 16,0 0-1-16,4-3 0 16,-4-6 1-16,1-2-2 0,-6-4 0 15,0 0 0-15,-5-3-2 16,-2 0 0-16,-2 3-2 16,-5 0 0-16,0 0-2 0,-6 1-3 15,-2 2-5-15,2 3-11 16,-4 1-19-16,-1 2-41 15,4 0-3-15</inkml:trace>
  <inkml:trace contextRef="#ctx0" brushRef="#br0" timeOffset="166236.0687">7177 17014 474 0,'0'0'2'0,"0"0"0"16,0 0-1-16,0 0 1 16,0 9 0-16,0 6 1 15,0 0-1-15,0 6 0 0,0 5-4 16,0 6-12-16,3-15-67 16,4-4-2-16</inkml:trace>
  <inkml:trace contextRef="#ctx0" brushRef="#br0" timeOffset="167606.0065">13723 16133 497 0,'0'0'2'0,"0"0"1"16,0 0 2-16,0 0-1 16,0-12-4-16,0 12 0 15,0 0 0-15,0 0 0 16,0-15-9-16,-15 15-77 0,15 0-3 16</inkml:trace>
  <inkml:trace contextRef="#ctx0" brushRef="#br0" timeOffset="170578.539">14321 15894 383 0,'0'0'4'0,"0"0"1"16,0 0 2-16,0 0 1 0,0 0 0 16,0 7 2-16,0 5 1 15,-2 8 0-15,2 5-2 16,0 5-3-16,0 7-1 15,0 3 0-15,0 4-2 0,2-2-1 16,3 1-1-16,-5-7 0 16,4-3-2-16,-2-6 1 15,-2-5 0-15,0-2 0 16,-2-5 0-16,2-15 1 0,-14 11-1 16,14-11 0-16,-14-9 0 15,4-8 0-15,2-10 1 16,-1-5 0-16,4-8 0 15,-1-9-1-15,6-6 1 0,0-1 0 16,8 0 1-16,2 2 0 16,2 4-1-16,8 9 1 15,0 6-1-15,8 7 1 16,-2 14-1-16,4 6 0 16,3 8-1-16,-6 5 0 0,0 12 0 15,-5 5 0-15,-6 9-1 16,-8 1 1-16,-8 5 0 15,-5-5 0-15,-11 5 0 0,-4-5 0 16,-4-5-1-16,-3-1 1 16,-1-5 0-16,1-3 0 15,4-6-1-15,0-4-1 16,11 1 1-16,3 0 0 0,9-9 0 16,0 12 0-16,7-5 0 15,11 3 1-15,4-3 0 16,7 6 0-16,1-1 1 15,0-2-1-15,2 2 0 16,-4 0-1-16,-1 1-2 16,-7 0-4-16,-3-1-13 0,-4 8-62 15,-1-13-4-15</inkml:trace>
  <inkml:trace contextRef="#ctx0" brushRef="#br0" timeOffset="170897.8779">14760 16174 413 0,'0'0'3'0,"0"0"3"16,-9 3 0-16,0 4 2 15,-3 5 0-15,1 0 0 16,0 5 1-16,3 1 0 16,3 5-2-16,5-3-3 0,2-4-1 15,13 2 0-15,5-6-2 16,5-3 1-16,5-3 0 15,2-4-1-15,0-2 0 16,-2-4 0-16,-2-7 1 16,-9-1 0-16,-1-5-1 0,-11-2 1 15,-7-4-1-15,-5 1 0 16,-13-3 0-16,-1 3-2 16,-6 2-2-16,-7 3-2 15,2 4-6-15,-2 5-10 0,7-1-44 16,2 9-21-16</inkml:trace>
  <inkml:trace contextRef="#ctx0" brushRef="#br0" timeOffset="171148.2708">15090 15869 447 0,'0'0'4'0,"0"0"0"15,0 0 1-15,0 0 2 0,9 5 1 16,-9 12 1-16,0 5 1 15,0 8-1-15,-2 5-1 16,-2 10-8-16,-2-1 0 16,3 5 0-16,3-2 0 15,3-4 0-15,7-6 0 16,2-2 0-16,9-8 0 0,1-5 0 16,6-4 0-16,-2-8 0 15,7-6-15-15,-8-4-26 16,-5-1-46-16,2-10-2 0</inkml:trace>
  <inkml:trace contextRef="#ctx0" brushRef="#br0" timeOffset="171301.8635">15082 16129 396 0,'0'0'2'0,"0"0"1"16,0 0 3-16,5 0 1 15,5 0 1-15,5 2 0 16,5 0 1-16,8 1-1 15,6 0-5-15,1-3-17 0,-8 2-64 16,19-2-1-16</inkml:trace>
  <inkml:trace contextRef="#ctx0" brushRef="#br0" timeOffset="171886.4505">15520 16092 378 0,'0'0'7'0,"0"0"3"16,0 0 3-16,0 0 2 16,-2-10 2-16,2 10 1 15,-3-9 0-15,3 9 1 0,3-18-6 16,6 8-10-16,3 2-3 15,9 0 0-15,0 4 0 16,8-4 0-16,1 6 0 0,4-1 0 16,-6 6 0-16,2 7 0 15,-9-3 0-15,-2 6 0 16,-6 1 0-16,-9 4 0 16,-4 2 0-16,-11 2 0 0,-3-5 0 15,-9 0 0-15,0 4 0 16,-4-4 0-16,3 0 0 15,1-2 0-15,3-5 0 16,8-2 0-16,5-1 0 16,7-7 0-16,0 0 0 0,16 9 0 15,7-5 0-15,10-4 0 16,1 0 0-16,8 0 0 16,1-4 0-16,1 4 0 15,-6-3-15-15,-3-3-72 16,-8 3-3-16</inkml:trace>
  <inkml:trace contextRef="#ctx0" brushRef="#br0" timeOffset="172213.0966">16278 15741 469 0,'0'0'2'0,"0"0"0"0,0 0 1 15,0 0 1 1,-4 17 1-16,-5 5 1 0,0 10 0 16,-1 13 1-16,0 9 0 15,-2 5-7-15,2 11 0 16,2-4 0-16,5 2 0 0,3-1 0 15,7-8 0-15,7-10 0 16,2-4 0-16,5-10 0 16,6-2 0-16,-1-19-25 0,-13-1-62 15,25-8-3-15</inkml:trace>
  <inkml:trace contextRef="#ctx0" brushRef="#br0" timeOffset="172626.6775">16708 15842 436 0,'0'0'4'16,"0"0"2"-16,0 0 1 15,0 0 0-15,-5 5 1 16,-5 5 1-16,-2 10 1 0,-4 9 1 16,0 6-4-16,-2 5-1 15,1 8-6-15,2 3 0 16,5 0 0-16,8-3 0 15,2-4 0-15,4-12 0 0,10-1 0 16,5-12 0-16,-2-4 0 16,5-10 0-16,3-5 0 15,-5-5 0-15,5-13 0 16,-8-3 0-16,3-6 0 0,-10-9 0 16,-3-3 0-16,-3-7 0 15,-4 3 0-15,-9-4 0 16,-3 6 0-16,-5 2 0 0,2 9 0 15,-3 8 0-15,6 5 0 16,3 11 0-16,-5 6 0 16,10 13 0-16,1 9 0 15,3 9 0-15,3 3 0 0,6 3 0 16,4 0 0 0,4 5-5-16,6-10-21 0,-11 3-59 15,18-10-4-15</inkml:trace>
  <inkml:trace contextRef="#ctx0" brushRef="#br0" timeOffset="172936.0823">17046 16150 466 0,'0'0'5'0,"0"0"2"16,-7-11 1-16,7 11 1 0,-2-12 0 15,2 12-2-15,0-14-7 16,9 7 0-16,7 3 0 15,1 4 0-15,5 0 0 16,1 0 0-16,-4 4 0 16,1 6 0-16,-8 5 0 15,-4 4 0-15,-8 2 0 0,-3 4 0 16,-7 4 0-16,-2-3 0 16,-1 1 0-16,1-3 0 0,5-4 0 15,-2-1 0-15,8-2 0 16,1-8 0-16,0-9 0 15,17 5 0-15,6-5 0 16,1-11-20-16,-9-1-67 0,15-10-3 16</inkml:trace>
  <inkml:trace contextRef="#ctx0" brushRef="#br0" timeOffset="173187.0292">17446 15738 457 0,'0'0'2'0,"0"0"0"15,0 0 2-15,2 10 1 16,7 4 1-16,1 6 1 16,1 7-1-16,7 11 1 15,3 6 0-15,0 6-1 0,2 7-4 16,0 0-2-16,-8 4 0 16,-1-3 0-16,-6 1 0 15,-8-2 0-15,-8-6 0 16,-9-1 0-16,-6-5 0 0,-5-7 0 15,0-6 0-15,-2-5 0 16,-6-12 0-16,14-3-89 16,-3-4-2-16</inkml:trace>
  <inkml:trace contextRef="#ctx0" brushRef="#br0" timeOffset="173831.0785">18092 15816 441 0,'0'0'4'0,"0"0"3"0,11-9 0 16,-11 9 2-16,0 0 2 16,10 12 0-16,-10 6 0 15,2 4-1-15,-2 13-10 16,0 2 0-16,-2 5 0 15,2 5 0-15,0-8 0 0,0 4 0 16,4-12 0-16,0 2 0 16,1-11-19-16,-1-9-65 15,-1 6-6-15</inkml:trace>
  <inkml:trace contextRef="#ctx0" brushRef="#br0" timeOffset="174032.5388">17832 15787 455 0,'0'0'4'0,"0"0"1"16,0 0-1-16,2-14 2 15,10 3 1-15,9-1 1 16,6-3 0-16,12-5 1 16,12-2-4-16,8 5-5 0,8-1 0 15,0 9 0-15,0-2-6 16,3 11-43-16,-12 6-38 15,-12 6-1-15</inkml:trace>
  <inkml:trace contextRef="#ctx0" brushRef="#br0" timeOffset="174378.6124">18347 15976 438 0,'0'0'3'16,"0"0"2"-16,0 0 2 0,0 0 0 15,0 0 3-15,0 0-1 16,14 12 2-16,6-10-1 16,5 6-1-16,2 2-7 15,8 5-2-15,0-3 0 0,-3 6 0 16,3-1 0-16,-10 3 0 16,-7-1 0-16,-9 1 0 15,-4-2 0-15,-5-3 0 0,-9-3 0 16,-2 0 0-16,-3-4 0 15,-2-1 0-15,4-4 0 16,0-3 0-16,-1-6 0 16,6-4 0-16,2-4 0 15,5-3 0-15,2-4 0 16,10-2 0-16,2-3 0 0,7 6-13 16,-1-7-17-16,5 12-57 15,8 2-2-15</inkml:trace>
  <inkml:trace contextRef="#ctx0" brushRef="#br0" timeOffset="175166.9581">18985 15988 432 0,'0'0'3'15,"0"0"1"-15,-7 0 2 0,-8 0 1 16,-3 7 1-16,-1-2 1 16,-4 5-1-16,-2 5 1 15,1 0-3-15,4 3-2 16,2-1-1-16,8 5-1 0,6-6-2 15,4 4 0-15,2-6 0 16,10 1 0-16,6-8 0 16,-1-2 0-16,3-5 0 15,0 0 1-15,-1-8 0 16,2-1 0-16,-4-4 0 16,3-4 0-16,-5-6 0 0,-4 4-1 15,3-1 1-15,-4 2-1 16,-1 3-1-16,-1 3-1 15,-8 12 1-15,13-8 0 0,-13 8 1 16,4 13-1-16,-4-3 0 16,5 4 1-16,0 2 0 15,3-4 0-15,2 3 0 16,2-5 0-16,3-3 0 0,2-4 0 16,1-3 0-16,0 0 0 15,1-10 0-15,1 0 0 16,0-5 0-16,-4 0-1 15,1 2 1-15,-5 1-1 0,-3 2 1 16,-1 0-3-16,-8 10 1 16,0 0 0-16,0 0 1 15,5 8-1-15,-5 4 1 16,0 0-1-16,0 4 0 16,0 1 2-16,5-2 0 0,5-6 0 15,8 1 1-15,4-5 0 16,6-5 0-16,-1-2 1 15,10-8 0-15,-3-5-1 0,-1-4 1 16,-1-1-1-16,-7 0 1 16,-6-3 0-16,-5 4-1 15,-10-1 0-15,-4 8 0 16,-7 2 0-16,-6 4 1 0,-4 6-2 16,0 0-1-16,-4 6 0 15,-1 4 0-15,7 7 0 16,3 3 0-16,5-1 0 15,5 4 0-15,4 2 0 16,10-3-1-16,6 3 1 0,-1-6 0 16,5 0-1-16,1-3 0 15,-4 2 1-15,-1-6-1 16,-4-2 0-16,-5 0 0 16,-5-3 1-16,-4-7 0 15,0 13 0-15,-10-8 1 0,-5-1-1 16,-3 2-2-16,-1-2-5 15,-6-2-13-15,3-2-52 0,2 0-11 16</inkml:trace>
  <inkml:trace contextRef="#ctx0" brushRef="#br0" timeOffset="175647.6627">19820 15961 471 0,'0'0'4'0,"0"0"1"15,0 0 1-15,0 0 1 0,6-7 0 16,-6 7 0-16,14-3-3 16,-2 1-4-16,1 2 0 15,8 2 0-15,-5 3 0 0,2 2 0 16,2 6 0-16,-5 4 0 15,-3 2 0-15,-11 4 0 16,-1-3 0-16,-6 2 0 0,-8-2 0 16,-2-1 0-16,0-4 0 15,0-2 0-15,4-6 0 16,-1 1 0-16,13-8 0 0,-10 0 0 16,10 0 0-16,0-15 0 15,10 0 0-15,5-8 0 16,5 2 0-16,2-5 0 15,3 4 0-15,0 2 0 16,0 3 0-16,-5 5 0 16,-5 5 0-16,-3 7 0 15,-5 9 0-15,-4 3 0 16,2 6 0-16,-2 2 0 0,2-1 0 16,0 7 0-16,2-7 0 15,0 4-3-15,4-11-15 0,5-7-64 16,5 4-8-16</inkml:trace>
  <inkml:trace contextRef="#ctx0" brushRef="#br0" timeOffset="176078.3379">20589 15703 458 0,'0'0'4'0,"0"0"2"0,0 0 0 16,10-3 1-16,-10 3 1 15,15 8 1-15,-8 7 0 16,0 5-5-16,1 7-4 16,-8 7 0-16,0 4 0 0,-8 4 0 15,-6 2 0-15,-6-2 0 16,-5-2 0-16,-4-1 0 15,5-3 0-15,-3-8 0 0,3-2 0 16,4-8 0-16,8-1 0 16,1-3 0-16,9-4 0 0,2-10 0 15,7 13 0-15,11-11 0 16,9-2 0-16,8 0 0 16,-2-5 0-16,7 1 0 15,4-4 0-15,-2 3 0 0,-5-2 0 16,-10 2 0-1,-4 0 0-15,-6 0 0 0,-4 5 0 16,-13 0 0-16,0 0 0 16,0 0-7-16,0-12-79 15,0 12-4-15</inkml:trace>
  <inkml:trace contextRef="#ctx0" brushRef="#br0" timeOffset="176894.1938">21049 16112 432 0,'0'0'6'0,"0"0"1"16,0 0 3-16,-7-10 2 0,7 10 1 16,0-10 0-16,0 10 0 15,0-12-8-15,0 12-5 0,9-13 0 16,1 5 0-16,0 4 0 15,2-2 0-15,4 2 0 16,-2 2 0-16,1 2 0 0,-2 0 0 16,-1 6 0-16,-4 4 0 15,-3 4 0-15,-3 0 0 16,-2 3 0-16,-10 3 0 16,0 0 0-16,-5-1 0 0,-2 2 0 15,-4-1 0-15,5-1 0 16,-2-1 0-16,3-5 0 15,8 1 0-15,-1-4 0 0,3-2 0 16,5-8 0-16,10 9 0 16,3-4 0-1,4-5 0-15,5 0 0 0,6 0 0 16,-1 0 0-16,-2-5 0 16,3 0 0-16,-3 1 0 15,-9-1 0-15,1 5-34 0,8-3-55 16,-25 3-3-16</inkml:trace>
  <inkml:trace contextRef="#ctx0" brushRef="#br0" timeOffset="178610.7931">14196 16436 300 0,'0'0'5'0,"0"0"3"15,0 0 2-15,-16-3-1 16,8 3 2-16,-4 8 2 16,0 7 1-16,-1 8 2 15,6 11-8-15,5 5 1 0,2 8-1 16,14 6 0-16,9-1-1 15,14 2 0-15,9-6-2 16,17-2 0-16,7-8 2 16,12-6-4-16,3-5 0 15,7-7 0-15,7-5-1 16,5-11 0-16,3-1-1 0,-3-3 0 16,4-13 0-16,-4-1 0 15,1-4-1-15,-3-4 0 16,-4 2 0-16,-6 0 0 0,-5 4-1 15,-9-3 1-15,-2 7 0 16,-8 2-1-16,-8 6 1 16,-4 1 0-16,-6 3 0 0,3 3 0 15,-9 7 1-15,4 2-1 16,-5 8 1-16,3-1 0 16,-2 7-1-16,2 1 1 15,-7 0 0-15,1 3 0 16,-6-1-1-16,-2-2 1 0,-4-4-1 15,-6-1 0-15,-3-5 0 16,-8-4 0-16,-1-3 0 16,-10-10 1-16,8 10 1 15,-8-10 0-15,0 0 0 16,-8-3 0-16,8 3 0 16,-10-19 0-16,3 4-1 0,7-2-1 15,0-9 0-15,0 4-1 16,10-5 0-16,8-1 0 15,9-2 0-15,10 1 0 0,16-1 0 16,9 3 1-16,12 0-1 16,11 2 1-16,8 3 0 15,16 3 1-15,2 1-1 0,10 5 1 16,-1 3-1-16,1 5 1 16,6 3-1-16,1 2 1 15,1 2 0-15,-7 6-1 16,0-1 1-16,-6 6 0 0,6 0-1 15,-5 1 1-15,-8 1-1 16,3 0 1-16,-5-3-1 16,2 3 0-16,-5 0 1 15,1-3-1-15,-3 3 0 16,3-4 1-16,-1-2-1 0,5-1 0 16,0-4 1-16,6-1-1 15,0-1 0-15,2-2 0 16,-1 0 1-16,1 0-2 15,0-7 1-15,-3 0 0 0,-2-1 0 16,-3-2 0-16,-2 1 0 16,-5-6 0-16,-5-1-1 15,-9 1 2-15,-4-2 0 16,-13 0 0-16,-11 0 1 0,-7-6 2 16,-14 4-1-16,-11-4 3 15,-8 1-3-15,-8-3-3 16,-4 0 0-16,-6 0 0 15,-2 3 0-15,-2-2 0 0,-6 1 0 16,1 1 0-16,-3 2 0 16,1 2 0-16,-2 4 0 15,1-2 0-15,-3 4 0 16,3 7-10-16,-7 1-12 0,2 4-64 16,0 0-5-16</inkml:trace>
  <inkml:trace contextRef="#ctx0" brushRef="#br0" timeOffset="179551.0853">17494 17118 380 0,'0'0'6'15,"0"0"3"-15,0 0 2 0,0 0 1 16,0 0 1-16,0 0 0 15,0 0 1-15,0 0 0 16,7 5-3-16,-7 12-4 16,0-5-4-16,0 2 0 15,0 6-1-15,-2 1 1 16,-1 3-1-16,3 3-1 0,-4-2-1 16,4 6 1-16,-5-2 0 15,1 1-2-15,2-6-1 16,-3 9-4-16,0-9-2 0,3 1-10 15,-3 0-19-15,-5-5-47 16,4-3-2-16</inkml:trace>
  <inkml:trace contextRef="#ctx0" brushRef="#br0" timeOffset="179843.3">17207 17130 371 0,'0'0'7'16,"0"0"4"-16,0 0 1 16,0-12 2-16,0 12 0 0,0-7 2 15,0 7 0-15,21-16 1 16,1 12-5-16,8-7-4 16,10 4-1-16,10-4-1 0,9 4-6 15,1 5 0-15,2-6 0 16,-4 6 0-16,-5 2 0 15,-10 0 0-15,-6 0 0 0,-7 5 0 16,-12 0 0 0,-6-3-6-16,-12-2-5 0,10 15-10 15,-10-15-27-15,-3 21-39 16,-4-9 0-16</inkml:trace>
  <inkml:trace contextRef="#ctx0" brushRef="#br0" timeOffset="180345.5151">17832 17380 426 0,'0'0'4'0,"0"0"2"16,0 0 1-16,0 0 0 15,0 0 1-15,0 7 1 16,0 3 0-16,-2 4 0 0,2-2-4 15,-3 0-2-15,1 2 0 16,-1 1-2-16,0 2-2 16,1 0-4-16,-1 4-7 15,3-4-28-15,0 3-43 16,-2-3-2-16</inkml:trace>
  <inkml:trace contextRef="#ctx0" brushRef="#br0" timeOffset="180729.1544">18120 17014 455 0,'0'0'4'16,"0"0"3"-16,0 0 1 0,6-12 1 15,-6 12 0-15,4-11 1 16,-4 11-1-16,11-9-9 15,-1 3 0-15,6 2 0 16,2 1 0-16,2 3 0 16,0 4 0-16,2 7 0 0,-5-1 0 15,1 4 0 1,-8 7 0-16,-6 0 0 0,-4 2 0 16,-7 2 0-16,-2 0 0 15,-7-1 0-15,2-5 0 16,-4 1 0-16,4-2 0 0,1-7 0 15,5 1 0-15,8-12 0 16,3 12 0-16,15-12 0 16,5 0 0-16,13 0 0 0,1-3 0 15,16-2 0-15,-2-10-9 16,-1 9-79-16,12-2-1 16</inkml:trace>
  <inkml:trace contextRef="#ctx0" brushRef="#br3" timeOffset="185722.73">21789 16421 227 0,'0'0'7'0,"0"0"5"0,0 0 4 16,13-7 1-16,-13 7 2 15,17-10 1-15,-2 3 2 16,2-3 3-16,1-2-7 16,2-4-2-16,2 2-3 0,1-9-2 15,2 3-1-15,0-4-1 16,5-3-3-16,-6-4 0 15,1-3-2-15,0-1-2 0,0-3 0 16,-3 0 0-16,-2-2-1 16,-3-2 0-16,-2 3 0 15,-2-2 1-15,-4 2-1 16,-1 4 1-16,-6-2 0 16,-2 3 0-16,0-4-1 15,-10 1 1-15,-4 2-1 0,-6 3 0 16,-5-3-1-16,-3 1 1 15,-9 1-1-15,-2 1-1 16,-11 1 1-16,-3-1-1 0,-6-2 1 16,-11 2-1-16,-6 3 1 15,-4-1-1-15,-7 1 1 16,-8 1 0-16,-2 1 0 16,-5-1 0-16,-7 1 1 0,-3 3-1 15,-7-4 1-15,-3 3-1 16,-2 0 0-16,-6 3 1 15,-9 1-1-15,-6-2 0 16,0 2 0-16,-9 2 0 0,-4 2 0 16,-3 0 0-16,-3-1 0 15,-3 3 0-15,-1 0 0 16,-2 1-1-16,-4 1 1 16,3 1 0-16,-6 2 0 15,-2 0-1-15,0 0 1 16,-2 4 0-16,-6 0 0 0,1 4-1 15,-3-1 1-15,-3 3-1 16,-1 0 1-16,-7 0-1 16,5 3 0-16,-5-1 0 0,4 4 0 15,-3-2 0-15,1-2 0 16,3 4 1-16,-1 1-1 0,5-2 1 16,-6 3-1-16,6-1 1 15,-3 0-1-15,5 0 1 16,0 3 0-16,5-1-1 15,0-1 1-15,4 2 0 16,7-4 0-16,2 3 0 0,6-4-1 16,-1 5 1-16,10-5 0 15,4 3 0-15,5-4 0 16,2 2 0-16,12-2-1 16,3-1 1-16,6-3 0 15,12 0 0-15,3 0-1 16,12-3 1-16,5-4 0 0,12-3 0 15,9 0 0-15,9-2 1 16,8-3-1-16,12 0 0 16,10-5 0-16,8 1 1 0,6-4-1 15,11-1 0-15,7-2 0 16,2-1 0-16,10 0-1 16,8-6 1-16,8 4 0 0,7-1 0 15,9-3 0-15,6 1 0 16,10-2 1-16,9 2-1 15,5-3 1-15,12 6 0 16,3-3 0-16,3-2 0 16,5 5 0-16,0 0 0 0,-3 4 0 15,-2-2 0-15,-6 4 0 16,-7 1 1-16,-10 5 0 16,-14 2 0-16,-11 2 0 15,-11 4 1-15,-8 1-1 16,-11 3 1-16,-14 5-1 0,11-3 0 15,-11 3-2-15,0 0-2 16,-5 3-1-16,5-3-2 16,-20 13-2-16,8-6-6 0,-10 2-11 15,5-6-39-15,1 11-22 16,-5-8-2-16</inkml:trace>
  <inkml:trace contextRef="#ctx0" brushRef="#br3" timeOffset="186061.0062">12545 14014 376 0,'0'0'7'0,"0"0"1"16,0 0 3-16,0 0 0 15,0 0 1-15,0 0 1 16,4-8-2-16,-4 8 2 15,12-7-6-15,4 4-3 0,5 1-1 16,7-3-1-16,4 0-1 16,6 3 0-16,2 2-1 15,-3 0 1-15,-5 2-1 0,-7 5 0 16,-5 8 1-16,-8 2 0 16,-12 10-2-16,-5 2 1 15,-9 2 0-15,-4 4 0 0,-7 4-1 16,0-1-2-1,1-2-5-15,-3-3-12 0,9-6-32 16,8 0-30-16,3-2-4 16</inkml:trace>
  <inkml:trace contextRef="#ctx0" brushRef="#br3" timeOffset="186877.8393">13290 13709 428 0,'0'0'3'0,"0"0"2"0,0 0-1 15,0 0 1-15,2 7 1 16,-2 7 0-16,0 10 1 0,0 8 1 16,0 3-4-16,-2 9 0 15,-1 5 0-15,3 4-2 0,-2-2-1 16,-1 2 0-16,3-9-1 16,-2-2 0-16,0-4-1 15,-1-9 0-15,-1-4 0 16,-2-5 2-16,1-8-1 15,5-12 0-15,-15 8 0 16,5-13 0-16,0-10 1 0,3-11 0 16,1-10 0-16,2-8-1 15,4-16 0-15,0-8 0 16,8-3-1-16,6-3 1 16,6-1 0-16,2 8 0 0,4 6-1 15,4 14 1-15,-1 7 0 16,6 12 1-16,-7 14-1 15,4 11 1-15,-2 6-1 16,0 10 1-16,0 9 0 0,-9 7-1 16,-1 6 1-16,-8 5 0 15,-3 4 0-15,-9-2 0 16,-6 2 0-16,-9-3 0 0,-5-5-1 16,-1-3 0-16,-2-6 0 15,-3-7 0-15,4-3-1 16,8-4 0-16,-2-4 0 15,7 1-1-15,9-10 1 16,-3 15 0-16,3-4-1 0,10-5 1 16,4 8 1-16,2-2-1 15,2 5-1-15,3-3 1 16,4 1-1-16,-2 5-2 16,0-5-6-16,2 2-13 15,-6 8-52-15,1-10-8 0</inkml:trace>
  <inkml:trace contextRef="#ctx0" brushRef="#br3" timeOffset="187212.0214">13804 14083 398 0,'0'0'4'16,"0"0"1"-16,0 0 0 15,-14 2 2-15,3 6 1 0,-1 2-2 16,0 2 1-16,1 5 0 15,4 3-3-15,3 0-1 16,4 3-1-16,7-4 0 16,8-2-1-16,9-2 0 0,4-6 1 15,2-1 0-15,4-8-1 16,2 0 2-16,-4-5-1 16,-2-4 1-16,-6-6 0 15,-4-5 1-15,-10 1 1 16,-7-4-2-16,-3-2 0 0,-13 0 0 15,-9 3-2-15,0 2-1 16,-3 2-2-16,-5 6-5 16,5 5-7-16,-5-3-16 0,10 3-38 15,10 7-16-15</inkml:trace>
  <inkml:trace contextRef="#ctx0" brushRef="#br3" timeOffset="187445.4227">14192 13779 413 0,'0'0'6'16,"0"0"3"-16,0 0 2 16,0 0 0-16,0 0 0 15,0 0 2-15,0 0 0 16,0 17 1-16,-4 8-6 0,1 8-6 16,-2 10-2-16,0 1 0 15,5 9 0-15,0-1 0 16,0-5 0-16,5-6 0 15,7 0 0-15,6-12 0 0,-2-2 0 16,4-4-8-16,0-8-40 16,3-8-38-16,2-2-3 15</inkml:trace>
  <inkml:trace contextRef="#ctx0" brushRef="#br3" timeOffset="187612.4859">14160 14006 427 0,'0'0'1'0,"0"0"1"16,0 0 2-16,5 2 1 16,8 1 0-16,4 0 0 15,10-1 0-15,7 0-2 16,12 1-8-16,-2 9-60 16,16-12-15-16</inkml:trace>
  <inkml:trace contextRef="#ctx0" brushRef="#br3" timeOffset="188374.5092">14565 14059 433 0,'0'0'6'16,"0"0"1"-16,-12-6 3 16,12 6 2-16,0 0 0 0,-13-3 0 15,13 3 1-15,0 0-7 16,0-12-6-16,6 7 0 16,11 0 0-16,3 0 0 15,7-2 0-15,3 2 0 16,5 0 0-16,-5 5 0 0,-3 0 0 15,-2 5 0-15,-8 7 0 16,-10 3 0-16,-7 6 0 16,-7 0 0-16,-10 7 0 0,-5-4 0 15,-5 3 0-15,-4 1 0 16,1-6 0-16,3 0 0 16,4-7 0-16,6-3 0 0,0-1 0 15,17-11 0-15,-8 10 0 16,8-10 0-16,15 0 0 15,7 0 0-15,6 0 0 16,4-6 0-16,5 3 0 16,1 0 0-16,7-1 0 0,-6-1 0 15,-1 5 0-15,-6-3 0 16,-2 3 0-16,-11 0-17 16,4 0-17-16,-8 6-53 15,-5-4-2-15</inkml:trace>
  <inkml:trace contextRef="#ctx0" brushRef="#br3" timeOffset="188878.6326">15488 13595 398 0,'0'0'5'0,"0"0"4"15,0 0 1-15,2-10 1 16,-2 10 0-16,0 0 0 0,0 0 2 16,-7 15 1-16,-11 11-5 15,0 10-2-15,-3 11-2 16,-2 12 1-16,3 7-4 15,-3 7-2-15,9-4 0 0,7 3 0 16,4-10 0-16,3 0 0 16,3-10 0-16,6-3 0 15,3-9 0-15,6-6 0 0,2-4 0 16,2-7 0 0,3-6 0-16,1-2-18 0,-2 3-64 15,4-18-7-15</inkml:trace>
  <inkml:trace contextRef="#ctx0" brushRef="#br3" timeOffset="189350.4693">15862 13779 411 0,'0'0'5'0,"0"0"4"15,0-13 1-15,0 13 2 16,0-10 0-16,0 10 0 15,0 0 1-15,-6 5 1 16,-1 17-4-16,-10 5-7 0,4 10-3 16,-4 8 0-16,-2 4 0 15,2 6 0-15,-1-1 0 16,11-4 0-16,2-3 0 16,5-5 0-16,5-7 0 0,2-8 0 15,11-8 0 1,-1-2 0-16,2-13 0 0,7-2 0 15,-1-4 0-15,0-13 0 16,-1-3 0-16,-6-6 0 0,-1-10 0 16,-2-3 0-16,-10-8 0 15,-5-5 0-15,0-2 0 16,-7 3 0-16,-8 1 0 16,0 7 0-16,-3 8 0 0,2 6 0 15,-2 9 0-15,3 11 0 16,2 7 0-16,-1 5 0 15,3 15 0-15,6 4 0 0,3 9 0 16,2 6 0-16,0 2 0 16,11-2 0-16,5 2 0 15,5-5 0-15,6-2 0 16,5 3-80-16,5-16-9 16</inkml:trace>
  <inkml:trace contextRef="#ctx0" brushRef="#br3" timeOffset="189829.5039">16263 14071 468 0,'0'0'5'0,"0"0"2"16,-10-3 1-16,10 3 2 16,-9-3 0-16,9 3-7 15,-11-6-3-15,11 6 0 0,0-11 0 16,5 4 0-16,10 1 0 15,6 1 0-15,-1-2 0 16,0 5 0-16,4 2 0 16,-5 0 0-16,-2 0 0 0,-7 7 0 15,-7 3 0-15,-3 2 0 16,-13 6 0-16,-1-1 0 16,-3 3 0-16,-6 2 0 15,1-2 0-15,2-1 0 16,0 2 0-16,6-6 0 0,1-1 0 15,6 1 0-15,7-3 0 16,0-1 0-16,12-4 0 16,3 1 0-16,2-1 0 0,5-2 0 15,1 1 0-15,0-2 0 16,-2 1 0-16,-4 0 0 16,-1 1 0-16,-6-2 0 15,-10-4 0-15,7 12 0 0,-7-12 0 16,-12 15 0-16,-1-6 0 15,-9 3 0-15,-2-1 0 16,-4 2 0-16,-6-5-6 16,4-2-11-16,0-3-23 0,-2-3-47 15,11-5-1-15</inkml:trace>
  <inkml:trace contextRef="#ctx0" brushRef="#br3" timeOffset="190111.4737">16635 13572 463 0,'0'0'2'16,"0"0"-1"-16,0 0 3 15,9 6 0-15,-2 6 2 0,5 10 1 16,3 6 0-16,2 11 0 16,4 8 0-16,-1 13-4 15,7 1-3-15,-8 6 0 16,2-2 0-16,-7-1 0 15,-1-4 0-15,-8-4 0 0,-5-6 0 16,0-1 0-16,-12-8 0 16,-6-5 0-16,-5-4 0 15,-1-2 0-15,-5-7 0 0,3-1-5 16,-6-5-32-16,2-7-48 16,10-2-4-16</inkml:trace>
  <inkml:trace contextRef="#ctx0" brushRef="#br3" timeOffset="190302.0943">17280 14011 511 0,'0'0'0'0,"0"0"0"16,0 0 0-16,0 0 0 15,0 0 0-15,0 0 0 16,5-10 0-16,-5 10 0 15,2-12 0-15,-2 12-3 0,12-7-85 16,-9-4-3-16</inkml:trace>
  <inkml:trace contextRef="#ctx0" brushRef="#br3" timeOffset="190711.6244">17889 13657 452 0,'0'0'4'0,"0"0"1"0,0 0 1 16,0 0 0-16,0 0 2 16,5 13 0-16,-7 6 1 15,-6 8 1-15,-2 7-7 16,0 7-3-16,1 8 0 0,0 6 0 15,0-1 0-15,6-4 0 16,3-1 0-16,0-6 0 16,3-9 0-16,4-2-18 0,-5 3-58 15,-2-15-13-15</inkml:trace>
  <inkml:trace contextRef="#ctx0" brushRef="#br3" timeOffset="190942.0137">17593 13646 440 0,'0'0'6'0,"-2"-6"1"15,2 6 1-15,-3-21 1 16,3 7 1-16,8-4-1 16,7-3 1-16,7-3-1 15,15 3-6-15,6 1-3 16,14 2 0-16,3 6 0 15,6 3-2-15,-3 6-8 0,3 6-31 16,-8 11-45 0,-6 11-2-16</inkml:trace>
  <inkml:trace contextRef="#ctx0" brushRef="#br3" timeOffset="191292.5543">18060 13999 440 0,'0'0'5'0,"0"0"3"15,0 0 2-15,-10 5 2 16,10-5 0-16,0 0 1 16,0 0-2-16,-7 7-11 15,7-7 0-15,10 3 0 0,8 1 0 16,3 4 0-16,4-1 0 16,-1 3 0-16,2 6 0 15,-1-4 0-15,-6 5 0 16,-5 3 0-16,-9-3 0 15,-5 3 0-15,0-2 0 0,-10-1 0 16,-3-2 0-16,1-6 0 16,-4 1 0-16,7-8 0 15,-1 1 0-15,10-3 0 0,-10-10 0 16,10-4 0-16,8-6 0 16,5-5 0-16,11-7 0 15,3-1 0-15,3 1 0 16,7 2-13-16,-4 3-41 15,1 6-35-15,-2 4 0 0</inkml:trace>
  <inkml:trace contextRef="#ctx0" brushRef="#br3" timeOffset="192241.1483">18600 14147 440 0,'0'0'4'0,"0"-17"0"16,0 7 2-16,-3-5 0 0,-1-2 1 15,-6 0 0-15,-3-4 1 16,-1 4 0-16,-9 5-4 15,2 5 0-15,0 7-2 0,-2 2-1 16,6 8-1-16,2 5 1 16,8 5-2-16,3-1-1 15,4 4 1-15,8-6 0 16,10 2 0-16,4-1 0 16,1-9 0-16,4 0 1 0,-3-7 0 15,1-2 1-15,0-5 1 16,-4-4 0-16,-6-4 1 15,-1-5-1-15,-2 6 0 16,-2-3 0-16,-5 3 1 0,1 2-3 16,-6 10-3-16,0 0 2 15,0 0-1-15,0 0 0 16,7 17-1-16,-5-2 0 16,-2 0 1-16,4 5 0 0,2-4 1 15,-1 2 1-15,1-5-1 16,-6-13 2-16,12 10 0 15,-2-8 0-15,0-2 0 0,1-7 0 16,5-3 1-16,1-7-1 16,1-1-1-16,5-5 0 15,-4 1 0-15,3 3-1 16,-4 1 0-16,-1 4-1 16,-5 3-3-16,-1 7 2 15,-11 4-1-15,8 2 1 0,-8-2 1 16,0 20-1-16,4-5 1 15,-2 2 1-15,3 3 0 16,1-3 1-16,6 0 1 16,3-5 0-16,1-1 0 0,8-8-1 15,6-3 3-15,-1-5 0 16,4-7 0-16,-4-4 1 16,1-4 0-16,-2 1-1 0,-10-4 0 15,-4 0 1-15,-8 4-2 16,-6 4 0-16,0 1-1 15,-11 6-1-15,-4 6 0 0,-2 2 0 16,-3 2-1-16,2 10-1 16,3 3 1-16,3 2 0 15,2 6-1-15,7 2 0 16,3-3 1-16,13 3-1 16,-1-4 1-16,4 0 0 15,6-1 0-15,-5-3 0 0,0-5 0 16,-2 1 0-16,-6-4 1 15,-9-9 0-15,8 15 0 16,-8-15 1-16,-14 8 0 16,-1-2 0-16,-9-2 1 0,-4-2-1 15,1 4 0-15,-3-1-3 16,0-2-5-16,7 3-20 16,23-6-55-16,-22 10-3 0</inkml:trace>
  <inkml:trace contextRef="#ctx0" brushRef="#br3" timeOffset="193394.3763">19403 14071 433 0,'0'0'5'0,"0"0"3"15,0 0 1-15,0 0 2 16,0 0 1-16,0 0-1 16,0 0 1-16,10 0-2 15,2 0-10-15,1 4 0 16,4 4 0-16,1 2 0 0,-5 2 0 16,1 3 0-16,-4 2 0 15,-6 3 0-15,-4 0 0 16,0-2 0-16,-12-4 0 0,0 3 0 15,-3-2 0-15,-4-2 0 16,3-4 0-16,2-2 0 16,3-1 0-16,-1-3 0 0,12-3 0 15,-8-3 0-15,8 3 0 16,6-21 0-16,6 7 0 16,6-8 0-16,1 0 0 15,6 2 0-15,-3-3 0 16,0 6 0-16,-1 0 0 15,-4 7 0-15,-7 3 0 0,-10 7 0 16,15 5 0-16,-15 5 0 16,0 4 0-16,3 4 0 15,-3 1 0-15,0 4 0 0,5-1 0 16,-1-2 0-16,4 0 0 16,2-4 0-16,5-2-6 15,2-5-7-15,8-1-28 16,3-5-45-16,1-3-1 0</inkml:trace>
  <inkml:trace contextRef="#ctx0" brushRef="#br3" timeOffset="194207.9857">20174 13798 349 0,'0'0'8'0,"7"-10"6"15,-7 10 4-15,9-14 0 16,-9 14 3-16,11-13 0 15,-11 13-1-15,10-15 1 16,-10 15-8-16,0 4-5 0,0 12-8 16,-10 9 0-16,-2 2 0 15,-3 6 0-15,-6 6 0 16,0 0 0-16,-2 3 0 16,0-7 0-16,1 0 0 0,3-5 0 15,2-10 0-15,6-3 0 16,1-3 0-16,1-2 0 15,9-12 0-15,-6 16 0 0,6-16 0 16,5 7 0-16,7-5 0 16,3 2 0-16,6-4 0 15,3 0 0-15,1 0 0 16,4-6 0-16,4 6 0 16,-3-5 0-16,-3 3 0 15,-1-1 0-15,-4 1 0 0,-6 2 0 16,-3-3 0-16,-4 3 0 15,-9 0 0-15,8 0 0 16,-8 0 0-16,0 0 0 16,0 0-6-16,-4 8-24 0,4-8-57 15,-13 13-3-15</inkml:trace>
  <inkml:trace contextRef="#ctx0" brushRef="#br3" timeOffset="194725.2643">20482 14118 487 0,'0'0'4'0,"0"0"2"0,-3-10 1 15,3 10 0 1,-2-10-7-16,2 10 0 0,-3-15 0 15,3 15 0-15,0-15 0 16,0 15 0-16,10-9 0 16,1 0 0-16,-4 7 0 0,5 0 0 15,-2 2 0-15,3 0 0 16,-1 4 0-16,-2 7 0 16,-3-1 0-16,-4 2 0 0,-3 3 0 15,0-1 0-15,-8 4 0 16,1-3 0-16,-3 3 0 15,0-6 0-15,0 0 0 16,0-2 0-16,3 0 0 16,7-10 0-16,-3 17 0 0,3-17 0 15,3 12 0-15,6-5 0 16,4-1 0-16,-2-1 0 16,3-1 0-16,1 1 0 15,0 1 0-15,-3-2 0 16,-2-1 0-16,-10-3 0 0,13 8 0 15,-13-8 0-15,0 12 0 16,-9-7 0-16,-5 2 0 16,-4-2 0-16,-1 5 0 0,-9-3 0 15,4 1-29-15,-4-1-52 16,3-7-9-16</inkml:trace>
  <inkml:trace contextRef="#ctx0" brushRef="#br3" timeOffset="195008.138">20730 13657 453 0,'0'0'4'0,"0"0"0"16,0 0 0-16,0 0 2 16,1 10 3-16,6 7 0 15,-2 10 0-15,5 8 1 16,-2 10-7-16,3 6-3 15,0 11 0-15,-4 3 0 16,-1-1 0-16,-6 1 0 0,-5-4 0 16,-8-6 0-16,-12 0 0 15,-5-11 0-15,-7-2 0 0,-9-9 0 16,0-4 0-16,-4-4 0 16,3-8-9-16,-8-5-30 15,0-4-49-15,11-8-2 0</inkml:trace>
  <inkml:trace contextRef="#ctx0" brushRef="#br3" timeOffset="195293.492">20004 13454 384 0,'0'0'5'0,"0"0"2"16,0 0 2-16,-10 5 1 16,-6 7 2-16,-5 8 3 0,-4 14 1 15,0 12 1-15,-5 9-4 16,1 13 0-16,5 14-3 0,3 10-10 16,8-2 0-16,13 2 0 15,8 0 0-15,11-5 0 16,14-8 0-16,7-7 0 15,10-10 0-15,7-9-86 0,3-14-3 16</inkml:trace>
  <inkml:trace contextRef="#ctx0" brushRef="#br3" timeOffset="207246.9672">21013 14147 511 0,'0'0'0'16,"0"0"0"-16,0 0 0 16,0 0 0-16,-1-10 0 0,1 10 0 15,0 0 0-15,0 0 0 16,0 0 0-16,-3-7 0 16,3 7 0-16,0 4-61 15,0-4-33-15</inkml:trace>
  <inkml:trace contextRef="#ctx0" brushRef="#br3" timeOffset="210851.7627">13009 14477 307 0,'0'0'5'0,"0"0"1"16,0 0 1-16,0 0-1 15,0 0-1-15,0 0 1 16,0 0 0-16,-10 12 0 0,10 6-4 16,0 1 0-16,5 6 0 15,5 5 1-15,7 5 2 16,5-1-2-16,12 3 0 0,0 1 1 15,15-4-1-15,6-1 1 16,5-6-2-16,7-5 0 16,6-10-1-16,1 1 1 15,8-11-1-15,5-2 1 0,0-5-1 16,5-7 0-16,5-3 0 16,0-5 1-16,4-2-1 15,9-1 1-15,0-1 0 16,-1 2 0-16,3 2 0 0,2-3 0 15,0 6 0 1,3 4-1-16,-6 1 0 0,2 2 0 16,-1 5 0-16,-5 0 0 15,-1 3 0-15,2 2 0 16,-7 0-1-16,-2 0 1 0,-1 7-1 16,-6 1 1-16,-5 2-1 15,-1 2 0-15,-10 0 0 16,-2 0 0-16,-10 6 1 0,-4-3-2 15,-8 0 1-15,-9 2 0 16,-6-4-1-16,-4 4 0 16,-11-8 1-16,-6 3-1 15,-8-3 1-15,-8-9 1 0,13 10 1 16,-13-10 1-16,0 0 0 16,0 0 1-16,9-8-1 15,-1-3 1-15,0-2-2 16,6-5 0-16,7-2-1 0,4-2-1 15,10-5 0 1,4-1 0-16,14 1-1 0,1 3 1 16,13-5 0-16,3 5 0 15,10 0-1-15,-2 4 1 16,7 1 0-16,5 1 0 0,-1 5 0 16,3 1 0-16,4 5 0 15,5 1 0-15,1 4 0 0,2 2 0 16,6 0 0-16,-1 0 0 15,2 8 0-15,-1-1 0 16,-1 2 0-16,-2 2 0 16,-3 4 1-16,1 0-1 15,-8-1 0-15,-1 4 0 0,2-2 0 16,-5-1 0-16,3 2 0 16,1 1 0-16,-3-3 0 15,3 1 0-15,1-2 0 16,3-2 0-16,-1 1 1 0,6-3-1 15,-6-5 0-15,-1 2 1 16,3-2-1-16,-2-2 0 16,-3-3 0-16,0 0 0 15,-5-3 0-15,-5-4 0 16,-3-3 1-16,-9-3 0 0,-3-4 0 16,-8-5 1-16,-4-3 1 15,-10-2 1-15,-9-8 0 16,-3 1 0-16,-5-4 1 0,-4 3-1 15,-6 1-1-15,-4 2 1 16,-3 4-2-16,-6 3 0 16,2 9-1-16,-7 3-5 15,-5 13-8-15,3-10-16 0,-14 10-55 16,11 0-1-16</inkml:trace>
  <inkml:trace contextRef="#ctx0" brushRef="#br3" timeOffset="211708.5281">21412 14665 384 0,'0'0'7'0,"0"0"3"0,9-6 2 15,-9 6 1-15,0 0 1 16,10-4 0-16,-10 4 0 0,8 10 2 16,-8 7-7-16,0 6-4 15,0 4-2-15,-2 5-1 16,-1 5-1-16,3 5 1 15,-3 1-2-15,3-6-2 0,-2-3-2 16,2-1-4-16,0-6-9 16,0-4-32-16,0-2-36 15,0-6-2-15</inkml:trace>
  <inkml:trace contextRef="#ctx0" brushRef="#br3" timeOffset="211926.9422">21210 14687 390 0,'0'0'5'0,"0"0"2"15,0-15 2-15,2 5 0 16,9-2 2-16,3-2 0 16,9-4 1-16,7 1-1 15,9-3-4-15,4 2-2 0,2 3-3 16,2 6-2-16,-3 2-5 15,-2 1-11-15,-1 4-38 16,-9 7-27-16,-7 7-6 16</inkml:trace>
  <inkml:trace contextRef="#ctx0" brushRef="#br3" timeOffset="212339.6531">21610 14967 427 0,'0'0'4'0,"0"0"1"16,-5-5 2-16,5 5 0 16,-2-12 0-16,2 5 0 15,2-3 0-15,3 0 1 16,8 0-4-16,-1 2-2 0,4 3-1 15,-2 1-2-15,1 4 1 16,-3 2-1-16,0 5 1 16,-3 8 0-16,-7 2-1 15,-2 3 1-15,-5 2 0 16,-8 1 1-16,1 4-1 0,-3-2 1 16,-2-3-1-16,2-3 0 15,2-2-1-15,0-5 1 16,6-4 0-16,7-8 0 0,0 0 0 15,0 0 1-15,18 0 0 16,-3-6 0-16,5-4 0 16,5-6-3-16,5 4-9 0,-5-5-32 15,7-3-40-15,-7-2-2 16</inkml:trace>
  <inkml:trace contextRef="#ctx0" brushRef="#br3" timeOffset="212803.9527">21832 14504 404 0,'0'0'5'16,"0"0"2"-16,-2-15 0 0,2 15 1 15,4-15 0-15,4 3 1 16,4 0 0-16,0-1 0 15,6 3-5-15,4 0-2 0,1 5 0 16,-1 1-2-16,-2 4-1 16,-3 0 0-16,0 7 0 15,-6 3 0-15,-6 4 0 16,-3 1 0-16,-2 2 0 0,0 4 0 16,-7-1 1-16,2-3 0 15,-6-3-1-15,4 4 1 16,0-6-1-16,5 2 1 15,-1 0-1-15,3-2 2 16,3-2-1-16,6 0 1 0,6 0 0 16,0-3 0-16,3 2 1 15,1-1-1-15,1 0-1 16,1-4 0-16,-7 4 0 16,-4-4 0-16,-10-4 0 15,10 11 1-15,-10-11-1 0,-20 13 1 16,-3-6-1-16,-6-2-1 15,-4 7-10-15,-4 6-40 0,-2-9-30 16,7 1-3-16</inkml:trace>
  <inkml:trace contextRef="#ctx0" brushRef="#br3" timeOffset="217086.8293">21800 13857 210 0,'0'0'4'15,"0"0"3"-15,12-6 4 16,-12 6 0-16,18-11 3 16,-6 4 1-16,5-5 2 0,0-4 2 15,3-1-1-15,0 0-3 16,2-4-2-16,1-3 1 16,0-1-3-16,1-1 0 15,-6-5-3-15,-1-1-2 0,-2-2-2 16,-2-4 0-16,-1 3-2 15,-5-4 0-15,-2-1 0 16,-4 1-1-16,-1-1 1 16,-4 5-1-16,-8-4 1 15,-5 2-1-15,-8 2-1 0,-5 0 1 16,-10 2-1-16,-6 1 1 16,-10 3-1-16,-4 0 1 15,-8 1-1-15,-7 1 1 16,-10-3-1-16,-5 1 0 0,-6 4 0 15,-4-3 0-15,-9 4 0 16,-5-3 1-16,-3 2-1 16,-3 2 0-16,-4 1 1 15,-8 0 0-15,-2 4-1 16,-3-1 1-16,-2 1 0 0,-3 4-1 16,-7-1 1-16,0 0-1 15,-5 0 0-15,0 0 0 16,-5 0 0-16,-2 2 1 0,-3-1-1 15,2-1 0-15,-5 3 0 16,1-2 0-16,1-4 0 0,-4 2 0 16,2 1 2-16,-1 1-2 15,-4-1 0-15,3 1 0 16,-2-4 0-16,-1 3 0 16,1-1 0-16,1-3 0 15,2 2 0-15,1-2 0 16,3-4 1-16,-1-3-1 0,4 5 0 15,2-4 1-15,3 3-1 16,-2-6 0-16,1 6 0 16,-1-5 0-16,4 5-1 15,0-2 0-15,2-2 1 16,3-1 0-16,2 0-2 0,5-2 1 16,1 0 0-16,3-5 1 15,5-1-1-15,9 0 1 16,-3-4 0-16,9-3 0 0,5-3 1 15,3 0-1-15,11-6 1 16,2 3-1-16,4-6 0 16,7-1 0-16,6 1 0 0,4-1-1 15,5-2 0-15,2 1 0 16,9-1 0-16,0-1 0 16,6 2-1-16,5-1 1 15,3-2 0-15,4 1 1 0,5 1-1 16,3-3 1-16,4 1 0 15,1 2 1-15,8-2 0 16,3 0 0-16,4-1-1 16,6 1 1-16,0-1-1 15,8 0 0-15,0 4 1 16,8-5-1-16,4 6 0 16,4-3 1-16,3 1 0 0,5-5 0 15,5 2-1-15,5-1 1 16,8-7 0-16,3 2-1 0,3-1 0 15,6-3 1-15,3 2-1 16,5-2 0-16,0 3 2 16,3 0-2-16,-2 3 1 0,8-1-1 15,1-1 1-15,4 3-1 16,0 2 0-16,6-4 0 16,8 3 0-16,4 0-1 0,5 0 2 15,5 1 0 1,9 1 0-16,1 5 0 0,6-1 0 15,1 6 0-15,3 1 0 16,1 2 0-16,1 2-2 16,2 5 0-16,-5-2 0 15,2 0 0-15,0 3-1 16,-1 1 1-16,-7 3-1 0,-3-2 2 16,-7 0-3-16,-8 3 1 15,-4-1 1-15,-6 3 0 16,-10-2 0-16,-7 2 1 0,-1 1-1 15,-13 2 1-15,-5 1 1 16,-5 3-1-16,-9 0 0 16,-4 6 1-16,-8-3 0 0,-4 2-1 15,-3 2 1-15,-6 1-1 16,-3 2 1-16,-4-2 0 16,-3 4 0-16,0-1 1 15,-2 4-2-15,-2-3 0 0,0 6 1 16,0 7 0-16,-2-13 0 15,2 13 0-15,-5-10-1 16,5 10 1-16,0 0-1 16,0 0 0-16,0 0 0 15,0 0 0-15,0 0-1 16,0 0 1-16,0 0-1 16,0 0 0-16,0 0 1 0,0 0-1 15,0 0 1-15,0 0 0 16,0 0 1-16,0 0 0 0,0 0-1 15,0 0 2-15,0 0-1 16,0 0 1-16,0 0-1 16,0 0 0-16,-5-10 0 0,5 10 1 15,0 0-1-15,0-7 0 16,0 7 0-16,0-9-1 16,0 9 0-16,0-10 1 0,0 10-1 15,0-10 1-15,0 10-1 16,5-15 0-16,-5 15 1 15,5-15-1-15,-5 15 0 16,6-17 1-16,-6 17-1 16,11-15 0-16,-11 15 1 15,12-18-1-15,-5 8 0 0,2 3 0 16,0-3 0-16,3-2 0 16,1 2 0-16,-1-2 0 15,0-1-1-15,2 0 1 16,0-4-1-16,1 3 1 0,-3-4 0 15,1 1-1-15,2-5 2 16,0-6-1-16,-3 3 1 16,1-4-1-16,-3-7 1 0,0 2-1 15,-1-3 1-15,-1-1-1 16,-5-3 1-16,-2-2-1 16,-1-1 1-16,0 2-1 0,-6-3 1 15,-8 1 0-15,-2 2-1 16,-8-3 1-16,0 1-1 15,-5-1 1-15,-6 0-1 16,-2 3 0-16,-4-2 0 16,-5 1 0-16,-3 4 0 0,-4-3 0 15,-4 2 0-15,-8-2-1 16,2 5 2-16,-4 0 0 16,-4-3 0-16,-1 0-1 15,-3 6 1-15,1-1-1 16,-4-3 1-16,-2 4-1 0,1 0 0 15,-1-2-1-15,-4 5 0 16,2-1 1-16,2-1-1 0,0 1 0 16,2 2 1-16,0 0-1 15,1 1 1-15,4-1-1 16,0-2 1-16,1 2 0 16,-1-2-1-16,6 1-1 0,0-6 1 15,5 8 0-15,0-3 0 16,0-3 0-16,2 6 0 15,8-1 0-15,-3-3 1 16,3 1 1-16,5 1-1 16,-1-1 0-16,6-4 1 0,-3 2-1 15,3 1 0-15,3 1 1 16,2-2-1-16,1 4 0 16,-1 0 1-16,2 1-1 15,5 2 0-15,0 0 0 16,3-7-1-16,0 8 1 0,2-2-1 15,3 1 0-15,-1 0 1 16,3 0-1-16,3 0 2 16,-1 1-1-16,4 2 0 0,3-1 1 15,4-2-1-15,2 4 1 16,5 1-1-16,0-3 1 16,10 1-1-16,3-1 0 0,6 3 1 15,1 2-1-15,10 0 1 16,3 1-1-16,1 1 0 15,3 3 1-15,-4 4-1 16,2 2 0-16,-5 1 0 16,-3 4 0-16,-7 1 1 0,-5 3-1 15,0 0 0 1,-6 0 1-16,-2 0-1 0,3 3 0 16,-10-3 1-16,13 2-1 15,-13-2 0-15,13 5 1 16,-13-5-1-16,0 0 0 0,10 5 0 15,-10-5 0-15,0 0-1 16,0 0-1-16,0 0-1 0,0 0-2 16,-6 15-8-16,0-8-18 15,-12 4-49-15,8-2-2 16</inkml:trace>
  <inkml:trace contextRef="#ctx0" brushRef="#br3" timeOffset="217469.9809">13471 4092 322 0,'0'0'5'0,"0"0"2"16,0 0 2-16,0 0 2 15,-5 8 3-15,5-8-1 0,0 0 2 16,-4 9 0-16,4-9-5 16,0 0-1-16,0 0-1 15,0 0-1-15,14 0-1 0,1-2-2 16,11-2 1-16,1-2-2 16,5 1 1-16,0 1-3 15,1 1 0-15,-1 3 0 0,-9 3 0 16,-5 9 0-1,-9 5-1-15,-9 5 1 0,-6 8 0 16,-11 0 0-16,-3 2 0 16,-7 4-1-16,2 0-3 15,-2-7-7-15,2 3-20 16,17-7-52-16,-2-7-1 16</inkml:trace>
  <inkml:trace contextRef="#ctx0" brushRef="#br3" timeOffset="219038.3528">13983 4008 379 0,'0'0'8'0,"0"0"2"16,5-12 3-16,-5 12 2 16,0-12 1-16,0 12 0 15,0-13 0-15,0 13 1 16,0 8-6-16,0 13-5 0,0 9-2 16,0 10-4-16,0 2 0 15,0 9 0-15,0 2 0 16,5 4 0-16,1-7 0 15,-1-3 0-15,0-8 0 16,-1-5 0-16,-4-2 0 0,0-9 0 16,0-3 0-16,-8-5 0 15,8-15 0-15,-17 8 0 16,4-13 0-16,5-13 0 16,-4-7 0-16,1-9 0 15,0-11 0-15,2-5 0 0,6-9 0 16,1-3 0-16,2 2 0 15,5-1 0-15,8 9 0 16,4 2 0-16,3 5 0 0,7 13 0 16,3 7 0-16,4 9 0 15,1 6 0-15,3 10 0 16,2 3 0-16,-5 11 0 0,-3 11 0 16,-5 0 0-16,-10 9 0 15,-1 1 0-15,-12 2 0 16,-4 1 0-16,-13-2 0 15,-7-1 0-15,-4-2 0 16,-3-5 0-16,-3 0 0 16,0-3 0-16,3-2 0 0,1-4 0 15,10-2-2-15,5-2 1 16,4 0 0-16,7-3 0 16,5-1 0-16,10-2 1 15,5 2-1-15,4-2 0 0,-1-4-3 16,7 4-4-16,-3-6-14 15,3 0-61-15,0 2-3 0</inkml:trace>
  <inkml:trace contextRef="#ctx0" brushRef="#br3" timeOffset="219358.8743">14507 4288 392 0,'0'0'6'0,"0"0"1"16,-14 0 3-16,1 5 1 15,0 2 1-15,0 4 0 16,-4 6 1-16,4 2-1 16,0 4-4-16,8 1-3 15,5-1-1-15,10 1-1 16,10-4-1-16,7-6 0 0,7-3-1 16,4-4 0-16,7-7 0 15,-3-1 0-15,1-8 1 16,-8-3-1-16,-8-3 0 0,-6-2 0 15,-7-2 0-15,-12-4 1 16,-6 0-2-16,-14 4 0 16,-5-1 0-16,-4 1-4 0,-3 3 0 15,-5 4-4-15,8 8-9 16,0-2-14-16,1-2-50 16,16 8-4-16</inkml:trace>
  <inkml:trace contextRef="#ctx0" brushRef="#br3" timeOffset="219612.7187">14856 3996 452 0,'0'0'4'15,"0"0"2"-15,0 0 0 0,0 0 1 16,8 7 2-16,-8 10 0 16,0 5 0-16,-3 9 0 15,-4 3-9-15,0 8 0 16,1 8 0-16,1-1 0 15,0 1 0-15,5-3 0 0,0-4 0 16,7-10 0-16,6 5 0 16,4-14 0-16,6-3 0 15,2-7 0-15,2-7 0 0,3 1-14 16,-5-5-42-16,5-8-32 16,-11-10-1-16</inkml:trace>
  <inkml:trace contextRef="#ctx0" brushRef="#br3" timeOffset="219770.4922">14828 4293 419 0,'0'0'3'0,"0"0"1"15,0 0 2-15,0 0 0 0,0 0 0 16,8 0 1-16,7 0 0 16,5 0-1-16,7 3-9 15,3-3-19-15,7 0-58 16,13 0 0-16</inkml:trace>
  <inkml:trace contextRef="#ctx0" brushRef="#br3" timeOffset="220176.5562">15260 4278 417 0,'0'0'7'0,"0"0"4"0,-13-3 2 15,13 3 1-15,-13-5 1 16,13 5 1-16,-12-4 0 15,12 4-14-15,0 0-2 16,0 0 0-16,14-11 0 16,6 9 0-16,4-1 0 15,6 3 0-15,0 0 0 0,-4 5 0 16,2 6 0-16,-9-2 0 16,-9 7 0-16,-10-2 0 15,0 9 0-15,-15 1 0 0,-8-2 0 16,-2 4 0-16,-1 3 0 15,-4-4 0-15,-2-1 0 0,7-4 0 16,4 0 0-16,5-2 0 16,7-6 0-16,9-5 0 15,3-2 0-15,15-5 0 16,7 0 0-16,7 0 0 16,5-5 0-16,3-2 0 0,7-3 0 15,-3 3 0-15,-3 1 0 16,-6-3 0-16,-7 6 0 15,-8-1-13-15,-2 1-43 16,-18 3-34-16,0 0 0 0</inkml:trace>
  <inkml:trace contextRef="#ctx0" brushRef="#br3" timeOffset="220520.9863">15980 3934 449 0,'0'0'4'0,"0"0"2"15,0 0 1-15,0 0 0 16,-5-6 0-16,-3 13 1 0,-7 11 0 15,0 13 0-15,-2 10-3 16,-8 9-3-16,5 9-2 16,-6 11 0-16,-1 1 0 15,11 1 0-15,4-2 0 16,3-9 0-16,9-8 0 0,0-6 0 16,6-12 0-16,9-3 0 15,5-13-2-15,-4-9-17 16,14-10-66-16,-4 0-4 0</inkml:trace>
  <inkml:trace contextRef="#ctx0" brushRef="#br3" timeOffset="220951.1364">16208 4095 427 0,'0'0'5'15,"0"0"2"-15,0 0 1 16,-7 0 1-16,-3 5 1 0,-5 7 1 15,0 6 0-15,-5 8 0 16,-5 5-4-16,6 8-2 16,-5 2-5-16,7 3 0 15,4 0 0-15,7-7 0 16,1 0 0-16,5-7 0 16,10-3 0-16,1-12 0 0,8-3 0 15,4-7 0-15,-5-5 0 16,8-5 0-16,-4-10 0 15,3-5 0-15,-5-9 0 0,-5-6 0 16,-3-5 0-16,-5-4 0 16,-7-2 0-16,-2 3 0 15,-10 1 0-15,-4 6 0 0,-3 10 0 16,-3 3 0-16,-1 12 0 16,1 8 0-16,5 6 0 15,5 11 0-15,3 3 0 16,9 8 0-16,3 3 0 0,11 3 0 15,7 1 0-15,7 2 0 16,6-10-6-16,6 5-24 16,10-7-56-16,-8-7-2 15</inkml:trace>
  <inkml:trace contextRef="#ctx0" brushRef="#br3" timeOffset="221303.4454">16552 4313 450 0,'0'0'4'0,"0"0"1"0,-18 7 1 16,8 5 1-16,-3-2 0 16,-1 5 1-16,-1 2-1 15,-5 3 1-15,5-2-3 16,5 2-1-16,1-3-4 0,0-5 0 16,7-2 0-16,2-10 0 15,0 12 0-15,0-12 0 16,20 0 0-16,-5-5 0 15,3-5 0-15,7-2 0 0,-3 2 0 16,2-2 0 0,-1 2 0-16,-3 3 0 0,-5 2 0 15,1 2 0-15,-7 3 0 16,-9 0 0-16,9 15 0 16,-7 0 0-16,2 0 0 15,-2 2 0-15,1 4 0 0,-3-4 0 16,5-1 0-16,-1-3-4 15,6-1-11-15,-2-7-22 16,-8-5-50-16,28 0-1 0</inkml:trace>
  <inkml:trace contextRef="#ctx0" brushRef="#br3" timeOffset="221585.8025">16964 3928 460 0,'0'0'3'15,"0"0"0"-15,0 0 1 16,0 7 2-16,2 7 0 0,4 3 0 16,1 13 1-16,5-1 0 15,4 11-2-15,1 4-1 16,3 10-4-16,0-1 0 16,-3 6 0-16,1-2 0 15,-10 0 0-15,1 0 0 16,-9-5 0-16,0-2 0 0,-12 0 0 15,0-6 0-15,-9-7 0 16,-4-4 0-16,0-6 0 16,-2 0-4-16,-1-10-21 0,-9 0-60 15,14-4-3-15</inkml:trace>
  <inkml:trace contextRef="#ctx0" brushRef="#br3" timeOffset="221779.3147">17478 4367 511 0,'0'0'0'16,"0"0"0"-16,0 0 0 0,0 0 0 16,0 0 0-16,0 4 0 15,0-4 0-15,0 0 0 16,0 0 0-16,5-16-28 0,-5 16-64 15</inkml:trace>
  <inkml:trace contextRef="#ctx0" brushRef="#br3" timeOffset="228975.7495">17933 4075 374 0,'0'0'6'16,"0"0"6"-16,0 0 1 0,0 0 1 15,0 0 0-15,0 0-1 16,0 0 1-16,5 8 1 15,-5 9-6-15,2 7-5 16,-2 8-2-16,9 8 0 0,-4 5-1 16,4 2 1-16,-2 2-1 15,4-4-1-15,-2-6 0 16,-1-1 0-16,0-9-1 16,-5-6 1-16,-1-6-1 15,-2-4 1-15,0-13 0 0,-15 4 0 16,5-6 0-16,-2-13 1 15,-3-7-1-15,0-9 2 16,0-5-1-16,3-11 1 16,1-8 0-16,1-4 1 0,6 2 0 15,4-1 0-15,0 2-3 16,4 4 0-16,8 10 0 16,9 2 0-16,4 10 0 0,5 8 0 15,4 7 0 1,8 11 0-16,1 4 0 0,-1 4 0 15,1 8 0-15,-9 11 0 16,-1 4 0-16,-11 5 0 0,-7 3 0 16,-8 3 0-16,-7-2 0 15,-7-2 0-15,-8 3 0 16,-7-8 0-16,-1-3 0 16,-8-1 0-16,5-1 0 0,-2-8 0 15,2 1 0-15,8-2 0 16,0-2 0-16,9-1 0 15,4-2 0-15,5-10 0 16,14 15 0-16,4-5 0 16,7-5 0-16,5 0-3 0,0 0-2 15,4 2-8-15,-1-1-17 16,-4-2-55-16,4 1-3 16</inkml:trace>
  <inkml:trace contextRef="#ctx0" brushRef="#br3" timeOffset="229303.0361">18476 4311 398 0,'0'0'5'0,"0"0"3"0,-13 0 1 15,5 2 1-15,-5 8 1 16,4 2 0-16,-3 3 1 16,0 2 0-16,-1 5-4 15,8-2-3-15,5 5-1 0,1-3-2 16,16-3 0-16,3-6 0 15,6-3-1-15,8-4 0 16,3-4 0-16,0-2 0 16,0-5 1-16,-4-3-1 15,-4-7 1-15,-6-2 1 16,-11-3-3-16,-7 0 0 0,-8-1 0 16,-11 3 0-16,-8 0 0 15,2 4 0-15,-8 6 0 16,-2 5-5-16,5 3-4 15,0 6-5-15,5 1-6 0,8 5-21 16,12 3-45-16,-5-5-1 16</inkml:trace>
  <inkml:trace contextRef="#ctx0" brushRef="#br3" timeOffset="229770.1036">18846 4130 349 0,'0'0'7'0,"2"-13"3"15,1 3 7-15,2-5 0 0,0 0 2 16,0-3 2-16,0 1 1 16,0 0 0-16,3 8-7 15,-8 9-3-15,0 0-12 16,2 14 0-16,-2 13 0 0,-6 8 0 15,2 7 0-15,-1 7 0 16,2 6 0-16,3 0 0 16,0-1 0-16,8-7 0 15,7-5 0-15,4-7 0 16,2-8 0-16,4-4 0 16,2-6 0-16,0-5 0 0,1-9 0 15,2-1-6-15,-9-2-31 16,2-10-51-16,-5 1-2 15</inkml:trace>
  <inkml:trace contextRef="#ctx0" brushRef="#br3" timeOffset="229934.5036">18839 4313 433 0,'0'0'5'0,"0"0"1"0,0 0 0 15,0 0 2-15,7 3 0 16,6-3 0-16,4 0 0 15,11 1-1-15,2-1-10 0,19 3-22 16,6-3-57-16,5-3-4 16</inkml:trace>
  <inkml:trace contextRef="#ctx0" brushRef="#br3" timeOffset="230683.9785">19396 4305 360 0,'0'0'8'16,"0"0"2"-16,-11 0 5 16,11 0 2-16,-14-7 2 0,3 5 1 15,-1-3 1-15,5-1 0 16,7 6-6-16,-10-7-10 16,10 7-5-16,4-5 0 0,14-1 0 15,7 6 0-15,7-1 0 16,6-5 0-16,0 6 0 15,3 0 0-15,-3 0 0 16,-1 6 0-16,-10 1 0 0,-9 4 0 16,-11 5 0-1,-7 1 0-15,-10 3 0 0,-10 2 0 16,-5 3 0-16,-9-2 0 16,-1 2 0-16,-9-1 0 15,6-5 0-15,3-1 0 0,3 0 0 16,7-5 0-16,4-4 0 15,14-1 0-15,7-8 0 16,7 7 0-16,16-7 0 16,7 0 0-16,7 0 0 0,5-3 0 15,5 1 0-15,4-3 0 16,-4 3 0-16,-5-1 0 16,-5 3 0-16,-7 0 0 15,-7 0 0-15,-7 0 0 0,-5 3 0 16,-11-3 0-16,0 0 0 15,2 12 0-15,-2-12-9 16,-7 10-19-16,5 2-49 0,2-12-12 16</inkml:trace>
  <inkml:trace contextRef="#ctx0" brushRef="#br3" timeOffset="231482.9603">20079 3909 334 0,'0'0'7'0,"3"-10"3"15,-3 10 4-15,0-18 1 0,0 18 2 16,-5-10 0-16,-3 10 1 16,-7 10 1-16,-8 18-6 15,4 12-3-15,-8 11-3 0,2 8-2 16,0 6 0-16,6 4-3 15,3 4 0-15,11-9-1 16,5-2 0-16,5-15-1 16,11-3-2-16,3-9 0 15,8-3-5-15,3-10-6 16,0-2-14-16,15-4-57 16,-13-11-1-16</inkml:trace>
  <inkml:trace contextRef="#ctx0" brushRef="#br3" timeOffset="231900.9453">20357 4075 374 0,'0'0'5'0,"-9"-5"3"0,-2 2 1 15,-1-1 2-15,-6-2 1 16,1 4 1-16,-5 2 0 15,-7 0 0-15,5 4-4 0,-1 10-3 16,4-2-2-16,5 6-2 16,4 1-1-16,7 1 0 15,5 0-1-15,8-5 0 16,10-3 1-16,1-2-1 16,8-2 1-16,1-8 0 0,1 0 0 15,-4-11 1-15,1-2-1 16,-7 1 1-16,-1 0 0 15,-9-4 0-15,-2 3-1 16,-7 5 1-16,0 8 0 16,0 0-1-16,-7 0 0 0,0 12 0 15,2 5-1-15,0 3 0 16,0 5 0-16,5 3-1 16,0-4 0-16,0 1-2 0,8-2-6 15,-3-3-7-15,7-4-33 16,-2-3-36-16,2-3-2 15</inkml:trace>
  <inkml:trace contextRef="#ctx0" brushRef="#br3" timeOffset="232205.0606">20616 4154 399 0,'0'0'6'0,"0"0"1"15,0 0 2-15,-6 0 2 16,-3 9 1-16,-3 2-1 15,1 4 1-15,-3 3 0 16,-1 3-5-16,3 4-3 0,2 0-1 16,7 0-1-16,3-3-2 15,7-2 0-15,11-8 1 16,2-2 0-16,7-6-1 16,3-4 1-16,0 0 1 0,-3-9-2 15,1-3 1-15,-11-6 0 16,-2-1 0-16,-10-1-1 15,-5 2 0-15,-10-2-1 16,-8 0-3-16,-4 3-5 16,-8 3-6-16,8 3-34 0,-5 5-36 15,-1 0-2-15</inkml:trace>
  <inkml:trace contextRef="#ctx0" brushRef="#br3" timeOffset="232465.9087">20832 3881 441 0,'0'0'3'0,"0"0"3"16,0 0 1-16,13 3 2 15,-7 12 0-15,8 4 1 16,3 9 1-16,3 10 0 16,3 6-7-16,-1 5-4 15,2 6 0-15,-1 2 0 16,-5-3 0-16,-6-1 0 0,-4-4 0 15,-8-5 0-15,-1-1 0 16,-14-9 0-16,-2-2 0 16,-11-5-5-16,1-2-11 15,0-9-14-15,-16-2-58 0,18-4 0 16</inkml:trace>
  <inkml:trace contextRef="#ctx0" brushRef="#br3" timeOffset="232653.9676">21283 4183 465 0,'0'0'5'16,"0"0"2"-16,1-6 0 16,-1 6 0-16,0 0 0 0,4-11 0 15,-4 11-3-15,0-10-6 16,0 10-18-16,0 0-64 15,0 0-3-15</inkml:trace>
  <inkml:trace contextRef="#ctx0" brushRef="#br3" timeOffset="233175.6549">21546 4025 448 0,'0'0'4'15,"0"0"2"-15,0 0 1 16,2 7 0-16,-2 3 2 15,0 11 0-15,2 1-1 16,1 5 2-16,-1 7-7 16,2 7-3-16,-2-2 0 0,0 5 0 15,3-3 0-15,-2-5 0 16,-3-4 0-16,0-9 0 0,0-1 0 16,0-7 0-16,0-15 0 15,-12 7 0-15,12-7 0 16,-11-14 0-16,4-4 0 15,0-8 0-15,2-10 0 16,-3-3 0-16,5-7 0 0,3-5 0 16,0 4 0-16,6-5 0 15,4 8 0-15,2-1 0 16,1 8 0-16,6 5 0 16,3 7 0-16,1 9 0 15,5 4 0-15,-1 12 0 0,-1 3 0 16,2 9 0-16,-3 10 0 15,-5 1 0-15,-5 10 0 16,-12 0 0-16,-3 2 0 0,-3-2 0 16,-7 1 0-16,-4-5 0 15,-4-3 0-15,-3-2 0 16,5-3 0-16,3-5 0 0,1 1 0 16,2-6 0-16,4-1 0 15,4 0 0-15,2 0 0 16,0-10 0-16,15 12-6 15,8-7-9-15,-2-2-25 16,12-1-45-16,0-2-2 0</inkml:trace>
  <inkml:trace contextRef="#ctx0" brushRef="#br3" timeOffset="233467.1363">21981 4246 406 0,'0'0'4'0,"0"0"3"0,-13 2 1 16,4 5 1-16,1-2 1 15,-2 8 0-15,0-2 0 16,1 1 1-16,3 3-3 16,6-1-2-16,6 0-3 0,6-3 1 15,8-2-1-15,4-4 0 16,6-2 0-16,-3-3 0 16,1-3 0-16,-1-4-3 15,-4-5 0-15,-10-3 0 0,-2-2 0 16,-11 0 0-16,0-1 0 15,-15 3 0-15,-2 0 0 16,-5 5 0-16,-3 3 0 16,0 4-10-16,0 3-10 0,3 3-22 15,22-3-45-15,-18 12 0 16</inkml:trace>
  <inkml:trace contextRef="#ctx0" brushRef="#br3" timeOffset="233703.925">22262 4047 429 0,'0'0'6'0,"0"0"3"16,0 0 2-16,2-8-1 15,-2 8 1-15,0 0 1 0,0 16 0 16,0 4-1-16,0 5-11 16,0 7 0-16,-2 7 0 15,0 6 0-15,2 5 0 0,-3-8 0 16,3 2 0-16,3-4 0 15,1-8 0-15,6-2 0 16,3-9 0-16,1-4-12 16,7-13-46-16,4-2-30 0,-5-2-2 15</inkml:trace>
  <inkml:trace contextRef="#ctx0" brushRef="#br3" timeOffset="233853.526">22334 4213 473 0,'0'0'3'0,"0"0"0"0,0 0 0 16,3 0 1-16,8 0-1 16,4 0 1-16,8 0-2 15,7 0-5-15,0 0-17 16,7-2-62-16,11 0-3 0</inkml:trace>
  <inkml:trace contextRef="#ctx0" brushRef="#br3" timeOffset="234621.6508">22577 4285 423 0,'0'0'6'0,"0"0"4"15,0 0 1-15,3-7 1 16,-3 7 1-16,9-12 0 0,-9 12 0 16,16-11-3-16,-3 9-10 15,1-1 0-15,-2 3 0 16,6 8 0-16,-1 1 0 16,-2 8 0-16,-3-1 0 0,-4 4 0 15,-5 2 0-15,-3 0 0 16,-5-2 0-16,-8-4 0 15,1 1 0-15,-6-5 0 16,1-2 0-16,0-8 0 0,5 0 0 16,-3-2 0-16,15 0 0 15,-11-11 0-15,11-4 0 16,8-5 0-16,6 0 0 16,4-2 0-16,2-1 0 15,2 2 0-15,0 1 0 0,-4 4 0 16,-3 7 0-16,-2 6 0 15,-13 3 0-15,14 3 0 16,-11 6 0-16,2 9 0 0,-2 0 0 16,2 3 0-16,2 2 0 15,0-1 0-15,4 1 0 16,3-6-9-16,4-2-8 16,3-8-20-16,14-3-50 0,-6-6 0 15</inkml:trace>
  <inkml:trace contextRef="#ctx0" brushRef="#br3" timeOffset="234851.6272">23197 3857 438 0,'0'0'5'0,"0"0"2"16,0 0 1-16,0-8 1 16,0 8 1-16,-13 15 0 15,3 8 1-15,-4 8 0 0,3 12-9 16,-1 9-2-16,-1 10 0 15,4 2 0-15,4 4 0 16,5 0 0-16,5-6 0 16,7-5 0-16,8-2 0 0,4-11 0 15,6-4-6-15,0-15-29 16,8-3-51-16,-1-10-5 16</inkml:trace>
  <inkml:trace contextRef="#ctx0" brushRef="#br3" timeOffset="235210.807">23535 4025 422 0,'0'0'5'15,"0"0"2"-15,-13-7 2 16,3 5 1-16,-4-1 0 16,-4 3 0-16,-5 3 0 15,1 6 1-15,-5 1-6 16,1 10-2-16,7 0-1 15,4 5-1-15,5-1 0 16,5-2-1-16,5 1 1 0,7-11-1 16,9 0 1-16,1-4-1 15,8-8 1-15,-3 0-1 0,3-9 2 16,-2-2-2-16,-1 1 0 16,-5-2 0-16,-5 4 0 15,-1-1 0-15,-11 9 0 16,10 0 0-16,-10 0 0 0,0 20 0 15,0-5 0-15,-3 7 0 16,3 3 0-16,0 1-4 16,0 2-7-16,5-1-10 0,5 13-60 15,3-23-7-15</inkml:trace>
  <inkml:trace contextRef="#ctx0" brushRef="#br3" timeOffset="235517.0072">23801 4137 456 0,'0'0'3'0,"0"0"2"16,-15 2 0-16,3 8 2 15,-1 3 0-15,-5 2 0 16,3 1 0-16,-2 7 1 0,2 2-2 16,10 4-6-16,5-6 0 15,2 1 0-15,16-4 0 16,2-5 0-16,10-3 0 15,7-6 0-15,-2-6 0 0,0 0 0 16,-5-13 0-16,-4-2 0 16,-3-4 0-16,-13-4 0 15,-10-2 0-15,-3-4 0 16,-14 4 0-16,-8 0 0 0,-5 6 0 16,1 1 0-16,-6 1-16 15,3 7-33-15,7 8-39 16,5-1-1-16</inkml:trace>
  <inkml:trace contextRef="#ctx0" brushRef="#br3" timeOffset="235734.6288">24103 3904 447 0,'0'0'3'16,"0"0"1"-16,0 0 3 15,11 5 0-15,-1 10 1 0,3 4 1 16,1 9 0-16,0 14 0 15,6 2-1-15,-4 8-8 16,-2 8 0-16,0-1 0 0,-10 6 0 16,-4-6 0-16,-4-2 0 15,-10-5 0-15,-8-2 0 16,-6-11-9-16,2-19-61 16,-6 12-18-16</inkml:trace>
  <inkml:trace contextRef="#ctx0" brushRef="#br3" timeOffset="240320.759">15328 5499 348 0,'0'0'7'16,"0"0"4"-16,2-10 6 15,-2 10 1-15,4-12 2 16,-4 12 0-16,2-12 0 0,-2 12-1 16,0 0-5-16,0 0-4 15,4 19-5-15,-1 8-3 16,0 7-2-16,-1 7 0 16,3 5 0-16,0 7 0 0,1 0 0 15,-4-5 0-15,5-3 0 16,-2-5 0-16,-5-6 0 15,2-10 0-15,-2 2 0 16,0-11 0-16,-4-3 0 0,4-12 0 16,-18 5 0-16,8-7 0 15,-2-10 0-15,-1-8 0 16,0-8 0-16,5-11 0 16,-1-8 0-16,5-8 0 0,1-5 0 15,3 2 0 1,4-3 0-16,4 7 0 0,10 4 0 15,2 9 0-15,0 8 0 16,9 9 0-16,1 6 0 16,5 11-2-16,3 4 0 0,-1 8 1 15,-2 7 4-15,-6 11-1 16,-1 4-2-16,-8 3 0 16,-6 5 0-16,-9 0 0 0,-5-3 0 15,-9-3 0-15,-7 0 0 16,-3-3 0-16,-6-4 0 15,-2-5 0-15,-2-5 0 16,3-1 0-16,7-4 0 0,-2-2 0 16,9-5 0-16,-1 0 0 15,13 0 0-15,0 0 0 16,18 13 0-16,1-5 0 16,5 1 0-16,6 3 0 15,6 3 0-15,2 2 0 0,-3 1 0 16,-1 0 0-16,-9-1 0 15,3 0 0-15,-9 0 0 16,-4 0-3-16,-5-7-10 16,4 5-17-16,-3-3-54 0,-5-1-2 15</inkml:trace>
  <inkml:trace contextRef="#ctx0" brushRef="#br3" timeOffset="240651.3553">15878 5779 365 0,'0'0'7'0,"0"0"1"0,-8 3 4 16,-1 7 1-16,1 2 0 15,-5 3 1-15,5 5 1 16,-2 0 1-16,9 4-6 16,-1-4-3-16,4 0-2 15,5-3-1-15,7-2-1 0,9-4-1 16,4-7 0-1,4-1 0-15,1-3-1 0,-2-3 1 16,-5-4 1-16,0-7 0 16,-7 0-1-16,-4-5 0 15,-8 1-2-15,-6-2 0 0,-4-2 0 16,-5 2 0-16,-8 3 0 16,-4 2-2-16,-1 5-5 0,-5 2-4 15,2 8-8-15,-3-2-18 16,3 2-48-16,8 2 0 15</inkml:trace>
  <inkml:trace contextRef="#ctx0" brushRef="#br3" timeOffset="240930.613">16263 5465 427 0,'0'0'7'0,"0"0"3"16,0 0 0-16,0 0 0 15,0 0 2-15,0 0 0 16,0 19 1-16,-2 4-3 16,-3 9-10-16,-5 10 0 15,4 2 0-15,-3 6 0 16,4 2 0-16,3 0 0 0,2-10 0 16,2 3 0-16,8-11 0 15,3-2 0-15,3-4 0 16,2-8 0-16,2-5 0 0,1-6 0 15,5-1 0-15,-6-11-31 16,-6 1-55-16,7-8-3 16</inkml:trace>
  <inkml:trace contextRef="#ctx0" brushRef="#br3" timeOffset="241104.7134">16198 5792 410 0,'0'0'5'0,"0"0"3"0,0 0 1 15,0 0 1-15,0 0 0 16,10-3 0-16,6 3 1 16,0-5 0-16,12 0-6 15,7 0-6-15,5-4-13 16,4 1-65-16,9 1-5 0</inkml:trace>
  <inkml:trace contextRef="#ctx0" brushRef="#br3" timeOffset="242017.6062">16624 5754 365 0,'0'0'8'15,"-9"-1"4"-15,9 1 3 0,-14-12 3 16,14 12 2-16,-14-9 1 16,14 9 1-16,-16-8 0 15,16 8-14-15,0 0-8 0,0-9 0 16,11 6 0-16,8-2 0 16,11 0 0-16,4 0 0 15,14 0 0-15,0 3 0 16,3 0 0-16,-3 2 0 15,-6 0 0-15,-10 0 0 16,-9 7 0-16,-14 2 0 0,-9 7 0 16,-14 2 0-16,-12-2 0 15,-4 7 0-15,-8 1 0 16,-3 0 0-16,-3 2 0 0,0-3 0 16,8-6 0-16,6-3 0 15,6-2 0-15,6-1 0 16,9-2 0-16,9-9 0 15,12 10 0-15,8-10 0 0,10 0 0 16,4 0 0-16,8 0 0 16,3 0 0-16,5 0 0 15,-5-1 0-15,-1-2 0 16,-6 0 0-16,-8 0 0 0,-6 3 0 16,-6 0 0-16,-4 3 0 15,-14-3-53-15,0 0-37 16,6 13-1-16</inkml:trace>
  <inkml:trace contextRef="#ctx0" brushRef="#br3" timeOffset="242550.5134">17332 5465 353 0,'0'0'8'0,"0"0"5"15,6-11 5-15,-6 11 0 16,2-12-1-16,-2 12 1 15,0 0 2-15,-2 8 0 0,-14 16-6 16,4 11-6-16,-6 10-4 16,4 12-4-16,-6 7 0 15,-1 2 0-15,5 4 0 16,2-3 0-16,12-8 0 16,0-1 0-16,2-9 0 15,4-7 0-15,12-7 0 0,1-5 0 16,5-7 0-16,6-6 0 15,2-8 0-15,4-1-26 16,-1-3-59-16,1-5-4 16</inkml:trace>
  <inkml:trace contextRef="#ctx0" brushRef="#br3" timeOffset="243988.6556">17613 5631 355 0,'0'0'7'0,"0"0"6"16,3-14 3-16,-3 14 2 15,5-12 1-15,-5 12 0 16,0 0 0-16,0 0 1 15,-16 8-6-15,-1 14-5 0,-5 9-7 16,1 3-2-16,-3 7 0 16,-1 7 0-16,3 2 0 15,7-3 0-15,2-5 0 16,11-3 0-16,2-4 0 0,2-11 0 16,14 0 0-16,0-10 0 15,7-7 0-15,0-4 0 16,9-3 0-16,-2-7 0 15,0-8 0-15,-3-5 0 16,-3-8 0-16,-2-3 0 16,-6-10 0-16,-6-3 0 0,-10-2 0 15,0 0 0-15,-10-3 0 16,-8 6 0-16,-2 7 0 16,-4 3 0-16,2 11 0 0,-6 7 0 15,-2 10 0-15,5 5 0 16,4 7 0-16,3 10 0 15,2 7 0-15,9 3 0 0,5 5 0 16,6 0 0-16,12 1 0 16,7-2 0-16,11-6 0 15,6-3 0-15,2-4 0 16,10-3 0-16,-7-5-59 0,4-3-28 16,-3-4-1-16</inkml:trace>
  <inkml:trace contextRef="#ctx0" brushRef="#br3" timeOffset="244317.0145">17976 5799 432 0,'0'0'6'16,"0"0"1"-16,0 0 3 16,-13-3 0-16,13 3 1 0,-19 3 1 15,8 2-1-15,-1 0 1 16,-1 5-12-16,4-1 0 15,2 6 0-15,4 1 0 16,3 1 0-16,7 0 0 0,3-2 0 16,5 2 0-16,4 1 0 15,4-1 0-15,0-2 0 16,-3 2 0-16,-3-5 0 16,-2 4 0-16,-5-4 0 15,-8 0 0-15,-2-3 0 16,-12 2 0-16,-8-4 0 0,0 1 0 15,-8-1 0-15,-2 1-12 16,-4-6-23-16,-8-2-51 16,17 0-3-16</inkml:trace>
  <inkml:trace contextRef="#ctx0" brushRef="#br3" timeOffset="244466.6186">17954 5859 432 0,'0'0'6'0,"0"0"2"15,9 0 1-15,4-3 1 16,1 1 0-16,9-3 0 16,2-1-2-16,5 2-5 0,3-7-16 15,-4 4-68-15,6-3-4 16</inkml:trace>
  <inkml:trace contextRef="#ctx0" brushRef="#br3" timeOffset="244725.6506">18401 5470 414 0,'0'0'3'0,"0"0"3"16,0 0 4-16,0 4 1 15,0 6 2-15,0 7 0 0,5 7 1 16,7 5 0-16,1 8-1 16,7 7-13-16,7 9 0 15,-2-2 0-15,2 6 0 16,-1 1 0-16,-10-4 0 0,-3-2 0 15,-8-3 0-15,-5-5 0 16,-9-6 0-16,-9-1 0 16,-5-9 0-16,-2-3 0 0,-5-8 0 15,4 2-41-15,-2-7-45 16,-2-7-3-16</inkml:trace>
  <inkml:trace contextRef="#ctx0" brushRef="#br3" timeOffset="244915.1356">18964 5786 496 0,'0'0'4'0,"0"0"2"0,0 0-1 16,0 0-5-16,11-4 0 15,-11 4 0-15,0 0 0 16,0 0 0-16,0 0 0 15,8-25-60-15,-8 25-29 0</inkml:trace>
  <inkml:trace contextRef="#ctx0" brushRef="#br3" timeOffset="245320.3931">19305 5658 419 0,'0'0'8'0,"0"0"3"0,0-9 2 15,0 9 1-15,0 0 0 16,0 0 1-16,-7 12 2 16,0 12-17-16,2 8 0 0,0 10 0 15,-1 5 0-15,-1 8 0 16,4 0 0-16,2-1 0 15,1-10 0-15,0-5 0 16,1-3 0-16,2-9 0 16,2-15-67-16,-3 3-22 0,-2-15-1 15</inkml:trace>
  <inkml:trace contextRef="#ctx0" brushRef="#br3" timeOffset="245519.4048">19045 5586 399 0,'0'0'7'16,"0"0"4"-16,-5-12 3 0,5 12 1 16,-5-17 0-16,5 5 1 15,10-2-1-15,5-1 2 16,10-2-15-16,12 5-2 16,8-1 0-16,7 6 0 15,8 2 0-15,7 5-14 16,-5 25-64-16,-3-13-9 0</inkml:trace>
  <inkml:trace contextRef="#ctx0" brushRef="#br3" timeOffset="245880.5797">19542 5839 433 0,'0'0'7'15,"0"0"3"-15,0 0 3 0,0 0 0 16,-10 0 1-16,10 0 0 15,0 0-7-15,0 0-7 16,14 0 0-16,5 3 0 16,8 4 0-16,0 5 0 15,6 3 0-15,-3 2 0 0,2 6 0 16,-5-2 0-16,-8 5 0 16,-6-4 0-16,-10 0 0 15,-3-3 0-15,-5 2 0 0,-6-6 0 16,-2-6 0-16,-3-1 0 15,1-5 0-15,0-3 0 16,3-5 0-16,2-8 0 16,5-1 0-16,2-10 0 15,6 0 0-15,7 0 0 0,13-5 0 16,-3 0 0-16,13 7 0 16,1-2-41-16,5 4-45 15,1 8-5-15</inkml:trace>
  <inkml:trace contextRef="#ctx0" brushRef="#br3" timeOffset="246711.3553">20166 5856 383 0,'0'0'4'0,"0"0"3"0,-13-7 3 16,1 3 1-16,-6 2 3 16,-1 1 0-16,-3-2 1 15,-3 3 0-15,-1 0-4 16,7 0-4-16,1 10-2 15,2 0-1-15,6 2-3 16,9 3 0-16,1-1-2 0,5 2 1 16,5-4-1-16,10 6 1 15,-3-11 1-15,3 0-1 16,-1-4 0-16,5 0 1 0,-7-3 0 16,3-11 0-16,-3 2 0 15,0-8 0-15,-1 4 0 16,-4-5 0-16,-3 3 0 0,0 1 1 15,-5 4-4-15,4 0 1 16,-8 10-1-16,0 0 1 16,0 0 0-16,8 7 0 15,-3 3 0-15,-1 2-1 16,1-2 3-16,1 5-1 0,5-2 1 16,0-4 0-16,1-5-1 15,1-1 1-15,-1-3 0 16,6 0-1-16,-2-4 0 15,2-7 0-15,-1-1 0 16,3-2-1-16,-4-1 1 0,1-2-2 16,-4 3 1-16,-4 2-1 15,-2 3-1-15,-7 9 1 16,0 0-1-16,0 0 1 0,8 4 0 16,-8 7 0-16,0 4 0 15,0-3 1-15,3 3 1 0,9-3 1 16,2 0-1-16,7-4 1 15,6-4-1-15,5-1 1 16,5-3-1-16,6-4 1 16,-1-7-1-16,-2-1 1 15,-2-3 1-15,-8-4-1 0,-9-1 2 16,-6-3-1-16,-10 6 0 16,-7 2 0-16,-13 3 0 15,-3-1-1-15,-4 11 0 16,-3 2 0-16,0 5-1 15,1 5 0-15,1 7-1 16,8 0 1-16,8 5 0 0,2 1 0 16,7 2 0-16,10-3 1 15,11 0-1-15,2 4 0 16,2-6-1-16,3-4-1 0,3 4 1 16,-6-5-1-16,-4 0 1 15,-7-3-1-15,-3-3 1 16,-13 0 0-16,0-9 1 0,-17 8 0 15,-8-7 1-15,-5-1-1 16,-2 0-1-16,-3 0-4 16,3 0-6-16,-5-1-24 15,7-2-48-15,7 0-1 0</inkml:trace>
  <inkml:trace contextRef="#ctx0" brushRef="#br3" timeOffset="247382.0687">21088 5762 408 0,'0'0'8'0,"0"0"2"0,0 0 3 16,-9-9 2-16,9 9 2 0,0 0-1 16,-3-12 2-16,3 12-12 15,5-12-6-15,9 4 0 16,7 4 0-16,6-1 0 16,3 0 0-16,7 2 0 0,2 3 0 15,4 0 0-15,-6 8 0 16,-4 1 0-16,-6 5 0 15,-9 1 0-15,-8 0 0 0,-10 2 0 16,-3 0 0-16,-17 5 0 16,-5 0 0-16,-7 1 0 15,-5-3 0-15,-1 2 0 16,4-5 0-16,2 4 0 0,7-12 0 16,4 2 0-16,12-4 0 15,9-7 0-15,0 0 0 16,22 9 0-16,2-9 0 15,12 0 0-15,1 0 0 0,5 0 0 16,3-2 0-16,-3 2 0 16,-5-2 0-16,-7-1 0 15,-3 3 0-15,-6 0 0 16,-9 0 0-16,-12 0 0 16,15 3 0-16,-15-3 0 0,0 7 0 15,0-7-88-15,-13 12-2 16</inkml:trace>
  <inkml:trace contextRef="#ctx0" brushRef="#br3" timeOffset="247786.9298">22026 5412 465 0,'0'0'4'0,"0"0"0"0,0 0 2 16,-10 0 0-16,-3 15 2 16,-6 5 1-16,-4 15 0 0,-4 4-9 15,-3 16 0-15,2 10 0 16,3 1 0-16,6 6 0 16,8-2 0-16,11-3 0 0,13-8 0 15,12-5 0-15,8-6 0 16,6-7 0-16,5-8 0 15,7-6 0-15,-1-5 0 16,-4-7 0-16,2-2 0 0,-9-9 0 16,-6 1 0-16,-8-5 0 15,-5 0 0-15,-10 0 0 16,-10 0 0-16,0 0 0 16,0 0 0-16,0 0 0 0,-5-5 0 15,5 5 0-15,-11 0 0 16,11 0 0-16,-9 2-38 15,9-2-51-15,0 0-2 16</inkml:trace>
  <inkml:trace contextRef="#ctx0" brushRef="#br3" timeOffset="249061.8002">22558 5616 292 0,'0'0'8'0,"0"0"2"16,5-8 4-16,-5 8 2 15,0 0 1-15,12-10 4 0,-12 10 2 16,9-10-1-16,-9 10-5 15,0 0-3-15,9-7-2 16,-9 7-3-16,0 0-2 0,0 0-2 16,0 0-2-16,2 10 1 15,-2 2-1-15,-6 5-1 16,-3 4 1-16,-1 8 1 16,-4 1 1-16,-4 5-5 15,-2-3 0-15,-2 0 0 0,2-3 0 16,-3 2 0-16,3-9 0 15,1 0 0-15,1-8 0 16,3 1 0-16,1-1 0 16,5-5 0-16,-1-1 0 0,10-8 0 15,-12 10 0-15,12-10 0 16,0 0 0-16,0 0 0 16,0 0 0-16,0 0 0 15,0 0 0-15,0 0 0 0,0 0 0 16,0 0 0-16,0 0 0 15,0 0 0-15,0 0 0 16,0 0 0-16,0 0 0 0,0 0 0 16,0 0 0-16,0 0 0 15,0 0 0-15,0 0 0 16,0 0 0-16,0 0 0 16,0 0 0-16,0 0 0 0,0 0 0 15,0 0 0-15,0 0 0 16,0 0 0-16,0 0 0 15,0 0 0-15,0 0 0 16,0 0 0-16,0 0 0 16,0 0 0-16,0 0 0 0,0 0 0 15,0 0 0-15,0 0 0 16,0 0 0-16,0 0 0 16,0 0 0-16,0 0 0 0,11-3 0 15,5 3 0-15,5-3 0 16,9 2 0-16,4-2 0 15,8 0 0-15,6 1 0 16,2 2 0-16,-3 0 0 0,-6 0 0 16,-3 0 0-16,-8 2 0 15,-5 1 0-15,-10 0 0 16,-3-3 0-16,-12 0 0 16,0 0 0-16,0 0 0 0,-7 7 0 15,-3-5 0-15,-3 3 0 16,-1-3 0-16,1 1 0 15,-4-3 0-15,4 5-4 16,1-5-54-16,0 0-31 16,12 0-1-16</inkml:trace>
  <inkml:trace contextRef="#ctx0" brushRef="#br3" timeOffset="250513.7573">10525 9924 373 0,'0'0'6'0,"0"0"5"16,0 0 2-16,5-13 2 15,-5 13 2-15,3-7 1 16,-3 7 0-16,3-11 1 16,-3 11-5-16,0 0-7 15,0 0-7-15,-6 11 0 0,1 4 0 16,1 2 0-16,-5 3 0 16,3 5 0-16,-2 0 0 15,1-3 0-15,-3-3 0 0,5-1 0 16,0-4 0-1,2-4 0-15,3-10 0 0,-5 11 0 16,5-11 0-16,0 0 0 16,0 0 0-16,0 0 0 0,10 0 0 15,5-3 0-15,3-2 0 16,-1-2 0-16,6 1 0 16,-1 1 0-16,6 3 0 15,-7-1 0-15,2 3 0 0,-3 3 0 16,-3 4 0-16,-2 3 0 15,0 2 0-15,-4 4 0 16,-2 2 0-16,-6 1 0 16,-1 3 0-16,-2-5 0 0,-5 9 0 15,-8-6 0-15,-4-1 0 16,-3 1 0-16,-5-1 0 16,1-4 0-16,-6 1 0 15,-2-4 0-15,4-2 0 16,2-5 0-16,5 0 0 0,1-3 0 15,5-2 0-15,3 0 0 16,12 0 0-16,-13-2 0 16,13 2 0-16,-5-10 0 0,5 10 0 15,-2-10 0-15,2 2 0 16,0 8 0-16,0-20 0 16,7 10 0-16,-2-2-10 15,8-5-53-15,-1 5-29 0,0-1 0 16</inkml:trace>
  <inkml:trace contextRef="#ctx0" brushRef="#br3" timeOffset="251000.4448">10479 9929 352 0,'0'0'7'0,"0"0"5"15,0 0 3-15,0 0 1 16,0 0 2-16,0 0 0 0,-8-10 1 15,8 10 2 1,0 0-7-16,17-13-3 0,4 3-3 16,6 0-8-16,3 2 0 15,6-1 0-15,4-3 0 16,2 2 0-16,1 2 0 0,-11 4 0 16,-2-4 0-16,-9 6 0 15,-7 2 0-15,-2-3 0 16,-12 3 0-16,11-3 0 0,-11 3 0 15,0 0 0-15,0 0 0 16,0 0 0-16,0 0 0 16,0 0 0-16,0 0 0 0,-11 8 0 15,11-8 0-15,-14 12 0 16,4-4 0-16,-3 2 0 16,-3 5-3-16,-3-3-88 15,1 0-1-15</inkml:trace>
  <inkml:trace contextRef="#ctx0" brushRef="#br3" timeOffset="251612.7025">10217 9830 359 0,'0'0'6'0,"0"0"5"16,0-11 2-16,0 11 2 0,3-9 1 15,-3 9 2 1,0 0-2-16,5-10 2 0,-5 10-5 16,10 7-3-16,-7 5-3 15,1 6-2-15,1 4-1 16,0 3-4-16,-3 5 0 0,1 2 0 16,-3 0 0-16,0 2 0 15,0-1 0-15,-3-4 0 16,-1 1 0-16,-1-2 0 0,0-3 0 15,0-4 0-15,-1-6 0 16,2 0 0-16,1-2 0 16,3-13 0-16,-7 13 0 15,7-13 0-15,0 0 0 0,0 0 0 16,0 0 0-16,0 0 0 16,0 0 0-16,0 0 0 15,0 0 0-15,0 0 0 16,7-3 0-16,6-2 0 15,-1-2 0-15,6-4 0 16,1 4 0-16,4-1 0 0,0 4 0 16,-3 1 0-16,1 0 0 15,-3 3 0-15,-1 0 0 16,-4 0 0-16,-1 7-22 16,13-4-66-16,-18 0-3 0</inkml:trace>
  <inkml:trace contextRef="#ctx0" brushRef="#br3" timeOffset="252680.848">23199 5845 394 0,'0'0'7'0,"0"0"3"0,7-12 4 16,-7 12 2-16,10-9 1 16,-10 9 1-16,8-13 0 15,-8 13-1-15,3-10-17 16,-3 10 0-16,-13 0 0 0,-2 5 0 16,-3 2 0-16,2 5 0 15,-2 2 0-15,0 6 0 16,6-3 0-16,5 3 0 15,4 0 0-15,3 1 0 0,12-3 0 16,4 2 0-16,5-3 0 16,4 0 0-16,-2-2 0 15,2 0 0-15,-3-2 0 16,-4-3 0-16,-1-2 0 16,-9-1 0-16,-8-7 0 0,4 14 0 15,-4-14 0-15,-15 13 0 16,1-6 0-16,-7-2 0 15,0 3 0-15,-5-7 0 0,4 4-12 16,-8 10-60-16,10-15-17 16</inkml:trace>
  <inkml:trace contextRef="#ctx0" brushRef="#br3" timeOffset="252864.3638">23181 5839 407 0,'0'0'5'0,"0"0"4"16,13-8 1-16,-6 1 2 0,6 2 0 16,7-5 0-16,3 0 0 15,1-3-3-15,3 6-12 16,-2-2-43-16,3-2-37 16,3-1-2-16</inkml:trace>
  <inkml:trace contextRef="#ctx0" brushRef="#br3" timeOffset="253135.3262">23547 5460 414 0,'0'0'3'0,"0"0"5"16,0 0 3-16,0 5 2 16,0 7 1-16,5 5 2 15,3 5 0-15,4 8 0 0,6 5-16 16,6 4 0-16,1 7 0 15,-1 3 0-15,-1 1 0 16,-3-2 0-16,-7 8 0 16,-9-9 0-16,-4 3 0 15,-15-7 0-15,-7 0 0 16,-7-6 0-16,-1-2 0 0,-5-2 0 16,3-9 0-16,2 3 0 15,2-10-14-15,-6-2-75 0,21-3-4 16</inkml:trace>
  <inkml:trace contextRef="#ctx0" brushRef="#br3" timeOffset="254044.7362">24156 5110 378 0,'0'0'6'0,"0"-12"1"15,0 12 2-15,-3-15 0 16,-1 5 1-16,-8 0 0 16,-6 5 0-16,-7 5 1 15,0 5-5-15,-10 12-2 0,3 7-2 16,-1 10 1-16,4 5-2 16,6 13 0-16,9 5 3 15,9 6-1-15,5 3 0 16,9 8 1-16,8 8-1 0,1 0 0 15,2 6 0-15,-3 2 0 16,1 4-2-16,-8 5 0 16,-8 5 0-16,-2 2 1 15,-7 4 0-15,-11 2 0 16,-4 2 1-16,-8 2 1 0,-8 5-2 16,-1-4-2-16,-3 1 0 15,-6-1 0-15,2-3 0 16,0-1 0-16,0-4 0 0,3-7 0 15,6-13 0-15,5-7 0 16,7-7 0-16,7-21 0 16,6-6 0-16,7-16 0 15,5-10 0-15,5-7 0 0,7-11 0 16,8-4 0-16,5 0 0 16,7-7 0-16,3-5 0 15,8-4 0-15,1 0 0 0,4-4 0 16,1 2 0-16,-2-7-23 15,-7 3-65-15,3-4-4 16</inkml:trace>
  <inkml:trace contextRef="#ctx0" brushRef="#br3" timeOffset="254512.9693">24358 5338 365 0,'0'0'6'15,"0"0"2"-15,0-12 4 16,0 12-1-16,0-8 0 15,0 8 0-15,-10-1 0 0,10 1 1 16,-16 1-6-16,7 12-2 16,1 2-4-16,0 5 2 15,4-3 0-15,4 3 2 16,2-2-1-16,8-6 1 0,12-3-1 16,6-1 1-16,4-8 2 15,5 0-2-15,-1-12-1 16,0-3-1-16,-6-5 1 0,-2-3-1 15,-9-4-1-15,-8 0 0 16,-9 0 0-16,-6 7-2 16,-12 2 1-16,-4 9-1 15,-7 6 0-15,0 8-1 0,-5 10-1 16,-3 7-4-16,4 13-2 16,7 5-6-16,9 3-28 15,5 10-41-15,5-4-1 16</inkml:trace>
  <inkml:trace contextRef="#ctx0" brushRef="#br3" timeOffset="254905.7312">24432 5955 424 0,'0'0'5'0,"0"0"4"16,0 0-2-16,-16-8 3 16,8 8 0-16,-5 0 0 15,-2 0 1-15,0 6-1 16,0 4-4-16,0 5-4 16,5 2 0-16,5 2-2 0,5 1 1 15,8-2-2-15,6 1 2 16,9-4-1-16,4-2 0 15,7-6 2-15,1-4 0 16,0-3-2-16,-2-5 0 0,-6-10 0 16,-5-4 0-16,-8-1 0 15,-5-9 0-15,-9 0 0 16,-13 3 0-16,-1-3 0 16,-9 9 0-16,1 8 0 0,-7 7 0 15,-1 5-7-15,0 10-13 16,0 12-19-16,0 9-48 15,10 6-1-15</inkml:trace>
  <inkml:trace contextRef="#ctx0" brushRef="#br3" timeOffset="255268.4802">24293 6656 417 0,'0'0'4'0,"0"0"1"16,-15 8 3-16,5-4 0 0,0 4 0 15,0 0 0-15,0 4 1 16,1-2-1-16,0-3-2 16,9 3-3-16,0-10 0 15,11 10-2-15,3-5 0 0,6-5 1 16,10 0-1-16,-2-5 1 15,7-5-1-15,-3-2 1 16,0-5 0-16,-5-9 1 0,-4 1-1 16,-9-7-1-16,-4 3 1 15,-10-1 0-15,-2 0-2 16,-10 8 0-16,-11 2 0 16,4 12-2-16,-11 6-3 0,3 10-5 15,-3 7-9-15,7-1-56 16,3 21-12-16</inkml:trace>
  <inkml:trace contextRef="#ctx0" brushRef="#br3" timeOffset="255508.5962">24282 7203 435 0,'0'0'3'15,"-9"10"1"-15,1 5 1 16,1 3 0-16,-1 3 1 16,1 7-1-16,2 2 0 0,-2 5 1 15,5 0-4-15,2-3-3 16,0-1-4-16,0-6-5 16,6 0-9-16,-3-5-30 15,0-3-35-15,4-9-2 0</inkml:trace>
  <inkml:trace contextRef="#ctx0" brushRef="#br3" timeOffset="256101.8644">24792 5162 332 0,'0'0'5'0,"-2"-9"3"16,2-2 0-16,0 2 2 16,2-1 1-16,9-4 1 15,3 0 0-15,6 4 0 16,6 3-4-16,0 4-3 0,10 8 0 15,-4 10 0 1,-2 11 0-16,-6 8 0 0,-4 15-1 16,-5 11 1-16,-7 10 1 15,-4 8-1-15,-4 11 1 16,0 6-1-16,-4 6-1 16,-1 3-1-16,5 5 2 0,-6 2-2 15,4 6 0-15,2 3-1 16,-5-4 0-16,2 0 0 0,-4-4 0 15,-1-1-1-15,-2-4 1 16,0-3-1-16,0-8 1 16,1-6-1-16,-3-7 0 0,2-3 0 15,2-6-1-15,-3-1 2 16,7-12-2-16,-5-2 0 16,3-9 0-16,1 0-2 15,-1-11 2-15,0-4 2 16,-5-3-2-16,2-10 0 0,-3-2 0 15,-6-1 0-15,-5-6 0 16,-7 3 0-16,-4-4 0 16,-10-3 0-16,-7 4 0 15,-3-4 0-15,-4 4 0 16,-6-3-13-16,4 2-71 16,4 3-3-16</inkml:trace>
  <inkml:trace contextRef="#ctx0" brushRef="#br0" timeOffset="541632.1914">2968 11457 0 0,'-7'0'4'15,"7"0"0"-15,0 0 1 16,0 0 2-16,0 0 3 15,0 0-1-15,-10 0 3 0,10 0 0 16,0 0 0-16,0 0 1 16,0 0 0-16,0 0-3 15,-10 3 0-15,10-3-1 16,0 0-1-16,0 0 0 16,0 0-2-16,0 0 1 0,0 0 4 15,0 0 0-15,0 0 3 16,8-3 1-16,2-3-1 15,-1 2 3-15,7-4-1 0,-2-1 0 16,6-4-2-16,3-1-2 16,1-6-2-16,3 1-2 15,3-5 0-15,5-1-1 16,3 2-1-16,0-8-1 0,0 4 0 16,5 0-1-16,-4-3 0 15,1 4-1-15,-3 5-1 16,-1-4 0-16,-4 5 0 15,-2 3-1-15,0 0-1 16,-6-1-1-16,3 0 1 0,-4 2 0 16,5-2 1-16,-6 1-1 15,6 0 2-15,-4-1-1 16,-3-1 1-16,8 1 1 0,-4-2 0 16,1 3 0-16,3-1 1 15,-4 0-1-15,-1-1-1 16,1 7 1-16,0-8-1 0,0 5 0 15,-6 1-1-15,-1-2 0 16,0 4 1-16,1 0-1 16,-4-1 1-16,0 1 0 15,-2 0 0-15,1-1 0 16,-1-1 1-16,1-2-1 0,-1 2 1 16,5-4 0-1,-1 1 0-15,5-2 0 0,-4-1 0 16,7 2 0-16,0-2-1 15,-6 3 2-15,5-3-4 16,0 6 1-16,-5-1 0 0,-2-1 0 16,2 4-1-16,-5-1 0 15,2 6 1-15,-7-3-1 16,1 3 1-16,-10 7 0 0,15-10 0 16,-15 10 1-16,10-8 0 15,-10 8 0-15,0 0 1 16,0 0-1-16,0 0 0 0,0 0 0 15,0 0 0-15,0 0-1 16,7-1 1-16,-7 1-1 16,0 0 0-16,0 0-1 0,0 0 0 15,0 0-1 1,0 0-1-16,0 0-3 16,-2 1-5-16,-8-1-9 0,3 11-20 15,1 3-43-15,-6-1-3 16</inkml:trace>
  <inkml:trace contextRef="#ctx0" brushRef="#br0" timeOffset="542547.7616">2947 11403 197 0,'0'0'4'0,"0"0"1"16,0 0 2-16,0 0 2 0,0 0 1 16,0 0 3-1,4-6 1-15,-4 6 4 16,15-12-3-16,-2 3-1 0,4-3-1 15,3-2 0-15,5-3-1 16,-1-3-1-16,9 0-1 16,2-4-3-16,2-2 0 0,0 2-1 15,6-3-2-15,-1-2 0 16,2 3 0-16,1-6-1 0,0 0-2 16,5 0 0-16,-3-1 0 15,2 1 0-15,4 0-1 16,-6-1 1-16,5 4-1 15,-2-2 0-15,-1 2 1 0,1 0 0 16,-2 0 0-16,-4 1 1 16,4-2-1-16,-5 3 1 15,1-5-1-15,-2-1 2 16,0 4-1-16,3-1 1 16,-5-3 0-16,-2 1 0 0,3 3-1 15,-8 3 0-15,-1 0 0 16,-2 3 0-16,-5 6 0 15,-8 0-1-15,0 8 0 16,-7 1 1-16,0 1 1 0,-10 7-2 16,10-5 1-16,-10 5 0 15,0 0-1-15,0 0 0 16,0 0 0-16,0 0-1 0,0 0 1 16,0 0-1-16,0 0 0 15,0 0-1-15,0 0 1 16,0 0-1-16,0 0-2 0,0 0-6 15,-4 12-16-15,4 0-54 16,-6 1-3-16</inkml:trace>
  <inkml:trace contextRef="#ctx0" brushRef="#br0" timeOffset="543958.2827">4909 7579 126 0,'0'0'3'0,"0"0"3"15,0 0 2-15,0 0 5 16,8-1 2-16,-8 1 2 16,11-6 2-16,-11 6 2 15,14-9-2-15,-1 2-1 16,-1-4-2-16,6 2-2 16,-1-6-3-16,3-3 0 0,5-2 0 15,5 1-2-15,-3-3 0 16,6 1-1-16,-4-3 0 15,6-3 0-15,-3-1-2 16,5 1-1-16,-2 3 1 16,-3-7-2-16,2 5-1 0,5 1 0 15,-2-6 0-15,0 7 0 16,0-1-1-16,1 3 1 0,-1-6 0 16,-1 6-1-16,0-3 1 15,1 1 0-15,-5 1-1 16,-2 1 1-16,3 0 0 0,-6 2 0 15,-2 3 0-15,0 0 0 16,-5-1 1-16,-1 1-1 16,-1 2 1-16,-3 3-1 15,-2-1 1-15,-4 5 0 16,-9 8 0-16,16-12-1 0,-16 12 0 16,7-9 0-16,-7 9 0 15,0 0-1-15,0 0 0 16,0 0-1-16,0 0 0 15,0 0-1-15,0 0 0 16,0 0 0-16,-7 0-2 0,7 0-2 16,-9 12-7-16,4-3-13 15,-4 4-58-15,9-1-1 16</inkml:trace>
  <inkml:trace contextRef="#ctx0" brushRef="#br0" timeOffset="545793.0115">7754 8240 136 0,'0'0'5'0,"0"0"4"16,0 0 3-16,0 0 3 15,0 0 2-15,-10-6 1 16,10 6 2-16,0 0 1 0,0 0-5 15,0 0-2-15,0 0-2 16,0 0-3-16,0 0-1 16,0 0-2-16,0 0 1 15,-8-10-2-15,8 10 0 16,0 0-1-16,4-13 0 0,-4 13 0 16,14-16 0-16,-2 6 1 15,3-3 0-15,2-2 0 16,1-2 2-16,2 2-1 0,2-6 0 15,1 2 0-15,-3 2-1 16,7-5 1-16,-5 2-1 16,3-3 0-16,-2 1-1 15,1 2 0-15,2-1-1 16,0-5-1-16,-3 4 0 16,2 2 0-16,0-2 0 0,0 2-1 15,-1-3 0-15,1 6 0 16,0-2 1-16,0 0 0 15,0-1-2-15,0-1 1 16,-1 4-1-16,-1-3 1 16,-1 0 0-16,-1 1 0 0,-2 1 1 15,1-2-1-15,-1 2 1 16,2 2-1-16,-4-2 1 0,-1-2-1 16,5 3 1-16,-3-1-1 15,2 2 1-15,-5-2 0 16,4 4 0-16,-1-4-1 0,-4 3 1 15,4 1 0-15,-3-4 0 16,0 3 0-16,0-2 0 16,0 0-1-16,4 0 0 15,-1-3 0-15,2-1 0 0,2-1 1 16,3 2-1-16,-2 1 0 16,-1-1-1-16,1 0 1 15,-4 5 1-15,1 0-1 16,-3 0 0-16,-4 1-1 15,2 3 1-15,-2-2 0 16,-1 1 0-16,3 0-1 0,-3 0 1 16,3-3-1-16,2 0 0 15,1 3 1-15,1-3-1 16,-1 0 0-16,2 0 1 0,2 1-1 16,-2-1 1-16,-2 0 0 15,1 3 0-15,-2-3-1 16,1 1 2-16,-3 0 2 15,0 2 0 1,-5 2 0-16,0 0 0 16,-3 0-4-16,-7 10 0 0,0 0 0 15,11-15 0-15,-11 15 0 16,4-9 0-16,-4 9 0 0,0 0 0 16,8-10 0-16,-8 10 0 15,0 0 0-15,0 0 0 16,0 0 0-16,0 0 0 15,0 0 0-15,0 0 0 16,0 0 0-16,0 0 0 0,0 0 0 16,0 0 0-16,0 0 0 15,0 0 0-15,0 0 0 0,0 0 0 16,0 0 0-16,-2 7 0 16,2-7 0-16,-6 15 0 15,2-8 0-15,4 5-15 0,-8 41-15 16,3-43-57-1,5 0-3 1</inkml:trace>
  <inkml:trace contextRef="#ctx0" brushRef="#br0" timeOffset="547991.3522">9136 6827 85 0,'0'0'6'0,"0"0"4"15,0 0 4-15,0 0 1 0,10-10 3 16,-10 10 0-16,0 0 3 16,12-10 1-16,-12 10-6 15,0 0-2-15,0 0-4 0,7-9-2 16,-7 9 0-16,0 0-2 15,0 0 0-15,0 0-2 16,0 0 2-16,0 0 0 16,0 0 2-16,0 0-1 0,0 0-1 15,0 0 1-15,0 0-1 16,0 0-2-16,0 0-1 16,0 0-1-16,0 0-2 15,-7 9 1-15,7-9-1 16,-12 15 0-16,2-3 0 15,-2 3 1-15,2 0 0 0,-3 3 1 16,-2-4 0-16,0 4 0 16,3 2 1-16,-3-4 0 15,0 4 0-15,-5 3 1 0,1-1-1 16,-4 1-1-16,-2 1 1 16,0 0 0-16,0 0-2 15,1-2 1-15,-1 0-1 0,2-5 0 16,3 2 1-16,3 0 0 15,-3 0 0-15,6 1 1 16,-2-1-1-16,-2 1 0 16,2 0 0-16,1-2 0 0,-3-1 0 15,3 3-1-15,-2-3 0 16,4-1 0-16,-4 0 1 16,4 0-1-16,-1 1 1 15,-4 0 0-15,1 3 0 0,-2 0 0 16,-1 0 0-16,-3 2 0 15,0 0 0-15,3-2-1 16,-2 0 0-16,2 0 0 16,0-2-1-16,3 1 1 15,-1-4-1-15,4-1 0 0,-2 4 1 16,-1 0-1-16,0 1 1 16,-7-1-1-16,4 1 1 15,-3 1 0-15,-2 1-1 0,0 3 2 16,3-4-1-1,0-1 0-15,1 1 0 16,4-3 1-16,2-1-1 16,3 1 0-16,-3-2 0 0,2-4 0 15,2 0-1-15,5 3 1 16,-4-4-1-16,3 0 1 16,7-10-1-16,-15 16 0 15,15-16 1-15,-11 17-1 0,11-17 0 16,-6 10 1-1,6-10-1-15,-9 10 0 0,9-10 2 16,0 0-2-16,-7 7 0 16,7-7 1-16,0 0-1 15,0 0 1-15,0 0-1 0,0 0 0 16,0 0 1-16,0 0-1 16,0 0 0-16,0 0 1 15,0 0-1-15,0 0 1 0,0 0-1 16,0 0 1-16,0 0-1 15,0 0 0-15,7-10 1 16,4 0-1-16,6-2-1 16,3-8 1-16,5-1-1 0,7-8 0 15,3 0 1-15,7-6-1 16,1-2 0-16,6 0 1 16,-1-4 0-16,2 5 0 15,-1-2 1-15,-4 1 0 16,2 5 0-16,-4 0 0 0,-2-3 1 15,1 8-1-15,-1-3 0 16,-2 1-1-16,1-1 1 16,3-2 0-16,1 3 0 0,-5-5-1 15,4 2 1-15,-3 3-1 16,-1-1 1-16,-1-2-1 16,-1 3 1-16,-7-2 0 15,2 5 0-15,-2-2 1 0,2 1 0 16,-2-3 0-16,0 3 0 15,0 0 0-15,-3 2 0 16,0 0 0-16,-1 2 0 16,-4 1 0-16,-2 3 1 0,-6 2 0 15,-1 2-1-15,-3 1 1 16,-3 2 0-16,-1 5 0 16,-6 7-1-16,7-13 0 15,-7 13-1-15,0 0 1 16,5-9-1-16,-5 9 0 15,0 0 0-15,0 0-1 0,0 0 0 16,0 0 1-16,0 0-1 16,0 0-1-16,0 0 0 15,-7 2-1-15,7-2-3 0,-16 15-3 16,2-5-7-16,3 4-14 16,-8 15-47-16,-1-12-9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8:53:52.8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1268 9985 198 0,'0'0'2'0,"0"0"-2"0,0 0 0 15,0 0 1-15,-13 0 1 16,13 0 2-16,0 0 4 16,10 3 5-16,3 2 0 15,9-5 1-15,10 3 1 0,9-3 1 16,10 0 1-16,7-3-3 15,12-5-1-15,6 1-5 16,7-1 0-16,9 1-1 16,7 0-1-16,6 0 0 15,-1-1-1-15,8 3-2 0,7 0 0 16,1-2 0-16,6-1 1 16,6-2-2-16,-1-3 0 15,9 1 0-15,4 0 0 0,3-3-1 16,1 0 1-16,4-2 0 15,3-5 0-15,2 4 0 16,-1-2 0-16,3 3-1 16,-5-2 0-16,1 1 0 0,4-2 0 15,-6 5 0-15,-1 0 0 16,-4 1 0-16,2 4 0 16,-3 0 0-16,-5 3-1 15,-4 0 1-15,0 1-1 0,-10 1 1 16,5 3-1-1,-9-2 0-15,-2 4 0 0,-5-1 1 16,-1 1-1-16,-5 0 0 16,2-2 1-16,-9 2-1 15,-3 0 1-15,-7 0-1 0,-5 0 1 16,-7 0 0-16,-7 0-1 16,-13 0 0-16,-10 0 0 15,-2 3 0-15,-13 1-1 0,-5 1 1 16,-7 0 0-16,-10-1-1 15,0 2 1-15,-7 1 0 16,2 3 0-16,-8 5 1 16,-2 4 0-16,0 9 0 0,-5 7 0 15,3 6 0-15,-4 12 0 16,1 3 0-16,-2 14 0 16,2 7 0-16,0 10 0 15,3 4 0-15,0 10 0 16,2 6 0-16,0 4 0 15,0 8 0-15,2 5 2 0,3 2 1 16,0 8-1-16,-1-2 1 16,1 0 0-16,0-2 0 15,1 2 1-15,1-1 0 0,-2-2-1 16,2 0-1-16,4-4 1 16,1 2-1-16,0 0 0 15,3-3-1-15,-3-1 1 0,-1-1-2 16,-2 2 0-16,1-8 0 15,-6 3 0-15,3-5-1 16,-7 0 0-16,0-8 0 16,0-1 1-16,-7-7-1 0,3-3 0 15,-3-9 1-15,-1-7 1 16,4-7-1-16,-7-7 0 16,2-6-2-16,-1-6 1 15,2-10 0-15,-2 1-1 16,3-11 1-16,-5 0-1 15,6-3 0-15,-1-5 1 0,-3 1 0 16,-3-1 0-16,-1 0 0 16,-4-5 0-16,-5 5 0 15,-9-8-1-15,-5 3 1 0,-13 0-1 16,-4-2 0-16,-13-4 1 16,-13-2-1-16,-9 1 1 15,-13-4 0-15,-10 4-1 0,-12-6 1 16,-12 3 0-16,-9-2 0 15,-12 5 1-15,-9-7-1 16,-6 5 1-16,-12-2-1 16,-5 6 0-16,-2-5 1 0,-11 5-1 15,0-3 1-15,-3 6-1 16,-2-5 0-16,-2 1 1 16,-2 1-2-16,5-3 1 15,-3 3 0-15,3-3 0 16,7 1 0-16,5-1-1 15,2 1 1-15,11-1-1 0,7-2 1 16,9 0 0-16,7-1 0 16,9 2 0-16,9-5 1 15,11 2-1-15,12-2 0 0,7-2 0 16,11-4 0-16,13 0 0 16,8 0 1-16,10 0-1 15,12-3 1-15,8-4-1 0,9-1 1 16,7-1-1-16,9-3 0 15,4 0 0-15,5-3 1 16,4-5-1-16,4-2 1 16,0-3-1-16,4-5 0 15,-1-2 0-15,1-11 0 0,2 2 0 16,2-12 0-16,3-4 0 16,1-12 1-16,0-4-1 15,0-7 1-15,4-10-1 16,-4-11 0-16,-2-8-1 15,0-10 0-15,2-11 1 0,-4 0-1 16,0-11 1-16,-2-1-1 16,0-4 1-16,0 1 0 15,0-5 1-15,0 4 1 0,0-3-1 16,-2 4 0-16,2-7-1 16,0-1 1-16,2-2 0 15,6 2-1-15,4 2 0 0,1 2-1 16,4 4 1-16,3 3-1 15,0 6 0-15,3 5-1 16,-6 7 1-16,1 6 0 16,-6 8-1-16,-2 8 2 0,-7 14-1 15,-3 5 1-15,-8 20-1 16,-5 8 1-16,-3 10-3 16,-2 13-4-16,-5 7-11 15,1 16-66-15,5 6 0 16</inkml:trace>
  <inkml:trace contextRef="#ctx0" brushRef="#br0" timeOffset="3579.0132">982 16340 151 0,'0'0'6'0,"0"0"2"0,0 0 6 16,-7-18 1-16,5 8 3 16,-4-2 2-16,1-2 1 15,3-9 0-15,-4 1-5 16,5-6-2-16,1-1-4 16,0-5-2-16,0-4-3 0,7 1-1 15,2-6-1-15,4 1 1 16,-1 1-1-16,4-2 1 0,1 2 0 15,3 3 0-15,3 3 0 16,-2-4 0-16,7 3 0 16,-3 2-1-16,6 0-1 15,2 1 1-15,-1 4-1 16,1-1-1-16,5 0 1 0,4 5-1 16,-1 3 1-16,5-3 0 15,6 3-2-15,2 0 1 16,3 2-1-16,8 2 1 15,3-1-1-15,1 6 0 16,8-2 0-16,3 5 0 0,2 1 0 16,5-2 1-16,0 6-2 15,5 1 2-15,5 1-1 16,-4 1 0-16,7-1 1 0,2 3-1 16,5-3 0-16,8 3 1 15,4 0 0-15,3 0-1 16,2 0 1-16,8 0 0 15,5 0 0-15,2 0 0 0,-1-1 0 16,4-2 0-16,-3 3-1 16,9-3 1-16,-1 1-1 15,-3 0 1-15,-3-1 0 0,2-2-1 16,8 3 1-16,-4-3-1 16,2 2 0-16,-4-4 1 15,5 4-1-15,-3-4 0 16,-3 2 1-16,-2 0-1 15,-3 0 0-15,0 0 0 16,-6-1 1-16,5 4-1 0,-6-2 0 16,-3 1 1-16,1-2-1 15,-1-1 1-15,-3 2-1 16,3 2 1-16,3-1 0 0,-2 0 0 16,4 1 0-16,1 2 0 15,3-2 0-15,-3 2-1 16,1 0 1-16,-1 0 0 15,-4 4-1-15,3-1 1 0,-1 2-1 16,-4-1 1-16,0 2-1 16,-3 2 1-16,4-4-1 15,-3 4 1-15,-3-3-1 16,-4-2 0-16,1 4 1 0,-1-4-1 16,-3 2 0-16,2-1 1 15,-3-1-1-15,1 2 0 16,0-3 0-16,-2 3 1 15,-1-2-1-15,-5-1 0 16,-2 3 1-16,0-2-1 16,-5-1 0-16,0 0 1 0,-5 1-1 15,-3 0 0-15,0-2 1 16,-4 2-1-16,-1-3 0 0,-6 3 0 16,2-3 1-16,-7 2-1 15,2-2 0-15,-5 3 0 16,-1-2 0-16,-2 5 0 15,-1-1 1-15,-4 0-1 0,-1-1 0 16,-1 4 0-16,-3 1 0 16,0 0 0-16,0-2 0 15,-9 6 1-15,2-1 0 0,-3 2-1 16,-6 1 1-16,0 1-1 16,-2 2 0-16,-2-2 1 15,-4 4-1-15,2-2 0 16,-6-1 0-16,1 3-1 15,-3 2 1-15,-2 3 0 0,0-4-1 16,-5 5 1-16,5-2 0 16,-5 4-1-16,-5-1 1 15,4 0 0-15,-4 3-1 16,-3 0 1-16,1-1-1 16,0 4 1-16,-4-3 0 0,-3 2 1 15,1 2 0-15,-2 1 0 16,0 0 1-16,-3 0-1 15,1-1 0-15,-1 1 1 0,-1 0 0 16,-2-1-1-16,1-2 2 16,-5 0-3-16,3 1 2 15,-1-3 0-15,-2 2 0 0,0-5-1 16,0 3 1-16,0-8-1 16,0 3-1-16,0-6 1 15,0-1-1-15,0-4 1 16,0 2-1-16,0-7 0 15,2 4 1-15,-2-13-1 0,0 15-1 16,0-15 0-16,0 9-4 16,0-9-9-16,-4 11-25 15,-6-4-42-15,-8-4-2 16</inkml:trace>
  <inkml:trace contextRef="#ctx0" brushRef="#br0" timeOffset="6265.2255">5934 17043 174 0,'0'0'6'0,"0"0"2"0,0-10 2 16,0 10 4-16,15-14 2 16,0 1 3-16,5 1 2 15,8-4 3-15,9-1-6 16,7 2-1-16,11-4-2 15,11 4-2-15,4 1-3 0,10-1-1 16,0 1-3-16,5-1 0 16,1 6-1-16,3 1 0 15,-1 1 0-15,-1 0-1 0,0 7 1 16,-2 0-1-16,-4 0 0 16,-1 7 0-16,-3 5-2 15,-7 6 1-15,-8 2-1 16,-3-1 0-16,-6 9 0 0,-4 1 0 15,-12 3 1-15,-1 3-2 16,-11 3 1-16,-1 1 1 16,-13-16-2-16,-5 1 1 0,0-2-1 15,-4 11 1-15,-2-4-1 16,-5 1 0-16,-4 2-1 16,-6 3 0-16,0-2 1 15,-3-2 1-15,-7 7-1 16,-5-4 0-16,-2-1 0 15,-8 4 0-15,0-5 0 0,-9 1-1 16,-6-4 1-16,-3-5-1 16,-1-6 0-16,-6 2 0 15,-2-7 0-15,0-7 0 16,-6 0 0-16,2-6 0 0,-3-3 0 16,-1-3 0-16,1-1 1 15,1-7 0-15,-1-4 0 16,7 1 1-16,-1-2 0 0,8-7 0 15,3 2 0-15,10-3 0 16,-10-20 1-16,0-18 0 16,28 0-1-16,29 7 0 15,24-5-1-15,28 2 0 16,13 1 1-16,11 5-1 0,2 13-2 16,-4 6-2-16,6 0-5 15,-7 7-15-15,-13 7-60 16,21 5-2-16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8:35:24.711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14296 1023 278 0,'0'0'-1'0,"-7"0"-3"16,-6 3-4-16,3-2-15 15,-4 4-23-15,-4-2-19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8:41:11.9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1157 9815 134 0,'0'0'3'0,"0"0"4"16,-6 12 3-16,3 3 2 16,1 4 3-16,2 6 0 0,0 5 3 15,5 5 1-15,5 4-1 16,4-1-3-16,10-1-1 16,8-1-2-16,7-2-2 15,9-5 0-15,9-4 1 0,8-6-2 16,9-3-1-16,8-6-1 15,9-5 0-15,7-5-1 16,7 0 0-16,3-8 0 0,7-4-2 16,7-3 0-16,5 1 0 15,3-5-1-15,1-1 0 16,7 4-1-16,-3-2 1 16,8 2-1-16,-7 4 1 0,1 0-1 15,-1 7-1-15,-2 0 1 16,-2 5 0-16,-5 0-1 15,-3 5 0-15,0 5-1 0,-2 2 1 16,-2 0-1 0,-3 6 0-16,-3 2 0 0,-5-3 1 15,-2 8-2-15,-7-5 1 16,-6 2 0-16,-9 1 0 16,-8-1-1-16,-5-2 1 15,-15 1-1-15,-4-3 0 0,-14-6 1 16,-7 1-1-16,-7-3 2 15,-8-3-1-15,-1-4 2 16,-7-3 0-16,4-5 0 16,-3-7 0-16,7-1 0 0,1-4 1 15,2-8-1-15,12-2-1 16,3-5 0-16,8 0 0 16,6-6 0-16,8 1 0 0,7-2-1 15,11 1 1-15,2 4 0 16,13 2-1-16,4 1 1 15,5 5-1-15,11 1 1 0,4 4-1 16,6 6 0-16,4 6 0 16,3 1 1-16,2 6-1 15,2 2 0-15,-1 0 0 16,-1 5-1-16,-1 5 1 16,0 2 0-16,-5-2 0 15,8 5 0-15,-7-2 1 0,-2 2-1 16,2-1 1-16,-7 1-1 15,-1-1 1-15,-1 0 0 16,-3-2 0-16,-8-2 1 0,-4-2-2 16,-1-3 0-16,-2-3 1 15,-7-2 1-15,-3-2-1 16,-5-9 0-16,-8-1 0 16,-7-6 0-16,-1-4 1 0,-10-3-1 15,-6-2 1-15,-11-3 0 16,-5-2 0-16,-13 0 0 15,-3 2 0-15,-6 3 0 0,-7 7 0 16,-3 3-2-16,-2 0-4 16,0 17-5-16,-6-14-7 15,6 14-28-15,0 11-38 16,0 2-3-16</inkml:trace>
  <inkml:trace contextRef="#ctx0" brushRef="#br0" timeOffset="899.9735">10078 9844 141 0,'0'0'5'0,"0"0"0"16,-12 10 5-16,12-10 0 15,-7 18 4-15,4-9 2 16,1 6 2-16,4 3 4 16,13-1 0-16,7 1-1 0,15-2 0 15,11-3-1-15,14 2-2 16,17-6-3-16,16 0 0 16,16-2-2-16,16-5-5 15,15 1-2-15,12-3-2 16,12 0-1-16,9 0 0 0,14-3-1 15,5-2 0-15,2 1-1 16,5-5 1-16,4 4-1 16,3-2 1-16,-1-1-1 0,7 1 2 15,-9-3-1-15,4 1 1 16,3-1 0-16,1 0 0 16,0 0 0-16,-3-2 0 0,-3 4-1 15,-3-5 1-15,-8 6-1 16,-13-3-1-16,-8 3 1 15,-16-1-1-15,-20-2 0 0,-16 3 1 16,-20 5-1-16,-21-3 1 16,-20 0 1-16,-18 3 1 15,-8-1 0-15,-19 3-1 16,-4-2 1-16,-13 2 0 16,0 0-1-16,0 0-1 15,0 0-1-15,0 0 0 16,0 0-1-16,0 0 0 0,0 0 0 15,0 0 0-15,0 0 0 16,0 0 0-16,0 0-1 16,-8 0 1-16,8 0 0 0,0 0-1 15,0 0 0-15,0 0-1 16,-8 7-3-16,8-7-3 16,-2 12-9-16,0 16-55 0,2-19-11 15</inkml:trace>
  <inkml:trace contextRef="#ctx0" brushRef="#br0" timeOffset="2297.3622">15908 9041 335 0,'0'0'7'0,"0"0"3"0,0-12 3 16,0 12 5-16,3-17 0 16,-3 7 2-16,2 1 0 15,-2-2 2-15,2 2-6 16,-2 9-5-16,0-10-3 0,0 10-3 16,0 0-1-16,0 0-2 15,0 12 0-15,0 3-2 16,0 2 0-16,-4 5 0 15,-5 2 0-15,2 5 0 0,-2-2 0 16,-2 0 0-16,-2-6 0 16,4 3 0-16,-2-10 0 15,7-1 0-15,4-13 0 16,-7 17 0-16,7-17 0 16,0 0 0-16,0 0 0 15,0 0 0-15,9 5 0 0,2-5 0 16,3 0 0-16,4 0 0 15,1 0 0-15,4 0 0 16,2 2 0-16,-2 3 0 0,-2 2 0 16,0 1 0-16,-4 4 0 15,-2-1 0-15,-6 1 0 16,0 3 0-16,-5 2 0 0,-4 0 0 16,0 3 0-16,-9 0 0 15,-4 0 0-15,-7-2 0 16,-2 1 0-16,-5-4 0 0,-1-3 0 15,-7 0 0-15,1-1 0 16,-2-6 0-16,1 0 0 16,3-3 0-16,5-2 0 15,5 0 0-15,-1 0 0 16,6-2 0-16,7-2 0 16,0 3 0-16,10 1 0 0,-10-8 0 15,10 8-3-15,0 0-86 16,0-12-2-16</inkml:trace>
  <inkml:trace contextRef="#ctx0" brushRef="#br0" timeOffset="3238.3632">15849 9024 410 0,'0'0'8'0,"0"0"3"0,0 0 2 16,0 0 3-16,-9-5 0 15,9 5 1-15,0 0 0 16,0-7-14-16,5 0-3 16,12-1 0-16,11-2 0 0,2-2 0 15,5 0 0-15,10-4 0 16,-2 4 0-16,6 0 0 15,-9 2 0-15,-6 3 0 16,-6 2 0-16,-6 0 0 0,-10 5 0 16,-12 0 0-16,12-3 0 15,-12 3 0-15,0 0 0 16,0 0 0-16,0 0 0 0,-7 0 0 16,-2 5 0-16,-1-2 0 15,-3 2 0-15,-4-1 0 16,-1 4 0-16,0 2 0 15,2-1 0-15,-3 1 0 0,5 0 0 16,-4-3 0-16,6 7-7 16,3-7-18-16,-2 2-8 15,2-3-7-15,9-6-9 16,-16 7 0-16,16-7-2 16,-7 7 1-16,7-7 6 15,0 0 8-15,-10 0 16 0,10 0 20 16,0 0 19-16,-13 0 10 15,13 0 10-15,-7-4 2 16,7 4 5-16,-9-8-3 0,9 8-6 16,-11-5-3-16,11 5-10 15,-10-7-5-15,10 7-5 16,-17 0-2-16,7 7-5 0,-5 3-2 16,-2 7-2-16,-3 0-1 15,-5 6-1-15,3 2-1 16,-3-3 1-16,0 5-1 15,5-8 1-15,3 1-1 0,0-2 0 16,4-5-1-16,3-3 2 16,10-10-1-16,-11 14 1 15,11-14 0-15,0 0 0 16,0 0 2-16,0 0 0 16,11 3 0-16,3-3 0 15,2 0 1-15,3-3-1 0,4 1 2 16,7 0-5-16,-1-1 0 15,6 3 0-15,-3 0 0 16,-2 0 0-16,-5 0 0 0,0 7 0 16,-2 1 0-16,-9 1 0 15,-1 6 0-15,-3-1 0 0,-9 0 0 16,-1 1 0-16,0 2 0 16,0 0 0-16,-6 3 0 15,-7-5 0-15,-4 3 0 16,-3-6 0-16,-5 3 0 0,-5-3 0 15,-7-2 0-15,-2 0 0 16,2-3 0-16,-1-2 0 16,5-2 0-16,6 4-9 15,5-5-76-15,7 1-2 16</inkml:trace>
  <inkml:trace contextRef="#ctx0" brushRef="#br0" timeOffset="13815.3262">3520 11670 200 0,'0'0'1'0,"0"0"0"0,0 0 0 16,0 0-1-16,0 0-1 16,0 0-3-16,0 0 1 15,0 0-2-15,0 0 1 16,0 8-5-16,0 2-12 15,-6 4-18-15,6 9-15 16</inkml:trace>
  <inkml:trace contextRef="#ctx0" brushRef="#br0" timeOffset="17871.5827">1027 8824 25 0,'0'0'0'0,"0"0"1"0,0 0 3 15,0 0 3-15,0 0 4 16,8 0 4-16,1 0 2 16,1 0 3-16,6 0 2 15,-4 0 0-15,13 4 0 0,0-4 0 16,7 3-3-16,-2-3-2 16,11 0-1-16,10 0-2 15,-2 0-2-15,6 0 0 16,1 0-4-16,9 0-2 0,0 0 0 15,3 0-3-15,-1 0 0 16,-1-3 0-16,6 3 0 16,4 0-1-16,-3 0 1 15,5 3-1-15,-1-1 2 0,3 4-2 16,0-2 0-16,1 1 1 16,4 4-1-16,2-6 0 15,0 3-1-15,0-3 1 16,3 2-1-16,-3-5 1 15,5 4-1-15,0-1 0 0,-6 2 0 16,-2-2 0-16,1 1 1 16,-2 4-1-16,-5-3 0 15,5-1 0-15,-3 1 0 0,-1-2 1 16,3 4-1-16,3-4 0 16,-6 4 0-16,2-5 0 15,0 4 0-15,-2-5-1 16,-4 4 1-16,-1-2-1 15,-1 0 1-15,1 2-1 16,-2-2 1-16,-2-2-1 0,-1-1 1 16,1 3-1-16,0 0 1 15,-1 0-1-15,3-1 1 0,-2 1-1 16,0 0 1-16,-1-3-1 16,-2 0 1-16,3 1-1 15,-5-1 2-15,-3 0-2 16,2 0 0-16,1 0 0 0,-3 3 1 15,5-3-1-15,-2 0 2 16,-1 0-2-16,6 0 1 16,-1 0-1-16,4 0 0 15,-1 0 1-15,0 0-1 0,3-3 1 16,-1 2-1-16,1 1 1 16,-3-3-1-16,-3 0 0 15,-1 3 1-15,-4-2-1 16,6 2 0-16,-3 0 0 15,-1 0 0-15,2 0 0 0,2 0 1 16,-1 0-1-16,-2 0 0 16,6 2 0-16,-9-2 1 15,3 3-1-15,-2-3 0 0,-1 3 0 16,4-3 0-16,-6 0 0 16,-2 1 1-16,2-1-1 15,-2 0 0-15,-1 0 0 0,-1 0 0 16,-3 0 0-16,8 0 0 15,-1 0 0-15,1 0 0 16,-3 0 0-16,-1 0 0 16,-2 0 0-16,-5 0 0 15,3 0 0-15,-8 0 1 0,-2-1-1 16,2-2 0-16,-4 0 0 16,-1-2 0-16,0-1 0 15,3 2 0-15,-4 1 0 16,0-2 0-16,1 2 0 0,-5-2 0 15,5 4 1-15,-7 1-1 16,0-3 0-16,-3 0 0 16,1 3 0-16,-3-2 0 15,-3-1 0-15,3 1 1 0,-3 0-1 16,3-1 1-16,-2 1-1 16,1-1 1-16,-1 1 1 15,2-3-1-15,2 2 0 0,-6-1 1 16,3-1 0-16,-2-6 0 15,0 4 0-15,-5 0 1 16,3-3-1-16,-2 1 0 16,-1-5 0-16,0 2-1 0,1 2 1 15,2-2-1-15,-2-3-1 16,-4 3 1-16,3 0 1 16,-1-2-1-16,-7 0 0 15,2-1 1-15,-2 3 0 16,-2-1-1-16,1-1 1 15,-1-1 0-15,-5 3 0 16,6 0-1-16,-6-5 0 0,3 5 0 16,1 0 0-16,-2-3 0 15,1 3 1-15,-2-3 0 16,2 0 0-16,-1 3 0 0,0-3 1 16,-5 2-2-16,1-1 2 15,0 2 0-15,-5-1-2 0,0 3 1 16,0 1-1-16,0-4 0 15,0 3-1-15,-5 0 1 16,3-3-1-16,-3 1 0 16,-3 0 0-16,3 2-1 0,0-5 1 15,-2 6 0-15,2-8 0 16,-3 5-1-16,1 0 1 16,0-3 0-16,-3 3-1 15,-1-3 1-15,-1 1-1 16,2-2 0-16,-5 2 1 15,3-1-1-15,-8 0 0 0,2-2 0 16,-1 2 0-16,-4 0 0 16,-2-2 0-16,-2 4 0 15,-3-4 0-15,-2 4 1 0,-3 1-2 16,-4 0 2-16,-4 0-1 16,-2-1 0-16,-5 3 1 15,-1-2-1-15,-4-2 1 16,-2 3-1-16,-5-1 0 0,-1 2 1 15,-1 0-1-15,-6-2 1 16,-2-1-1-16,-2 3 0 16,-4-1 0-16,2 2 0 0,-7-1 0 15,1 0 0-15,-5-2 0 16,2 2 0-16,-1 3 0 16,-2-3 1-16,2 3 0 15,-4-4 0-15,3 4 0 16,-2-1 1-16,-1 1-1 0,-2-1-1 15,5 3 1-15,-3-2 0 16,-3 2 0-16,2 0-1 16,-3 0 1-16,0 1 0 15,-1-2 0-15,1 4 0 0,-3-1 0 16,-1 2 0-16,2-2 0 16,-1 0 0-16,0 3 0 15,1 0 0-15,-2 0 0 0,0 0 0 16,2 0 0-16,2 0-1 15,-6 0 1-15,9 3 0 16,-1-3-1-16,0 4 1 16,2-1 0-16,-2-1-1 0,0 4 1 15,3-2 0-15,-1 1 0 16,3 0 0-16,-2 0 0 16,-1 2 0-16,3-2 0 15,-3 0 0-15,3 1 0 0,-2-2 0 16,4 1 1-16,-4 0-1 15,2 0-1-15,-2 3 1 16,-3-3 0-16,5 0 0 16,-5 0 0-16,1 3 0 15,0-4 0-15,2 1-1 0,-3 0 1 16,-20 2 1 0,3 1 0-1,0-1 0-15,3 0-1 0,1-2 1 16,5 2 0-16,-3 1 0 15,4-3 0-15,22-1-1 16,2 0 0-16,3-2 0 16,0 4 0-16,5-4 0 0,-1 3 0 15,2 0 0-15,4 0 0 16,-4 2 0-16,4-2 1 16,-3 3-1-16,4-4 0 0,-1 4 0 15,2-1 0 1,-2-3 0-16,2 7 0 0,3-4 0 15,-3 1 0-15,9-1 0 16,-4 4 0-16,5-2 0 16,3 3 0-16,2 1 0 0,2-3 0 15,1 2 0-15,2 3 0 16,2 0-1-16,5 0 1 16,-4 0 0-16,3 0-1 15,0 2 1-15,4-1-1 0,3 5 1 16,1-1 0-16,2 3 0 15,2 1 0-15,-1 0 0 16,4 5 0-16,1 0 1 0,-2 3-1 16,1 2-1-16,6-1 1 15,-2-2-1-15,6 1 0 16,3 2 0-16,3-5 0 16,3 0 0-16,0-3 1 15,11-2 0-15,6 1 0 0,1-5 1 16,1 2 0-16,6-1 0 15,5-2 0-15,4 1 0 16,3-3 0-16,6 0-2 16,-1 0-5-16,11 4-11 0,2-1-32 15,7-1-26-15,2-2-6 16</inkml:trace>
  <inkml:trace contextRef="#ctx0" brushRef="#br0" timeOffset="18892.068">6839 8797 202 0,'0'0'9'0,"0"0"2"16,0 0 2-16,0 0 2 15,0 0-1-15,0 0 2 16,-7-11 0-16,7 11 0 0,0 0-7 16,2-9-5-16,-2 9-2 15,0 0-4-15,0 0-5 16,0 0-16-16,12 0-33 16,-12 0-13-16</inkml:trace>
  <inkml:trace contextRef="#ctx0" brushRef="#br0" timeOffset="19337.8857">9119 8828 426 0,'0'0'1'0,"0"0"-1"0,0 0 1 16,0 0 0-16,0 0 1 15,0 0-2-15,0 0-2 0,5 3-11 16,-3 6-61-16,0 2-2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8:41:34.2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8478 9728 356 0,'0'0'5'16,"-4"-10"3"-16,-3 0 1 15,0-2 3-15,-5-3-1 0,-6-2 1 16,1 4 1-16,-8-4 0 16,-2 9-5-16,-11 4-3 15,-3 4-1-15,-2 12-2 16,-10 10-1-16,4 7 0 0,-8 12-1 16,2 2 0-16,5 7 0 15,8 5 0-15,7 5 0 16,8-4 0-16,9 1 0 15,9 0 0-15,9-2 0 16,14-4 0-16,9 0 2 0,14-7-1 16,7-5 1-16,16-4 0 15,8-10 1-15,1-5-1 16,5-9 1-16,1-10-1 16,0-5 0-16,-5-10-1 0,-4-7 0 15,-6-7 2-15,-10-9-1 16,-3-8 1-16,-12-8 0 15,-2-10-1-15,-14-7 1 0,-9-3 0 16,-10 1 0-16,-10 0-1 16,-15 6 0-16,-7 5-1 15,-10 15 0-15,-15 8-1 16,-6 16 2-16,-7 10-2 0,1 7 0 16,-3 10 0-16,8 9-3 15,4 11-2-15,15 11-9 16,8 19-63-16,17-9-10 15</inkml:trace>
  <inkml:trace contextRef="#ctx0" brushRef="#br0" timeOffset="937.2604">11088 9678 252 0,'0'0'8'15,"0"0"5"-15,2-14 3 0,-2 1 2 16,0 1 3-16,-7-5 0 16,1-1 2-16,-6-2 1 0,-2 2-9 15,-11 6-4-15,-3 5-3 16,-4 7-2-16,-11 7-3 15,-7 11-1-15,1 9 0 0,-6 5-1 16,0 13 1-16,3 5 0 16,5 4 0-16,4 5 1 15,17 4 0-15,8-2-1 16,13-1 1-16,10-4-1 16,18-3 1-16,14-7-1 0,10-5 1 15,13-9-1-15,7-5 0 16,7-8 0-16,6-9 0 15,2-7 0-15,3-3 0 16,-1-8 0-16,-4-4 0 16,-9-10 0-16,-4-6 0 15,-12-6 0-15,-10-6 0 0,-8-9 0 16,-11-3 0-16,-14-11 0 16,-10 2-1-16,-7-4 0 0,-12 4 0 15,-13 1 0-15,-10 8-1 16,-7 7 1-16,-12 11-1 15,-6 9-1-15,-5 7 1 16,-2 11-1-16,3 7 1 0,4 13-2 16,10 10-3-16,5 1-6 15,20 12-37-15,11 9-37 16,12-3-1-16</inkml:trace>
  <inkml:trace contextRef="#ctx0" brushRef="#br0" timeOffset="2167.7844">16003 9688 264 0,'0'0'8'0,"2"-10"5"15,-2 0 3-15,0-5 1 16,0 3 4-16,-5-7 0 16,-1-1 3-16,-1-1-1 0,-2 0-8 15,-7 5-4-15,-1 2-2 16,-3 3-3-16,-10 11-2 16,-4 0-1-16,-8 11-1 15,-8 8 1-15,-1 11-1 0,-3 8 2 16,0 3-1-16,1 9 1 15,6 2-1-15,14 6 0 16,3-2 0-16,16 4-1 16,7-4 0-16,9-3-1 0,17-4 0 15,11-2 0-15,13-5 0 16,12-9 0-16,10-4 1 16,6-9-1-16,7-2 0 0,5-12 1 15,2-6-1-15,0-2 1 16,-8-10-1-1,-2-5 1-15,-11-11-1 0,-8-4 1 16,-5-5 0-16,-13-7 1 16,-9-9-3-16,-12-7 0 15,-9-1 0-15,-8-6 0 0,-15 3 0 16,-13-1 0-16,-8 1 0 16,-15 9 0-16,-2 8 0 15,-13 8 0-15,-3 12 0 0,-3 12 0 16,-3 10 0-16,3 12 0 15,5 12 0-15,12 14 0 16,5 7-2-16,23 14-37 16,10 8-45-16,15-5-4 15</inkml:trace>
  <inkml:trace contextRef="#ctx0" brushRef="#br0" timeOffset="5171.487">8542 10476 310 0,'0'0'5'0,"0"-10"5"16,0 0 1-16,0-4 0 16,-5 1 2-16,-3-5 2 15,-4 1 0-15,-2 0 0 16,-4 4-5-16,-12 6-4 0,0 7-1 16,-12 7-1-16,-3 14-1 15,-4 3 0-15,-4 9-1 16,-2 8 1-16,5 1-1 0,1 8 0 15,6-2-1-15,11 3 0 16,6-2 1-16,15-1-1 16,6 0 0-16,10-2 1 15,13-9 0-15,12-2 2 16,9-3 0-16,8-9 0 0,5-7 1 16,8-3-1-16,5-8 0 15,-1-5-1-15,2-5-1 16,1-5-2-16,-5-7 1 15,-8-1-1-15,0-6 1 16,-8-2-1-16,-9-6 0 0,-7-5 2 16,-10-5 0-16,-11-5 0 15,-9-4-1-15,-5-2 0 16,-16-1 0-16,-7 2 0 16,-12 4-1-16,-8 9-1 0,-6 7 1 15,-8 10-1-15,-5 9 1 16,-5 10 0-16,0 6 0 0,3 10-1 15,6 6 1-15,8 4 0 16,13 8-3-16,10 1-5 16,20 9-17-16,16 1-60 15,13-4-1-15</inkml:trace>
  <inkml:trace contextRef="#ctx0" brushRef="#br0" timeOffset="6934.0626">13546 10429 266 0,'0'0'7'15,"0"0"5"-15,3-8 3 0,-3 8 0 16,0-15 2-16,0 15 1 16,0-17 1-16,-3 10 0 15,-5-3-8-15,-4 2-4 16,-2 1-2-16,-9 5-2 15,0 2 0-15,-6 2 0 0,-6 8-1 16,-5 0 1-16,2 7-1 16,-6 3 2-16,5 5-1 15,-7 0 1-15,7 6 0 16,-1 2-2-16,7 4 1 0,1 3 0 16,6 2 0-16,5 3 0 15,6-4-1-15,10 4 1 16,5-1 1-16,7-1 0 15,13-4 0-15,10-1 2 0,5-5 0 16,10-7 1-16,4-1-1 16,1-8-1-16,5-4 0 15,0-5-2-15,-1-7-3 0,-5-1 0 16,1-4 0-16,-2-6 0 16,-3 0 0-16,-3-8 0 15,-2-4 0-15,-5-4 0 16,0-5 0-16,-8-6 0 0,-5-2 0 15,-2-2 0-15,-10-3 0 16,-2-3 0-16,-8 3 0 16,0-4 0-16,-13 6 0 15,-1 0 0-15,-10 1 0 16,0 5 0-16,-12 2 0 16,0 3 0-16,-9 7 0 0,-7 7 0 15,-5 2 0-15,0 5 0 16,-3 8 0-16,3 2 0 15,4 0 0-15,7 7 0 0,5 3 0 16,11 0 0-16,6-1 0 16,9 6 0-16,5-2 0 15,10 8-8-15,0 5-74 0,20-6-6 16</inkml:trace>
  <inkml:trace contextRef="#ctx0" brushRef="#br0" timeOffset="8701.1328">8529 11130 322 0,'0'0'5'0,"0"0"3"15,-7-12 1-15,7 12 2 16,-19-11 2-16,1 4-1 16,-2 5 2-16,-8 0-1 15,-9 4-4-15,0 10-2 0,-5 5-1 16,-1 7-2-16,-2 7 1 15,-2 6-2-15,8 4 1 16,2 3-1-16,7-2 0 0,5 5 0 16,9-1 0-16,7 4-1 15,6 0 0-15,6-5 0 16,8 1 0-16,12 0 0 0,7-7 1 16,7-3-1-16,6-2 1 15,9-10 0-15,4-7 0 16,2-4 0-16,9-6-1 0,0-7 1 15,1 0-1 1,-6-13-1-16,0-3 1 16,-2-7 0-16,-5-7 1 0,-8-5-1 15,-7-6 0-15,-14-7 0 16,-5-3-1-16,-14-7 0 16,-7-4-1-16,-12 3 0 15,-11-1 0-15,-9 6-1 0,-8 1 0 16,-7 10-1-16,-7 6 1 15,-6 11 0-15,0 7 0 16,0 8 1-16,0 7-1 0,4 4 0 16,8 9-1-16,9 11-3 15,9 5-7-15,18 10-27 16,12 4-45-16,14 2 0 0</inkml:trace>
  <inkml:trace contextRef="#ctx0" brushRef="#br0" timeOffset="9432.8912">13519 11157 328 0,'0'0'5'16,"-2"-10"3"-16,2 10 1 15,-16-15 2-15,2 5 2 0,-4 0 1 16,-5 3 1-16,-7 2 0 15,-4 5-4-15,-6 12-2 16,1 11-1-16,-6 5-1 0,-1 13 0 16,7 6 0-16,2 6-2 15,4 1 0-15,13 5 0 16,6 1-2-16,9-3-1 16,7 1 0-16,13-12-1 15,12 1 1-15,8-10-1 0,10 0 0 16,8-10 1-16,4-7 0 15,5-7 0-15,7-6 0 16,-2-7 0-16,0-3 0 0,0-8 0 16,-1-9 1-1,-9-8-3-15,-8-7 0 0,-6-6 0 16,-6-9 0-16,-12-7 0 16,-11-7 0-16,-9-3 0 15,-7-3 0-15,-13 8 0 0,-10-1 0 16,-7 10 0-16,-11 8 0 15,-6 10 0-15,-3 11 0 16,-6 11 0-16,-4 6 0 0,3 7-2 16,1 10-8-16,9 12-20 15,19 5-53-15,-15 4-4 16</inkml:trace>
  <inkml:trace contextRef="#ctx0" brushRef="#br0" timeOffset="10319.9385">8632 11893 357 0,'0'0'5'16,"2"-10"4"-16,-2-1 1 0,0-1 2 15,-2 0 0-15,-1-5 1 16,-7-2 1-16,0 1 0 16,-5 0-4-16,-5 6-4 0,-5 7-2 15,-5 2 0-15,-7 6-2 16,-6 10 0-16,-3 4-1 15,-11 8 0-15,2 9 0 16,-5 4 0-16,3 4 1 16,3 5 0-16,6 3 0 15,6 1 0-15,12 4-1 0,13-1 1 16,9 1-1-16,8-2 0 16,15-5 1-16,12-4-1 15,7-3 0-15,15-4 1 16,3-11 0-16,9-6 0 0,7-4 0 15,1-11 1-15,6-5-1 16,2-5 1-16,-5-11-3 16,-2-6 0-16,-5 0 0 0,-6-5 0 15,-12-10 0-15,-4-3 0 16,-11-4 0-16,-9-9 0 16,-11-3 0-16,-10-9 0 0,-7 2 0 15,-13-3 0-15,-8 4 0 16,-12 8 0-16,-14 2 0 15,-2 15 0-15,-11 13 0 16,-8 7 0-16,-3 17 0 16,-4 8 0-16,6 16 0 0,3 9 0 15,8 6 0-15,13 5-57 16,7 20-31-16,8 4 0 16</inkml:trace>
  <inkml:trace contextRef="#ctx0" brushRef="#br0" timeOffset="13654.1451">17844 12448 254 0,'0'0'9'0,"0"0"2"0,0 0 4 16,0 0 3-16,-10-5 0 16,10 5 1-16,0 0 0 15,0 0 3-15,0 0-9 16,0 0-3-16,0 0-3 15,0 0-1-15,0 0 0 0,5-2 0 16,11 2 0-16,8 0 1 16,14 5 0-16,11-3 0 15,15 0 0-15,9 3-1 16,9-5 0-16,2 3-1 0,6-1-1 16,-1 1 0-16,-2-1 0 15,-4-2-1-15,-4 0 0 16,-4 3 0-16,-6-3 0 0,-2 0 0 15,-7 0-3-15,-8 0 0 16,-4 0 0-16,-14 0 0 16,-6 0 0-16,-9 0 0 15,-6 0 0-15,-13 0 0 16,12 0 0-16,-12 0 0 16,0 0 0-16,0 0 0 0,0 0 0 15,0 0 0-15,0 0 0 16,0 0 0-16,-7 0 0 15,-5 0 0-15,4 4-2 0,-7-4-21 16,-7 0-63-16,-3 0-2 16</inkml:trace>
  <inkml:trace contextRef="#ctx0" brushRef="#br0" timeOffset="14410.8831">15343 12465 326 0,'0'0'6'0,"0"0"2"15,0 0 2-15,0 0 1 16,0 0 0-16,0 0 0 15,0 0 1-15,0 7 3 0,7-2-4 16,9 1-2-16,12-2 0 16,11 1 1-16,16 0 1 15,14 1 0-15,14-4-1 0,11-2-1 16,12 0-2-16,11 0-1 16,-1 0-1-16,5 0-2 15,-12-2-3-15,-7 2 0 16,-10 0 0-16,-16 0 0 0,-14 0 0 15,-16 0 0-15,-14 0 0 16,-12 0 0-16,-8 2 0 16,-12-2 0-16,0 0 0 15,0 0 0-15,0 0 0 16,0 0 0-16,0 0 0 16,-4 0 0-16,4 0 0 0,-12 0 0 15,12 0 0-15,-11 0 0 16,11 0 0-16,-12 4 0 15,12-4 0-15,-13 12 0 0,13-12-7 16,-10 14-27-16,10-14-53 16,-5 12-4-16</inkml:trace>
  <inkml:trace contextRef="#ctx0" brushRef="#br0" timeOffset="15697.6236">18023 12581 269 0,'0'0'6'0,"0"0"4"15,-12-5 4-15,12 5 2 16,-13-2 3-16,13 2 0 15,-14-2 2-15,14 2 1 0,-10-3-7 16,10 3-4-16,0 0-2 16,12-3-2-16,11 3-1 15,11-2-1-15,19 2 0 0,11 0 0 16,17-2 1-16,17 0-1 16,2-1 0-16,3 0 0 15,0 3-2-15,-11-2 0 16,-13 0 0-16,-15 2-1 0,-13-3-1 15,-14 3 1-15,-12-2-1 16,-8 2 0-16,-17 0 0 16,10 0 0-16,-10 0 1 15,0 0-1-15,0 0 0 16,0 0 1-16,0 0-1 0,0 0 0 16,0 0 0-16,0 0 0 15,0 0 0-15,-5 0-1 16,5 0 2-16,-18 2-2 15,6-2 0-15,-5 3 0 0,-6-3 0 16,-1 2 0-16,-6-2 0 16,-5 2 0-16,3-2 0 15,-6 0-3-15,3 0-4 0,10 3-17 16,9 0-60-16,5-3-3 16</inkml:trace>
  <inkml:trace contextRef="#ctx0" brushRef="#br0" timeOffset="19355.7366">8499 12651 227 0,'0'0'6'16,"-2"-12"4"-16,-3-1 2 16,-5 0 2-16,-5-1 1 15,-2-6 1-15,-8 3 0 0,-5 0 2 16,-9 2-6-16,-2 6-3 15,-3 6-1-15,-5 3 0 16,1 9-2-16,-4 9 2 0,-1 3-3 16,4 12 1-16,-1 7 0 15,6 1-1-15,-1 9 1 16,10 0 0-16,5 4-1 16,10 3 0-16,15-2 0 15,5-1 0-15,18-4 0 16,14-6 1-16,12-5-2 0,14-6 1 15,9-6-1-15,5-12 0 16,5-7 0-16,5-8-1 16,0-6 0-16,2-8 0 0,-4-8-1 15,-5-2 0-15,-5-10 1 16,-11 2-1-16,-6-5 0 16,-14-2 0-16,-9-3 0 15,-15-5-1-15,-15-6 0 0,-10 2 0 16,-15-4 0-16,-10 0-1 15,-9 4 0-15,-9 4 1 16,-9 4-1-16,0 14 0 16,-10 7 0-16,2 9 0 0,-4 8-1 15,5 5 1-15,3 8-1 16,11 7 0-16,9 7-1 16,11 4-2-16,12 4-4 15,23 8-15-15,8-1-60 0,28-3-2 16</inkml:trace>
  <inkml:trace contextRef="#ctx0" brushRef="#br0" timeOffset="20345.2006">11139 12753 269 0,'0'0'8'16,"0"0"2"-16,0-7 4 15,0 7 1-15,0 0 3 0,-2-13 0 16,2 13 2-16,0 0-1 16,0 0-7-16,-10-3-4 0,10 3-3 15,-13 18-1-15,6-4-2 16,2 6-1-16,-4 2 0 16,-1 1 0-16,4 4 1 0,-1-2-1 15,0-3-1-15,2-1 1 16,3-4 0-16,-1-5-1 15,1 0 0-15,2-12 1 16,-4 10-1-16,4-10 2 16,0 0 1-16,0 0 2 0,0 0 0 15,11 5 1-15,1-5 1 16,2 0-1-16,4-5 0 16,4 5-1-16,-2-2-1 15,5 2-1-15,-5 0-1 16,3 0-1-16,0 2 0 0,-4 3 0 15,-1 0-1-15,-1 2 0 16,-2 0 0-16,-3 1 0 16,-1-1 0-16,-11-7 1 0,14 17 0 15,-14-6 0-15,0 2 1 16,-7-1 0-16,-6 0 1 16,-6 3-1-16,-9-3 0 15,1 3 0-15,-8-1-1 0,0 0 0 16,-3-4 0-16,6-3 0 15,0 0-1-15,4-2 1 16,4-2 1-16,4-3-2 16,5 0 0-16,5 0 0 0,10 0 0 15,-12 0-3-15,12 0-5 16,0-10-5-16,0 0-10 16,7-2-27-16,5-2-36 15,1 0-4-15</inkml:trace>
  <inkml:trace contextRef="#ctx0" brushRef="#br0" timeOffset="20765.7181">11109 12775 375 0,'0'0'5'0,"0"0"4"15,0 0 1-15,0 0 1 16,0 0 0-16,0 0 0 16,-7-3 2-16,7 3 1 15,5 0-4-15,8 0-2 16,6 0-2-16,11-2 0 0,6 0 1 16,6-4-1-16,5 2 0 15,0-1-3-15,3 0-3 16,-6 0 0-16,-9 0 0 0,-3 0 0 15,-7 2 0-15,-7 1 0 16,-11 2 0-16,-7 0 0 16,0 0 0-16,0 0 0 0,0 0 0 15,0 0 0-15,0 0 0 16,0 0 0-16,0 0 0 16,-2 2 0-16,2-2 0 0,-18 5 0 15,11-2 0-15,-3 5 0 16,-5-4 0-16,3 6 0 15,-4-5-28-15,-13 7-60 16,17-2-3-16</inkml:trace>
  <inkml:trace contextRef="#ctx0" brushRef="#br0" timeOffset="21497.0283">11154 12738 373 0,'0'0'4'15,"0"0"0"-15,0 0 0 16,0 0 0-16,0 5 1 0,-2 7 1 15,-3 1 0-15,1 3 1 16,-5 4-4-16,5 1 0 16,-2 4 1-16,0-3-1 0,1-3-1 15,-1-5 0 1,4 3-1-16,-1-10 0 0,3-7 0 16,-8 14 0-16,8-14 1 15,0 0 1-15,0 0 1 16,0 0 1-16,0 0 1 15,0 0 0-15,0 0 0 0,0 0-1 16,8 0 0-16,3-4-1 16,-2-1-1-16,3 2-2 15,6 1 0-15,-3-2 0 0,2 4-1 16,-2 0 0-16,3 0 0 16,-4 6 0-16,-1-1 0 15,-3 2-1-15,0 1 1 0,0 2 0 16,-3 0 0-16,-2-1 0 15,3 4 0-15,-3-6 0 16,0 2 0-16,-3 2 0 16,1-2 0-16,-1 0 1 15,-2-9-1-15,0 17 1 0,0-17 1 16,-5 15-1-16,-4-3 0 16,-2-5 0-16,-1 4 1 15,-6-2-1-15,-1 1 0 16,-8 1 0-16,-1-4-1 0,0 0 1 15,-2 0-1-15,0-1 1 16,4-1-1-16,-2-3 0 16,3 0 1-16,8 1-1 15,-1-1 0-15,4 1 0 0,3-3 0 16,4 0 0-16,7 0 0 16,-9 2-1-16,9-2-2 15,0 0-3-15,0 0-6 16,0 0-14-16,0 17-48 0,0-17-12 15</inkml:trace>
  <inkml:trace contextRef="#ctx0" brushRef="#br0" timeOffset="21846.4087">11122 12818 373 0,'0'0'5'0,"0"0"3"16,0 0-1-16,0 0 2 15,8-11 1-15,6 4 1 16,9-1 0-16,4 0 2 0,14-4-6 15,0 2 0-15,10-2-2 16,-5 3 0-16,2-2-2 16,-11 7-1-16,-2-1-1 15,-8 1 0-15,-7 2-2 16,-8 2-1-16,-4 0-2 16,-8 0-6-16,8 8-23 0,-6 2-49 15,-2-10-1-15</inkml:trace>
  <inkml:trace contextRef="#ctx0" brushRef="#br0" timeOffset="25800.7765">11281 12537 281 0,'0'0'8'0,"0"-12"4"0,0 12 3 0,5-18 2 15,-5 3 1-15,-2 0 3 16,-3 1 0-16,-5-3-1 15,-8 1-5-15,-2 0-5 16,-6 5-2-16,-5 1-2 16,-6 5-1-16,-6 2-2 0,0 3 0 15,-12 6-1-15,-2 6-1 16,-9 6-1-16,-1 7 0 16,0-1-1-16,0 9 1 15,5 1 0-15,5 5-1 0,7 7 1 16,8 3 0-16,12 1 0 15,13 6 0-15,4-1 0 16,11 4 0-16,4 1 1 0,11-3-1 16,9-3 1-16,10-2 0 15,6-4 0-15,7-9 0 16,9-4 0-16,8-3 1 16,10-13 0-16,2-1 0 15,9-11 0-15,1-7 0 16,1 0 0-16,4-10 0 0,-4-5 0 15,-3-4 0-15,-5-3 1 16,-3-3-1-16,-3-3 0 16,-9-6 1-16,-5-1 0 0,-13-2-1 15,-2-7 1-15,-8-3-1 16,-10-6 1-16,-9-4-3 16,-13-2 0-16,-9-3 0 0,-15-3 0 15,-16 6 0-15,-14 2 0 16,-16 8 0-16,-11 1 0 15,-10 16 0-15,-6 7 0 16,-2 13 0-16,1 8 0 0,6 8-6 16,8 8-12-16,17 11-66 15,15 7-3-15</inkml:trace>
  <inkml:trace contextRef="#ctx0" brushRef="#br0" timeOffset="70673.7834">15038 5053 311 0,'0'0'-8'0,"0"0"-17"16,0 0-37-16,-7-2-6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6:59:35.20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  <inkml:brushProperty name="color" value="#C00000"/>
    </inkml:brush>
    <inkml:brush xml:id="br5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883 1895 195 0,'0'0'6'16,"0"0"2"-16,0 0-1 15,0 0 1-15,0 0 1 16,0 0 1-16,-6 10 0 0,6-1 2 16,0 7-6-16,0 3 0 15,0 1-1-15,0 5 0 16,3 5 1-16,3-1 0 15,2-2-1-15,5 3-1 0,3 0 0 16,4-8-1-16,1 3 0 16,5-2 1-16,1-6 1 15,26-2 1 1,-2-1 1 0,6-4 0-16,5-5-1 15,3 0 1-15,3-5-2 16,4 0 0-16,-1-3-3 0,-11-1-2 15,0-9 0-15,2 3 0 16,-3 1 0-16,7-6 0 16,3 3 2-16,1-3 0 15,-1 0 0-15,4-3 1 0,1 1-1 16,1 0 0-16,4 2 0 16,-2 3-1-16,0 2 0 15,3-4 0-15,0 10 0 16,-5-4 0-16,4 8 0 0,-5 0 0 15,1 0-1-15,-3 0 1 16,-1 8-1-16,-3-1 0 16,-3 4 0-16,-1 1 1 15,-4 0-1-15,0 3 0 16,-3 3 1-16,-6 1-1 0,0 1 1 16,-10 0 1-16,0 7 1 31,-4-2 1-31,-10 0 0 0,-7 0 0 15,-3 0 0-15,-7-6 0 16,-2 5 0-16,0-6-1 16,-6-6-2-16,-2-4 1 0,0-8-1 15,2 12 1-15,-2-12 1 16,0 0-1-16,0 0 0 16,0 0 1-16,8-7-2 15,-6 0 1-15,6-6-1 16,-2-2-1-16,4 0 0 0,4-4-2 15,2 2-2-15,7-3 1 16,-2-1 0-16,3 1-1 16,3 1 0-16,3 2 0 15,2-1 1-15,2-2 1 16,5 2 2-16,2 1 0 0,8 3 1 16,2-3-1-16,2 2 0 15,5 6 0-15,2-2 0 16,5 2 0-16,1 0-1 15,5 5 1-15,1 1 0 0,2 1 0 16,4 2 0-16,-1 0 0 16,5 5 0-16,0-1 0 0,3 7 0 15,2-4 1-15,-2 4-1 16,1-2 0-16,3 3 1 16,1-2-1-16,-5 0 0 15,2 2 0-15,-2-2 0 16,-2 2 0-16,2 0 1 0,-5 2-1 15,-1-5 0-15,-1 4 0 16,-2-6 0-16,2 0 0 16,-1-1 1-16,-3-2-1 15,-1-4 1-15,1 0-1 16,-2 0 1-16,-2-4-1 16,-3-4 1-16,-3 1-1 0,-4-8 1 15,-5 0 0-15,-6-3 0 16,-7-2 0-16,-4-4 1 0,-8-3 0 15,-5-2 0-15,-3-7 1 16,-7-3-1-16,-3 1 1 16,-1 1-1-16,-7 3 1 0,1 1-2 15,0 6 1-15,-5 5-3 16,5 9-5-16,-5 1-12 16,0 12-62-16,13-7-1 15</inkml:trace>
  <inkml:trace contextRef="#ctx0" brushRef="#br0" timeOffset="124196.8134">11585 14679 0 0,'51'0'1'0,"-6"0"-1"16,-15 0 0-16,-7 0-1 16,-9 0 1-16</inkml:trace>
  <inkml:trace contextRef="#ctx0" brushRef="#br0" timeOffset="138841.5137">2725 11292 154 0,'0'0'4'0,"0"0"4"15,0 0 3-15,0 0 4 16,0 0 4-16,0 0 2 0,0 0 3 16,0 0 2-16,0 0-3 15,0 0-2-15,0 0-2 16,0 0-3-16,0 0-1 16,0 0-3-16,0 0-3 15,0 0-2-15,0 0-1 0,0 0-2 16,0 0-1-16,0 0-1 15,0 0-2-15,0 0 0 16,-8 6-1-16,8-6-4 0,0 0-7 16,0 10-14-16,0 3-32 15,0-13-18-15</inkml:trace>
  <inkml:trace contextRef="#ctx0" brushRef="#br0" timeOffset="155621.3559">2795 15614 316 0,'0'0'8'0,"0"0"3"16,0 0 2-16,0 0 4 16,0 0 2-16,5-13 1 15,-5 13 0-15,0 0 2 16,0 0-7-16,0 0-4 0,0-10-3 16,0 10-3-16,0 0-2 15,0 0-2-15,-5 8-1 16,5-8 0-16,-8 15-1 15,5-4 0-15,0-2 0 0,3 1 0 16,0 0 1-16,0-1 0 16,0-9 0-16,10 13 1 15,1-11 1-15,-2-2 0 16,5 0 1-16,-2-2 1 0,-3-5 1 16,2-1 0-16,-4-4-1 15,0 0-4-15,-4 0 0 16,-3-5 0-16,0 5 0 15,-3 0 0-15,-6 0 0 0,2 2 0 16,-4 0 0-16,1 5 0 16,-3 3 0-16,1 2 0 15,0 2 0-15,-1 3 0 16,4 5 0-16,-1 2 0 0,2 1 0 16,1 1 0-16,7 4 0 15,0-3 0-15,4 0 0 16,9-6 0-16,1 2 0 15,7-4 0-15,2-7 0 0,-2 0 0 16,0 0 0-16,4-10 0 16,-6-2 0-16,-4-1 0 15,-5-3 0-15,-3-2 0 0,-7-1 0 16,0 0 0-16,-7 2 0 16,-3-1 0-16,-5 4 0 15,-4 4 0-15,-6 4 0 16,4 2 0-16,0 4 0 15,1 4 0-15,-1 4 0 16,7 4 0-16,1 1 0 16,6 2 0-16,4 0 0 0,3 0 0 15,3-1 0-15,8-2 0 16,5 0 0-16,4-4 0 16,2-2 0-16,0-6 0 0,4 0 0 15,-1-8 0-15,-4-4 0 16,0-1 0-16,-6-1 0 15,-5-1 0-15,-7-5 0 0,-3 2 0 16,0 4 0-16,-8-2 0 16,-8 4 0-16,2 4 0 15,-9 7 0-15,1 1 0 0,0 4 0 16,2 9 0-16,0 3 0 16,3 1 0-16,6 2 0 15,3 1 0-15,8-4 0 16,0 0 0-16,8-4 0 15,8-3 0-15,-2-6 0 0,6 0 0 16,0-3 0-16,0-6 0 16,0-5 0-16,-2-2 0 15,-4 0 0-15,-7-3 0 16,-4-2 0-16,-3 1 0 16,-3 0 0-16,-6 4 0 0,-7 1 0 15,-5 4 0-15,-7 5 0 16,1 3 0-16,-3 3 0 15,2 5 0-15,0 4 0 0,4 1 0 16,5 1 0-16,6 2 0 16,3 1 0-16,8-5 0 15,2 3 0-15,7-5 0 0,5 0 0 16,3-4 0-16,3-1 0 16,4-5 0-16,0 0 0 15,-1-5 0-15,0-1 0 16,-3-4 0-16,-2-3 0 15,-7 1 0-15,-4 0 0 16,-3-5 0-16,-2 1 0 16,-7 4 0-16,-6 0 0 0,-1-1 0 15,-6 8 0-15,-2 0 0 16,-3 5 0-16,0 0 0 16,0 8 0-16,2 1 0 0,4 7 0 15,1-2 0-15,6-1 0 16,4 7 0-16,5-5 0 15,3-1 0-15,3-2 0 0,7 5 0 16,3-8 0-16,7-6 0 16,2-2 0-16,0-1 0 15,5-1 0-15,-2-10 0 16,1-1 0-16,-6-1 0 0,-4-1 0 16,-6-4 0-16,-6 1 0 15,-4-1 0-15,-6 0 0 16,-6 4 0-16,-8 2 0 15,-2 2 0-15,-3 3 0 16,-4 7 0-16,3 0 0 16,1 10 0-16,0 2 0 15,3 5 0-15,7 5 0 0,3 1 0 16,6 2-2-16,9 0-24 16,37-4-61-16,-20-3-3 0</inkml:trace>
  <inkml:trace contextRef="#ctx0" brushRef="#br1" timeOffset="159405.6838">2855 15604 239 0,'0'0'6'0,"0"0"2"15,0 0 2-15,0 0 0 0,0 0 0 16,0 0-1-16,0 0 1 15,0 0 1-15,4 0-5 16,4 0 0-16,4 0-1 0,10 3 2 16,6-2 1-16,4 2 0 15,9 0 1-15,8 2-1 16,8-4 0-16,7 4-1 16,10-4-2-16,3 4 0 0,9-2-2 15,6 0 0-15,4 1 0 16,12-1-1-16,-2-1-1 15,9 1 1-15,2-1-1 16,2-2-1-16,8 0 1 16,2 0-1-16,-5 0 1 15,2 0 0-15,1 0 0 0,1 0 0 16,-2-2 0-16,-4 2 0 16,0-3 1-16,-5 1-1 15,2-1 0-15,-6-1 1 0,-2 1-1 16,-5 3 0-16,-6-3 1 15,-5 0-1-15,-6 3 1 16,-7-2-1-16,-10 2 1 0,-5 0-1 16,-10 0 0-16,-7 0 0 15,-10 2 1-15,-3-2-2 16,-12 3 0-16,-5-3 0 0,-8 0 1 16,-2 3 1-1,-10-3 1-15,0 0 0 0,0 0 1 16,0 0 0-16,0 0-1 15,0 0 1-15,0 0-1 16,0 0-1-16,0 0 0 16,0 0-1-16,0 0 0 15,0 0 0-15,0 0-1 16,0 0 0-16,0 0 0 0,0 0-2 16,0 0-1-16,0 0-3 15,0 0-3-15,0 0-8 0,0 0-13 16,0 15-40-16,0-15-13 15</inkml:trace>
  <inkml:trace contextRef="#ctx0" brushRef="#br1" timeOffset="159978.579">6446 15473 281 0,'0'0'2'0,"0"0"1"15,0 0 1-15,0 0 3 16,0 0 3-16,3 7 4 16,-3-7-1-16,12 12 4 0,1-2-2 15,6 0 3-15,4 2-2 16,9-2-2-16,0 1-4 16,9-4-2-16,-4 3-1 15,0-3-3-15,-2 1-1 16,-3-1-1-16,-10-4-1 15,-1 4 0-15,-12 0 1 0,-4 3 0 16,-5 4 0-16,-5-1 0 16,-7 7 0-16,-6 0 1 15,-4 2-1-15,-4 1 0 16,-1 2 0-16,1-3-1 16,-2-5-1-16,6 0 1 0,-1-5-1 15,9 1 0-15,1-5 0 16,3 0 0-16,10-8 0 0,-10 5 0 15,10-5 0-15,0 0-1 16,0 0-1-16,0 0 0 16,0 0-3-16,0 0-3 15,0 0-11-15,8 2-23 16,8 0-42-16,-16-2-1 0</inkml:trace>
  <inkml:trace contextRef="#ctx0" brushRef="#br1" timeOffset="161055.3628">7078 15515 362 0,'0'0'8'16,"0"0"3"-16,0 0 2 15,-2-13 2-15,2 13 0 16,0-7 1-16,0 7-1 0,0-12 2 16,0 12-8-16,16-6-4 15,-2 6-1-15,2 3-3 16,2 4 0-16,4 3 0 16,-4 3-1-16,-4 7 0 0,-1 0 0 15,-6 4 0-15,-7-2 1 16,-2 7-1-16,-8-5 0 15,-8 0 0-15,2-4 0 16,-9-1 0-16,2-1 0 16,5-7 1-16,-1-2-1 0,6-6 0 15,3-3 0-15,10 0 1 16,0-15-1-16,10-3 0 16,10-7 1-16,3-1-1 0,7-6 1 15,4-1-1-15,1-2 1 16,0 3 0-16,-3 2-1 15,-7 10 1-15,-3 3-1 16,-10 2 0-16,-1 10 0 0,-11 5 0 16,0 0 0-16,0 20 0 15,-8-6-1-15,1 6 0 16,-1 6 1-16,4 3 0 16,-5 0 0-16,5 2-1 0,1-4 1 15,3-2-1-15,7-5-1 16,4 0-3-16,3-6-6 15,9-4-19-15,7-4-54 16,0-4-2-16</inkml:trace>
  <inkml:trace contextRef="#ctx0" brushRef="#br1" timeOffset="161347.9139">7692 15587 398 0,'0'0'5'0,"-13"1"2"15,6 7 1-15,-5 4 0 16,-4 5 1-16,7-4 1 16,-3 7 0-16,1 0 0 0,11 0-3 15,0-6-3-15,15 3-1 16,7-13 0-16,5-2 0 16,3-2-1-16,4 0 1 15,0-10-1-15,-8-3 0 0,-3-4 0 16,-5 0 0-16,-11-3 0 15,-7 0 0-15,-7 2 0 16,-11-1-2-16,-5 6 0 16,-3 7-3-16,-4 1-5 15,3 7-19-15,19 6-58 0,-16 4-3 16</inkml:trace>
  <inkml:trace contextRef="#ctx0" brushRef="#br1" timeOffset="162555.761">2754 15628 173 0,'0'0'5'0,"0"0"1"15,0 0 3-15,0 0 7 16,0 0 4-16,0 0 4 15,0 0 2-15,7-3 2 0,7-8-2 16,0 1-3-16,6-6 0 16,8-3-5-16,-1-5-5 15,13-1-3-15,-1-8-3 16,9-4-1-16,7-2-1 0,7-9-1 16,5-1 0-16,8-6 0 15,4-2 0-15,6-7 1 16,2 0 0-16,6-1 0 15,2 1 0-15,-3-1-1 16,-5 6 0-16,1-3-1 16,-8 11 0-16,0 1-1 0,-10 3-1 15,-4 4 1-15,-11 4-2 16,1 7 1-16,-8 1-1 16,-9 9 1-16,-9 3 0 0,-5 4 0 15,-5 2 0-15,-5 4 1 16,-3 1-1-16,-12 8 1 15,10-10-1-15,-10 10 0 0,0 0 1 16,0 0-2-16,0 0 1 16,0 0-1-16,0 0 0 15,0 0-1-15,0 0 1 0,0 0-1 16,0 0 0 0,0 0 1-16,0 0-1 0,0 0-1 15,0 0 0-15,0 5-3 16,0-5-1-16,0 0-6 15,-7 13-9-15,7-13-22 16,0 0-42-16,0 0-2 0</inkml:trace>
  <inkml:trace contextRef="#ctx0" brushRef="#br1" timeOffset="163004.514">4314 14320 324 0,'0'0'6'15,"0"0"4"-15,0 0 2 16,0 0 1-16,0 0 1 16,0 0 1-16,0 0 1 0,0 0 2 15,9-2-6-15,5 2-2 16,6 0-2-16,6-2-1 15,4-3 0-15,5 2 0 16,-1-1-2-16,1-1-1 16,-4-1-1-16,-1 0-1 15,-4 3 0-15,-6-2 0 0,-6 2-2 16,-3 3 1-16,-11 0 0 16,12 3-1-16,-9 7 2 15,-3 2-1-15,0 5 1 0,-3 3-1 16,-1 4 1-16,-4 5 0 15,3 0 0-15,-3 1-2 16,0-3 0-16,2 0 0 0,1-5 0 16,2-2 0-16,0-3 0 15,3-5 0-15,0-4-5 16,0-8-3-16,0 0-6 16,8 13-18-16,1-13-54 15,-1-9 0-15</inkml:trace>
  <inkml:trace contextRef="#ctx0" brushRef="#br1" timeOffset="163519.4901">4865 14200 358 0,'0'0'8'0,"0"0"5"0,0 0 3 15,0 0 0-15,0 0 0 16,0 0 1-16,0 0-1 0,0 0 1 15,-2 4-8-15,-1 8-4 16,3 3-2-16,0 3-2 16,3 2 0-16,2 0 1 0,6-1 0 15,5-1-1-15,4-6 1 16,2-3-1-16,1-3 1 16,2-4 0-16,-1-2-1 15,-1-8 1-15,-3-4-2 16,-1-3 0-16,-4 2 0 0,-3-5 0 15,-1-1 0-15,-6 4 0 16,-3 3 0-16,1 3 0 16,-3 9 0-16,0 0 0 15,0 0 0-15,0 0 0 16,0 9 0-16,-3 9 0 0,3 2 0 16,0 6 0-16,0 0 0 15,3 3 0-15,2 6 0 16,-1-2 0-16,2-4 0 0,-1-1 0 15,-3 1 0-15,-2-4 0 16,-2 0 0-16,-11-8 0 16,-3 1 0-16,-5-3 0 15,-2-3 0-15,-7-4 0 0,1-4 0 16,-1-1 0-16,0-3 0 16,8 0-12-16,0-13-22 15,6-1-53-15,11-3-2 16</inkml:trace>
  <inkml:trace contextRef="#ctx0" brushRef="#br1" timeOffset="163807.6714">5371 14308 404 0,'0'0'5'16,"0"0"3"-16,0 0 1 0,-6 12 1 15,1-2 1-15,-5 3 0 16,1 3 0-16,5 0 1 15,2 4-5-15,2-5-3 0,0-3 0 16,6-2-2-16,10-5 1 16,2 0-1-16,2-5 0 15,2-8-1-15,1-4 1 0,1-2-1 16,-6-6 1-16,-3-1-2 16,-5-3 0-16,-10 1 0 15,0 4 0-15,-13 2 0 16,-4 6 0-16,-8 5 0 15,0 6 0-15,-5 3-13 0,11-4-69 16,-2 16-5-16</inkml:trace>
  <inkml:trace contextRef="#ctx0" brushRef="#br1" timeOffset="166068.8466">2787 15579 123 0,'0'0'5'0,"0"0"4"15,0 0 3-15,0 0 5 0,0 0 6 16,0 0 3-16,0 0 4 16,0 0 0-16,0 0-2 15,0-7-2-15,0 7-4 0,0-15-1 16,2 5-5-16,-2 0-4 15,0-5-1-15,0 0-1 16,0-2-1-16,2-3-1 16,2-5-1-16,-2 3 0 0,1-6-1 15,-3 2-1-15,2-2 0 16,1 1-1-16,-1-3 0 16,-2 1-1-16,0 2 0 15,0-1 0-15,0-2-1 0,0 4 0 16,-2-2 0-16,-3 0 0 15,2 1-1-15,-3 3 1 16,2-1-1-16,4 0 0 16,-3 0 0-16,3 3 0 15,0-2 0-15,-3 1 0 0,3 0 0 16,0 1 1-16,0 0-1 16,0 2 1-16,0 0 1 15,-2 0-3-15,2 1 0 0,0-1 0 16,0 1 0-16,0-2 0 15,0 1 0-15,0 3 0 16,0-3 0-16,0 1 0 16,0 1 0-16,-2-2 0 0,2 2 0 15,0 2 0-15,0 1 0 16,0-2 0-16,0-1 0 16,0 0 0-16,0 1 0 15,0 0 0-15,-2 0 0 0,2 0 0 16,-5-1 0-16,5 0 0 15,-3 1 0-15,1 2 0 16,2-2 0-16,0 3 0 16,0-1 0-16,0 2 0 15,0-2 0-15,0 3 0 16,0-3 0-16,0-3 0 0,2 4 0 16,-2 1 0-16,3-4 0 15,-3-1 0-15,1 1 0 0,3-2 0 16,-2 1 0-16,0-2 0 15,-2 5 0-15,2-2 0 16,-2-3 0-16,0 6 0 16,0-4 0-16,0 1 0 0,0 2 0 15,0 0 0-15,0-3 0 16,0 4 0-16,0-3 0 16,0-3 0-16,0 5 0 15,0-3 0-15,0 1 0 0,0 0 0 16,0 2 0-16,0 0 0 15,0 3 0-15,-2-3 0 16,0 0 0-16,0 3 0 16,2-1 0-16,-4 1 0 0,4 2 0 15,-1-2 0-15,1 2 0 16,0-3 0-16,-3 4 0 16,1-1 0-16,2 2 0 15,0 8 0-15,-4-18 0 0,4 18 0 16,0-12 0-16,0 12 0 15,-2-7 0-15,2 7 0 16,0-10 0-16,0 10 0 16,0 0 0-16,0-10 0 0,0 10 0 15,0 0 0-15,0-9 0 16,0 9 0-16,0 0 0 16,0-11 0-16,0 11 0 15,0 0 0-15,0 0 0 0,0-9 0 16,0 9 0-16,0 0 0 15,0 0 0-15,0 0 0 16,0 0 0-16,0 0 0 16,0 0 0-16,0 0 0 15,0 0 0-15,-8 12 0 16,4 1 0-16,-3 1 0 0,-1 6 0 16,-3 4 0-16,0 2 0 15,-4 3 0-15,3 1 0 0,-4-3 0 16,2 0 0-16,1-4 0 15,1-4 0-15,5-2 0 16,-4-2 0-16,4-5 0 16,7-10 0-16,-7 13 0 0,7-13 0 15,0 0 0-15,0 0 0 16,2-8 0-16,5-4 0 16,1-3 0-16,2-2 0 15,2-3 0-15,1-5 0 0,-3 0 0 16,2 3 0-16,-2-2 0 15,0 2 0-15,-3 2 0 16,4 2 0-16,-6 0 0 16,2 4 0-16,-2 2 0 15,-1 2 0-15,-4 10 0 0,3-12 0 16,-3 12 0-16,0 0 0 16,0 0 0-16,0 0 0 15,0 0 0-15,13 9 0 16,-8 4 0-16,2-1 0 0,3 8 0 15,2 1 0-15,0 0 0 16,4 6 0-16,-2 0 0 16,2-2 0-16,2 0 0 0,-6 0 0 15,4-3 0-15,0-3 0 16,-4-2 0-16,1-3 0 16,-6-2 0-16,-7-12 0 15,10 15 0-15,-10-15 0 0,10 9 0 16,-10-9 0-16,0 0 0 15,0 0 0-15,0 0-3 16,0 0-60-16,5-7-28 16,-5 7 0-16</inkml:trace>
  <inkml:trace contextRef="#ctx0" brushRef="#br1" timeOffset="166734.7095">2979 13352 363 0,'0'0'8'16,"0"0"4"-16,0 0 0 16,0 0 2-16,0 0 0 0,0 0 2 15,0 0 0-15,0 0 1 16,0 0-6-16,19-9-4 0,1 6-1 15,5-5-1-15,8 4-1 16,-1-2 0-16,5 1-2 16,0 0-2-16,-7 1 0 15,0 4 0-15,-9-3 0 0,-2 3 0 16,-4 4 0-16,-11 7 0 16,-4 1 0-16,-2 6 0 15,-10 4 0-15,-8-3 0 16,-5 8 0-16,-5 2 0 0,-2-2 0 15,-6 2 0 1,4-4 0 0,4-2 0-16,0-3 0 0,7-4 0 15,7-1 0-15,5-5 0 16,9 0 0-16,2-10 0 16,20 7 0-16,-1-7 0 0,6 0 0 15,10 0 0-15,3-4 0 16,1-4 0-16,3 3 0 0,-4 0 0 15,-1 0 0-15,-7 0 0 16,-2 3 0-16,-9 2 0 16,-4 0 0-16,-5 0 0 0,-10 0 0 15,13 7-16-15,-13-7-26 16,5 12-46-16,-5-12-3 16</inkml:trace>
  <inkml:trace contextRef="#ctx0" brushRef="#br1" timeOffset="167071.1863">3754 13533 511 0,'0'0'0'15,"7"-11"0"-15,-1 4 0 16,-6-7 0-16,0-1 0 16,0-3 0-16,-13-3 0 0,-2 3 0 15,-7 5 0-15,-10 8 0 16,-5 5 0-16,1 10 0 15,-2 5 0-15,14 15-38 16,7-3-49 0,12 5-3-16</inkml:trace>
  <inkml:trace contextRef="#ctx0" brushRef="#br1" timeOffset="168202.2713">3645 13459 278 0,'0'0'9'0,"0"0"5"0,0 0 3 16,0 0 4-16,3-12 2 15,-3 12 3-15,0-15-1 16,0 15 1-16,-3-18-8 0,3 18-5 16,-18-13-4-16,3 13-2 15,-3 3-3-15,-4 9-1 16,0 5-2-16,0 6 0 16,2 0 0-16,0 6 0 0,8-1 0 15,7-1 1-15,5-3-1 16,7-6 1-16,11-4-1 15,6-4 1-15,6-5 0 16,2-5 1-16,8-5-3 16,0-7 0-16,-3 0 0 15,1-6 0-15,-12-1 0 16,2-7 0-16,-17 5 0 0,-8-2 0 16,-3-1 0-16,-14 4 0 15,-8-1 0-15,-5 9 0 0,-3 5 0 16,-5 2 0-16,3 5 0 15,5 12 0-15,2 3 0 16,4 5 0-16,19 5-15 0,17-1-73 16,-6-1-4-16</inkml:trace>
  <inkml:trace contextRef="#ctx0" brushRef="#br1" timeOffset="174401.0856">2770 11242 357 0,'0'0'6'0,"0"0"4"0,0 0 3 15,0 0 1-15,-3-11 1 16,3 11 2-16,0 0 0 16,-10-12 1-16,10 12-5 15,-10-5-4-15,10 5-2 16,-9 0-3-16,9 0 0 0,-9 12-2 15,5 1-1-15,-1-1 0 16,5 1 0-16,-3 2 1 16,3-1-2-16,0 1 0 0,8-8 0 15,2 1 0-15,2-3 0 16,2-5 0-16,2-2 0 16,2-3 0-16,-2-5 0 15,-2-3 0-15,-2-1 0 16,-3-4 0-16,-4 1 0 0,-5-1 0 15,-5 1 0-15,-4-3 0 16,-3 6 0-16,-6 2 0 16,-2 7 0-16,-2 2 0 15,-2 3 0-15,3 3 0 16,3 9 0-16,4 2 0 0,2 6 0 16,3-3 0-16,7 3 0 15,2-2 0-15,5-1 0 16,8-2 0-16,4-3 0 0,3-7 0 15,5 0 0-15,0-5 0 16,0 0 0-16,1-7 0 16,-6-3 0-16,1-5 0 15,-7 1 0-15,-3 2 0 0,-6-6 0 16,-5 2 0-16,-11 1 0 16,-1 4 0-16,-2 0 0 15,-7 4 0-15,-2 5 0 16,1 2 0-16,3 2 0 0,-1 5 0 15,2 4 0-15,7 0 0 16,5 1 0-16,1-1 0 16,5-2 0-16,3 2 0 15,-3-11 0-15,14 10 0 16,-3-8 0-16,1 1 0 16,-1-3 0-16,-1 0 0 0,-10 0-7 15,16 0-11-15,-16 0-34 16,0 0-35-16,0 0-2 15</inkml:trace>
  <inkml:trace contextRef="#ctx0" brushRef="#br1" timeOffset="175720.2561">2761 11311 228 0,'0'0'5'16,"0"0"2"-16,0 0 2 16,0 0-1-16,0 0 3 0,0 0 3 15,0 0 3-15,16 0 1 16,-2 0-2-16,4 2-1 16,10-2-1-16,2 2 2 15,14 1-2-15,-1 0-4 0,8-3-1 16,6 2-2-16,6-2 0 15,7 0-2-15,4 0-1 16,6 0 0-16,7 0-2 16,0-2 1-16,8-1-1 0,1 0-1 15,-1 1 0-15,4 0 0 16,3-1 0-16,-7 1 0 16,-1 0-1-16,-2-1 1 15,-7 3-1-15,-6-3 0 0,-6 3 1 16,-7-2-1-16,-11 2 0 15,-10 0 0-15,-11 0 0 16,-9-3 0-16,-7 3 1 16,-6 0-1-16,-12 0 0 15,0 0 1-15,0 0-1 0,0 0 0 16,0 0 0-16,0 0 1 16,0 0-1-16,0 0 0 15,0 0 0-15,0 0 1 16,10 0-2-16,-10 0 1 15,0 0-2-15,0 0-1 0,0 0-2 16,0 0-2-16,0 0-7 16,0 0-5-16,0 0-12 0,0 5-27 15,0-5-22-15,0 0-2 16</inkml:trace>
  <inkml:trace contextRef="#ctx0" brushRef="#br1" timeOffset="176140.749">4703 11202 307 0,'0'0'7'0,"0"0"6"16,0 0 0-16,0 0 1 15,0 0 1-15,0 0 1 0,0 0 0 16,0 0 2-16,0 0-5 16,0 0-4-16,16 2-2 15,-2 3 1-15,6 0 1 0,3 3-1 16,4-4-2-16,3-1-1 16,2 2-1-16,-4-3-1 15,-4 4-1-15,1-5-1 16,-7 7 0-16,-6-4 0 0,-4 5 1 15,-8 3-1-15,-11-2 0 16,-5 5 0-16,-7-3 1 16,-2 5-1-16,-7-1 0 15,2-2 0-15,0 2-1 16,3 1 1-16,2-5-2 16,5-2-2-16,5 2-4 0,5-4-11 15,8-16-54-15,2 8-12 16</inkml:trace>
  <inkml:trace contextRef="#ctx0" brushRef="#br1" timeOffset="177819.0487">2807 11234 192 0,'0'0'8'16,"0"0"5"-16,0 0 5 16,0 0 4-16,0 0 2 15,0 0 1-15,0 0 1 16,0 0 0-16,0 0-4 0,2-5-5 16,-2 5-3-16,2-20-3 15,1 8-2-15,-3-8 0 16,0 0 0-16,0-7 0 0,0-5-1 15,-3-7-2-15,1-9 0 16,-2-6-1-16,-1-9-2 16,-4 0 1-16,2-9-1 15,2-3-1-15,-3 1 0 0,7-1 0 16,-8 1 1 0,5 4-1-16,-2 4 0 0,5 2 0 15,-4-1 0-15,-2 5-1 16,1 6 3-16,1 0-4 15,-1 1 0-15,5 4 0 0,-4 4 0 16,3 3 0-16,-1 3 0 16,1 4 0-16,2 5 0 15,-3 3 0-15,3 2 0 0,-3 3 0 16,3 5 0-16,-2 2 0 16,2 3 0-16,0 2 0 15,0 10 0-15,0-17 0 16,0 17 0-16,0-9 0 0,0 9 0 15,0 0 0-15,0 0 0 16,0 0 0-16,0-9 0 16,0 9 0-16,0 0 0 15,0 0 0-15,0 0 0 0,0 0 0 16,0 0 0 0,0 0 0-16,0 0 0 0,0 0 0 15,0 0 0-15,0 0 0 16,0 0 0-16,0 0 0 15,0 0 0-15,0 0 0 0,0 0 0 16,0 0 0-16,0 9 0 16,0-9 0-16,0 18 0 15,0-3 0-15,-3 2 0 0,1 3 0 16,-2-1 0-16,-2 7 0 16,-1 1 0-16,-1-5 0 15,-2 5 0-15,-2-1 0 0,1-2 0 16,-1-4 0-16,0-1 0 15,2-2 0-15,-2-3 0 16,7-2 0-16,5-12 0 16,-13 15 0-16,13-15 0 15,0 0 0-15,0 0 0 16,0 0 0-16,0-5 0 0,0-7 0 16,5-1 0-16,3-4 0 15,2-6 0-15,-1 1 0 16,4-1 0-16,-3-1 0 15,2-1 0-15,1 5 0 0,-3 0 0 16,-3 2 0-16,1 6 0 16,-3 3 0-16,-5 9 0 15,8-11 0-15,-8 11 0 0,11 0 0 16,-11 0 0-16,18 18 0 16,-6-5 0-16,3 5 0 15,3-1 0-15,1 2 0 0,2 3 0 16,1-2 0-16,2 3 0 15,1-3 0-15,3 4-12 16,-1 9-73-16,4-11-3 16</inkml:trace>
  <inkml:trace contextRef="#ctx0" brushRef="#br1" timeOffset="178682.9416">2797 11217 234 0,'0'0'8'0,"0"0"3"16,0 0 4-16,0 0 1 16,0 0 2-16,0 0 2 15,0 0 0-15,0 0 3 16,0 0-4-16,8-10-5 15,6 0-1-15,4-5 0 0,7-4-2 16,9-5 0-16,6-5-1 16,8-5-2-16,11-1-1 15,3-7-2-15,5-5 1 0,7-3-2 16,3 1 0-16,6-4 0 16,-5 4-1-16,6-3 0 15,-7 2 1-15,-3 6-1 16,-4-1 1-16,-8 7-4 0,-10 6 0 15,-4 3 0-15,-9 7 0 16,-9 4 0-16,-10 3 0 16,-5 8 0-16,-6 2 0 15,-9 5 0-15,0 0 0 16,0 0 0-16,0 0 0 16,0 0 0-16,0 0 0 0,0 0 0 15,0 0 0-15,-2 5 0 16,2-5-3-16,-17 10-8 15,8-1-10-15,-2 2-31 0,-1-1-35 16,1-7-3-16</inkml:trace>
  <inkml:trace contextRef="#ctx0" brushRef="#br1" timeOffset="179019.2392">3896 10320 366 0,'0'0'8'16,"0"0"3"-16,0 0 0 16,-7 0 2-16,7 0 0 15,0 0 1-15,0 0 1 0,0 0 0 16,14-8-6-16,4 3-2 16,-1 0-3-16,8-3 0 15,5 4-1-15,-3-4 0 16,3 1-1-16,0 5-1 15,-8-1 0-15,-2 3 0 16,-2 5-1-16,-9 7 2 0,-2 6-1 16,-7 5 1-16,0-1 0 15,-2 5 1-15,-3 0-3 16,-2 1 0-16,2-1 0 0,0-3 0 16,3-4 0-16,2-8-5 15,0 6-13-15,5-8-67 16,4-5-3-16</inkml:trace>
  <inkml:trace contextRef="#ctx0" brushRef="#br1" timeOffset="180223.8235">5032 11266 402 0,'0'0'5'0,"0"0"3"0,0 0 1 16,0 0 1-16,0 0 1 15,4-5 0-15,7 4 0 16,1 1 1-16,6-5-4 0,1 5-4 15,1 5-1-15,5 1-1 16,-2 7 0-16,-1 4 0 16,-7 2-1-16,-3 4 0 15,-7 3 0-15,-5-2 0 0,-3 0 1 16,-6-1-1-16,-9-4 0 16,4-1 0-16,-4-5 1 15,3-4-2-15,2-6 0 16,4-3 0-16,9 0 0 0,-9-12 0 15,13-9 0-15,6-1 0 16,3-5 0-16,6-5 0 16,1-4 0-16,5 4 0 15,-2-2 0-15,-2 7 0 16,0 4 0-16,-7 9 0 0,-1 1 0 16,-13 13 0-16,12 0 0 15,-10 5 0-15,-2 9 0 16,3 5 0-16,-3 0 0 15,1 4 0-15,4 4 0 0,-1-3 0 16,1-1 0-16,0-5 0 16,5-1 0-16,3-3 0 15,-5-6-18-15,9-8-67 0,-4 2-2 16</inkml:trace>
  <inkml:trace contextRef="#ctx0" brushRef="#br1" timeOffset="181453.2994">4331 10038 420 0,'0'0'5'16,"0"0"1"-16,0 0 1 0,0 0 1 15,-10-7-1-15,10 7 1 16,0 0 0-16,-5 7 0 15,5 2-4-15,5 1-2 0,1 2 0 16,4-2 0-16,9 3-1 16,-2-5 1-16,3-7 0 15,10-1 0-15,-3 0 0 16,0-7 0-16,-2-1 0 16,-5-4 1-16,-2 0-1 0,-3-3 1 15,-5 6 0-15,-7-3-3 16,1 4 0-16,-4 8 0 15,0-10 0-15,0 10 0 0,-4 7 0 16,3 6 0-16,1 4 0 16,1 0 0-16,5 6 0 15,-2 4 0-15,7-4 0 16,-3 1 0-16,-1-2 0 0,-3-2 0 16,-1-2 0-16,-3-1 0 15,-7-2 0-15,-5-1 0 16,-8 2 0-16,-5-7 0 15,-4 3-4-15,0-4-1 0,2 2-4 16,-3-10-8-16,11 3-21 16,19-3-49-16,-16-9 0 15</inkml:trace>
  <inkml:trace contextRef="#ctx0" brushRef="#br1" timeOffset="182537.3514">2412 8994 329 0,'0'0'3'0,"0"0"4"15,0 0 4-15,0 0 2 16,0 0 3-16,0 0 2 16,0 0 2-16,0 0 1 15,14-4-3-15,4-4-4 16,7 1-2-16,10-4-4 0,-1 2-1 15,6-2-2-15,-2 4-3 16,-4 0 0-16,-4 5-1 16,-5 2-1-16,-10 7 1 15,-8 2 0-15,-7 10 1 0,-7-1-2 16,-8 3 0-16,-5 4 0 16,-2 4 0-16,-6 0 0 15,-2-3 0-15,5-1 0 16,4-4 0-16,-2 3 0 0,8-10 0 15,4-1 0-15,11-13 0 16,0 12 0-16,6-10 0 16,11-2 0-16,9-2 0 0,1-5 0 15,8-3 0-15,2-3 0 16,5 4 0-16,-2-4 0 16,-3 2 0-16,-3 2 0 15,-4 1 0-15,-4 4 0 0,-10-1-11 16,0-2-48-16,-16 7-29 15,14 2-1-15</inkml:trace>
  <inkml:trace contextRef="#ctx0" brushRef="#br1" timeOffset="185534.0886">2543 17091 402 0,'0'0'6'0,"0"0"4"15,0 0 1-15,0 0 0 16,11-9 1-16,-11 9 1 15,7 13 0-15,-7 3 1 16,2 8-5-16,-2-10-5 0,0 3-2 16,0 9 2-16,0-2-4 15,0 6 0-15,0 0 0 16,0 2 0-16,0 3 0 0,-2-4 0 16,0 6-3-16,-1-6-5 15,-3 4-6-15,4-5-21 16,2 4-51-16,-8-9-2 15</inkml:trace>
  <inkml:trace contextRef="#ctx0" brushRef="#br1" timeOffset="185888.3485">2131 17050 342 0,'0'0'7'16,"0"0"3"-16,0 0 2 15,0 0 1-15,-6-12 1 0,12 7 1 16,11-2 1-16,10-3 1 16,16 2-5-16,8-4-4 15,20 0 0-15,8-3 0 16,6 4-2-16,2 2-2 0,0 1-1 15,-6-2 0-15,-6 6-1 16,-10 1 0-16,-15 1-2 16,-13-1 1-16,-11 3-1 15,-8 0 0-15,-5 0 0 0,-13 0 0 16,0 12-2-16,-11-2-2 16,1 3-5-16,-7-1-18 15,-2 9-58-15,4-2-2 16</inkml:trace>
  <inkml:trace contextRef="#ctx0" brushRef="#br1" timeOffset="186293.7298">2800 17343 432 0,'0'0'4'0,"0"0"1"16,0 0 1-16,0 0 1 16,0 0-1-16,0 0 1 15,7 2 0-15,-7-2 0 16,14 10-3-16,-14-10-2 16,18 15-1-16,-8-5 0 15,0 2 0-15,0 2-1 16,0 3-1-16,3 0 1 15,-6-3-1-15,0 1-1 0,0 2 0 16,-1 1 1-16,1-6 0 16,-4 1 0-16,-3-3 1 0,0-10 0 15,0 7 0-15,0-7 0 16,0 0 1-16,-7-10-1 16,4 1-1-16,3-6 1 0,0 0 0 15,3-1-4-15,4-1-4 16,0 2-16-16,6 6-53 15,-1-7-7-15</inkml:trace>
  <inkml:trace contextRef="#ctx0" brushRef="#br1" timeOffset="187201.2383">3282 17430 391 0,'0'0'6'0,"0"0"3"16,0 0 2-16,0 0 0 15,0-7 2-15,0 7-1 0,0 0 1 16,-13-8-1-16,13 8-5 16,-14-3-3-16,2 3-2 15,2 0-1-15,2 0 0 0,-3 3-1 16,4 5 1-16,7-8-2 16,-17 14 1-16,11-4 0 15,4 0 1-15,2-1-1 16,0 2-1-16,8-2 1 0,2 0 0 15,2-3 1-15,6 0-1 16,-5-6 1-16,6 0 0 16,1 0 0-16,-3-10 0 15,1 2 0-15,-2-4 0 0,-2-1-1 16,-2-2 0-16,1 3 1 16,-6-1-2-16,-5 4 1 15,-2 9 1-15,5-15-2 16,-5 15 1-16,0 0-1 15,0 0 1-15,-2 6 0 0,2 3 0 16,0 0 0-16,0 4 1 16,0-3-1-16,7 0 1 15,-2-3-1-15,-5-7 0 0,15 13 1 16,-5-11-1-16,3-2 0 16,-1-2 0-16,-3-1-1 15,2-5 2-15,-1-1-2 16,-2-1 0-16,4 0 0 0,-5 0 0 15,-7 10 0-15,14-12 0 16,-14 12 1-16,16-4-1 16,-16 4 0-16,7 4 1 15,-3 4-1-15,4 4 1 0,-2 0-1 16,-1 3 0-16,4 0 0 16,4-3 0-16,2 3 0 15,3-3 1-15,3-4 0 16,4-3 0-16,0-3 0 15,3-2 1-15,-1 0 0 0,1-7 0 16,-4-2 0-16,1-5 0 16,-3-1 1-16,-1 3-1 15,-7-3 0-15,-1 0 1 16,-3 3-2-16,-8 0 0 0,-2 3 0 16,0-2 0-16,-7 5-1 15,-6 4 1-15,3 2-1 16,1 0 1-16,-4 5 0 15,3 3 0-15,4 2 0 0,5-1 0 16,1 4 1-16,0-1-2 16,5 1 1-16,1-1 1 15,8-2-2-15,-2 3 1 16,0 2-1-16,1-6 1 16,-1 1-1-16,-1-2 1 0,-2 1 0 15,-9-9 0-15,10 15 0 16,-10-15 0-16,-5 10 0 15,-7-5-1-15,-1-2-1 16,-1-1-2-16,-2 1-8 0,-3-1-22 16,-5 0-51-16,7 1 0 15</inkml:trace>
  <inkml:trace contextRef="#ctx0" brushRef="#br1" timeOffset="188061.8917">4169 17338 409 0,'0'0'7'0,"0"0"2"15,0 0 4-15,0 0-1 16,0 0 1-16,0 0 1 15,0 0 0-15,0 0 0 16,0 0-8-16,5-2-6 0,5 2 0 16,3 0 0-16,1 0 0 15,4 0 0-15,1 0 0 0,2 0 0 16,4 4 0-16,-5-1 0 16,3-1 0-16,0 3 0 15,-2 0 0-15,-2 2 0 16,-1 1 0-16,-6 2 0 0,-4 1 0 15,-3-2 0-15,-5 3 0 16,-5 3 0-16,-6 0 0 16,-3-3 0-16,-4 3 0 15,-1-3 0-15,3 4 0 0,0-4 0 16,-2 3 0-16,2-3 0 16,7-2 0-1,4 0 0-15,3 0 0 0,2-10 0 16,7 15 0-16,6-13 0 15,6 3 0-15,1-5 0 0,3 0 0 16,3 0 0-16,2 0 0 16,-6 0 0-16,6 0 0 15,-3 0 0-15,-5 0 0 16,2 0 0-16,-2 0 0 0,-6 0 0 16,-1 0 0-16,-3 2 0 15,-10-2 0-15,0 0 0 16,0 0 0-16,0 0 0 0,0 11 0 15,0-11 0-15,-7 0-72 16,7 0-19-16</inkml:trace>
  <inkml:trace contextRef="#ctx0" brushRef="#br1" timeOffset="188450.6764">5149 16931 419 0,'0'0'5'0,"0"0"2"16,0-9 1-16,0 9 1 15,0 0 0-15,-10 2 2 16,-9 15 0-16,3 6 0 0,-9 15-2 16,-2 8-3-16,11-17-2 15,2 6-2-15,1 5-2 16,-2 3 0-16,3 1 0 16,2 5 0-16,5-1 0 15,5 1 0-15,0 1 0 16,10 1 0-16,3-3 0 0,4-1 0 15,5-5 0-15,6 0 0 16,1-1 0-16,1 2-34 16,-30-43-57-16,64 57 3 15</inkml:trace>
  <inkml:trace contextRef="#ctx0" brushRef="#br1" timeOffset="189667.2237">5316 17166 360 0,'0'0'8'15,"0"0"3"-15,2-9 4 16,-2 9 1-16,7-8 1 0,-7 8 0 16,0 0 1-16,10-9 0 15,-10 9-6-15,5 9-3 16,-5 7-4-16,0-4-2 16,-5 0-1-16,0 3-2 15,0 3 0-15,0-1 0 0,-4 2 0 16,3 4 0-16,-1-3 0 15,-5 2 0-15,1-2 0 16,4-2 0-16,-3-2 0 0,0 1 0 16,2 1 0-16,4-6 0 15,1 1 0-15,3-3 0 16,0-10 0-16,7 10 0 16,3-10 0-16,6 2 0 15,-2-2 0-15,4 0 0 0,2-2-14 16,-1 2-26-16,4-3-47 15,0-2-2-15</inkml:trace>
  <inkml:trace contextRef="#ctx0" brushRef="#br1" timeOffset="189865.8578">5582 17331 395 0,'0'0'7'15,"0"0"2"-15,0 0 2 16,0 0 1-16,0 0 1 15,0 0 0-15,0 0 0 0,7 9 1 16,-7-9-6-16,5 21-4 16,-5-12-2-16,5 3-1 15,-3 6-2-15,-1 0-7 16,5-1-14-16,-3-3-62 0,5 6-3 16</inkml:trace>
  <inkml:trace contextRef="#ctx0" brushRef="#br1" timeOffset="190171.3284">5835 16946 443 0,'0'0'4'0,"0"0"0"16,0 0 1-16,0 0 2 15,0 8 2-15,7 7 0 0,4 7 1 16,6 6 0-16,2 6-2 15,-8-13-6-15,1 11-2 16,0-1 0-16,1 1 0 16,-4 9 0-16,-1 3 0 0,0-2 0 15,-6 5 0-15,-2-8 0 16,0 9 0-16,0-1 0 16,-7 0 0-16,-4-8 0 15,-1 6 0-15,-3-3 0 16,-1-2 0-16,0-10-15 15,1-3-26-15,2-5-46 0,-4-8-1 16</inkml:trace>
  <inkml:trace contextRef="#ctx0" brushRef="#br1" timeOffset="190383.5813">6325 17348 501 0,'0'0'4'0,"0"0"2"0,0 0-6 16,0 0 0-16,0 0 0 15,0 0 0-15,0 0 0 16,0 0 0-16,0 0 0 16,-5 2 0-16,5-2-81 0,0 0-12 15</inkml:trace>
  <inkml:trace contextRef="#ctx0" brushRef="#br1" timeOffset="191965.1719">6757 17142 399 0,'0'0'6'0,"0"0"3"15,0 0 3-15,0 0 1 0,0 0 0 16,0 0 1 0,0 0 0-16,0 7 2 0,-2 13-6 15,-1-3-5-15,3 1-5 16,0 7 0-16,0 2 0 15,0 4 0-15,0 1 0 16,5-1 0-16,-5 6 0 0,2-1 0 16,1 0 0-16,-1-4 0 15,0 4 0-15,1-7 0 16,-3-2 0-16,3-5 0 16,0-2 0-16,-3-9 0 0,0-11 0 15,0 0 0-15,0-16 0 16,-3-16 0-16,0-27 0 15,3-13 0-15,0-8 0 16,3 2 0-16,9 1 0 0,3 14 0 16,7 15 0-16,6 19 0 15,-1 8 0-15,8 5 0 16,-5 9 0-16,2 7 0 16,-2 3 0-16,-3 9 0 15,-4 8 0-15,-9 5 0 16,-3 4 0-16,-11 1 0 0,0-15 0 15,-8 2 0-15,1-2 0 16,-3 3 0-16,-5-4 0 16,0 4 0-16,-3-9 0 0,4 4 0 15,-4-2 0-15,-1-2 0 16,2-1 0-16,1 2 0 16,1-5 0-16,3 2 0 15,2 0 0-15,10-7 0 0,-12 15 0 16,12-15 0-16,2 17 0 15,5-5 0-15,6 2 0 16,2 1 0-16,2 2 0 0,3 2 0 16,0 1 0-16,0-1 0 15,1 7 0-15,2-4 0 16,0-3 0-16,-4 3 0 16,1-2 0-16,-4 1 0 15,-4-1 0-15,0-8 0 16,-1 0 0-16,-11-12 0 15,14 15 0-15,-14-15 0 0,12 7 0 16,-12-7 0-16,0 0 0 16,0 0-3-16,8-3-21 15,-8 3-52-15,0 0-13 0</inkml:trace>
  <inkml:trace contextRef="#ctx0" brushRef="#br1" timeOffset="192400.6185">7393 17464 414 0,'0'0'6'0,"0"0"3"16,0 0 1-16,0 0 0 15,0 0 1-15,0 0 0 16,-7 0 0-16,7 0 1 0,-10 13-6 16,10-13-3-16,-10 18-1 15,5-6 0-15,0 0 0 16,3 3 0-16,2-3-2 0,0 3 0 16,7-3 0-16,-2 3 0 15,5-2 0-15,3-1 0 16,1-2 0-16,1-2 0 15,2-6 0-15,1-2 0 0,-1 0 0 16,1-5 0-16,-3-7 0 16,-3 1 0-16,-5-1 0 15,-4-3 0-15,-3 0 0 16,0 3 0-16,-5-3 0 16,-2 6-2-16,-6-2-9 0,-2 4-5 15,3-4-13-15,-2 11-53 16,6-7-6-16</inkml:trace>
  <inkml:trace contextRef="#ctx0" brushRef="#br1" timeOffset="192666.7917">7739 17165 414 0,'0'0'6'16,"0"0"2"-16,0 0 3 15,0 0 0-15,0 0 1 0,0 0 1 16,0 9 0-16,0 3 0 15,0 1-5-15,0 3-6 16,0 5-2-16,-3 4 0 0,1 1 0 16,2 1 0-16,0 2 0 15,0 1 0-15,0 2 0 16,2 0 0-16,2-3 0 16,5 2 0-16,-2-1 0 15,5-6 0-15,1-2 0 16,2-2 0-16,3-2-28 15,2-9-58-15,-3-1-4 16</inkml:trace>
  <inkml:trace contextRef="#ctx0" brushRef="#br1" timeOffset="192850.4102">7744 17405 398 0,'0'0'7'0,"0"0"1"16,0 0 2-16,0 0 2 15,0 0 0-15,5 0 1 0,-5 0-1 16,15 0 1-16,-2 1-7 16,1 4-5-16,1-5-6 15,5 1-19-15,7-1-59 16,-2 0-2-16</inkml:trace>
  <inkml:trace contextRef="#ctx0" brushRef="#br1" timeOffset="193399.5938">8156 17362 452 0,'0'0'5'0,"0"0"2"0,0 0 1 15,0 0 0-15,0 0 1 16,0 0 1-16,0 0 0 15,13 0-8-15,-5 0-2 16,4 0 0-16,1 0 0 16,1 0 0-16,2 3 0 0,0-1 0 15,2 1 0-15,-2 0 0 16,3-2 0-16,-1 2 0 16,-4 2 0-16,4 4 0 15,-6-6 0-15,-2 8 0 16,-6-1 0-16,0-1 0 15,-4 4 0-15,-6-1 0 0,-4 1 0 16,-2-1 0-16,-3 0 0 16,3 0 0-16,-2 2 0 0,3-2 0 15,-1-2 0-15,-1 2 0 16,8-2 0-16,0 0 0 16,2-1 0-16,3-9 0 15,10 13 0-15,-1-8 0 0,10 1 0 16,1-4 0-16,2-2 0 15,5 1 0-15,-2 2 0 16,0 0 0-16,-1 0 0 0,1-3 0 16,-1 2 0-16,0-2 0 15,-7 0 0-15,1 0 0 16,-3 0 0-16,-3 0 0 16,-2 0 0-16,-10 0 0 15,10 0 0-15,-10 0-33 16,0 0-57-16,0 0-2 0</inkml:trace>
  <inkml:trace contextRef="#ctx0" brushRef="#br1" timeOffset="194154.3316">9114 16915 344 0,'0'0'7'16,"0"0"4"-16,7-11 4 15,-7 11 3-15,3-6-1 0,-3 6 0 16,0 0 1-16,0 0 0 16,0 0-4-16,-3 21-5 15,-9 11-2-15,-3 13-1 0,5-18-1 16,0 3 0-16,2 10-5 15,-2 2 0-15,-1 2 0 16,5 6 0-16,1-1 0 16,-3 6 0-16,6-3 0 0,0 3 0 15,2-6 0-15,2 6 0 16,8-6 0-16,0 1 0 16,5-3 0-16,5-2 0 15,2-4 0-15,-22-41-19 16,25 33-56-16,0 2-13 15</inkml:trace>
  <inkml:trace contextRef="#ctx0" brushRef="#br1" timeOffset="195084.8034">9432 17142 413 0,'0'0'5'15,"0"0"2"-15,0 0 2 16,0-10 1-16,0 10 1 0,-10-5 1 16,0 5 0-16,0 8 1 15,-5 9-4-15,11-4-3 16,-5 5-2-16,2 1-4 15,0 3 0-15,0 5 0 0,-1 3 0 16,3-3 0-16,2 5 0 16,1-2 0-16,2 3 0 15,0-6 0-15,5 2 0 16,1-4 0-16,5-2 0 16,4-3 0-16,-2-3 0 0,-1-5 0 15,3-10 0-15,0-2 0 16,-1-12 0-16,7-18 0 15,-1-22 0-15,-8-6 0 16,-10-3 0-16,-9-1 0 16,-13 6 0-16,-2 8 0 15,-8 16 0-15,5 20 0 0,0 4 0 16,0 8 0-16,6 8 0 16,1 9 0-16,4 5 0 0,9-7 0 15,4 0 0-15,1 0 0 16,1 5 0-16,8-1 0 15,1-1 0-15,6 2 0 16,0 0 0-16,7-3 0 0,0 0 0 16,1-5-24-16,-2 3-63 15,8-5-3-15</inkml:trace>
  <inkml:trace contextRef="#ctx0" brushRef="#br1" timeOffset="195279.9643">9705 17362 391 0,'0'0'7'0,"0"0"3"16,0 0 3 0,0 0 1-16,-5 12 1 0,5-12 1 15,0 17-1-15,0-8 1 16,0 3-7-16,0 0-4 0,3 4-5 16,-1-4-3-16,3 2-7 15,1 1-13-15,-1-1-61 16,2 0-3-16</inkml:trace>
  <inkml:trace contextRef="#ctx0" brushRef="#br1" timeOffset="195561.0188">9834 16934 443 0,'0'0'4'0,"0"0"2"0,0 0 1 0,0 0 2 16,5 0 1-16,3 7 1 15,9 6 0-15,1 11-1 16,7 9-10-16,2 6 0 16,-10-15 0-16,-4 10 0 15,4 0 0-15,-2 8 0 0,-3 3 0 16,-1 2 0-16,-6 3 0 16,-3 1 0-16,-2 4 0 15,-6-1 0-15,-1-1 0 16,-5 1 0-16,-3-2 0 0,-2 2 0 15,-1 1-31-15,4-8-59 16,-4-4-1-16</inkml:trace>
  <inkml:trace contextRef="#ctx0" brushRef="#br1" timeOffset="203245.3107">6906 18023 43 0,'0'0'5'0,"0"0"1"16,0 0 3-16,11 0 1 16,3-1 0-16,46-10 4 0,19-1 4 15,-22 12 0-15,8-8-3 16,10 7-2-16,12-10-2 16,10 9-2-16,4-5 2 15,14 4-5-15,9-7 0 16,-2 8-3-16,6-1 1 15,10-1-1-15,-7-1 2 0,-4 2-4 16,3 0 1-16,-8 1 0 16,-3 2 3-16,-8-7 0 15,-6 4 0-15,-8-3-1 16,-12 6-3-16,-11-2 4 16,-9 2 2-16,-6-7-1 15,-11 7 1-15,-1-5 1 16,-12 2 0-16,-5-1 0 0,-7 4 3 15,-2-5-2-15,-21 5-7 16,0 0 2-16,30-6 0 16,-30 6-4-16,0 0 0 15,0 0-7-15,0 0-4 16,0 0-9-16,0 0-8 16,0 0-19-16,0 0-26 0</inkml:trace>
  <inkml:trace contextRef="#ctx0" brushRef="#br2" timeOffset="251344.1463">6996 8219 389 0,'0'0'7'0,"0"0"2"15,0 0 4-15,0 0 1 16,-8-12 1-16,8 12 0 15,0 0 2-15,3-12 0 16,7 6-6-16,5 2-7 16,4 1-4-16,6-4 0 15,7 2 0-15,3 0 0 16,7 0 0-16,-4 1 0 0,3-2 0 16,-5 6 0-16,-4 0 0 15,-5 0 0-15,-4 7 0 0,-10 6 0 16,-6 2 0-16,-7 4 0 15,-7 3 0-15,-8 6 0 16,-6-1 0-16,0 0 0 0,-7 3 0 16,1-4 0-16,2-5 0 15,0 1 0-15,5-5 0 16,3-5 0-16,6 5 0 16,4-8 0-16,3 1 0 0,4-10 0 15,17 10 0-15,2-7 0 16,11-1 0-16,8-2 0 15,4 0 0-15,6 0 0 16,3-2 0-16,-1-1 0 16,0 3 0-16,-6 0 0 15,-7 0-7-15,-2 10-83 16,-7-1-2-16</inkml:trace>
  <inkml:trace contextRef="#ctx0" brushRef="#br2" timeOffset="254530.4283">9079 11139 400 0,'0'0'5'16,"0"0"2"-16,0 0 1 0,0 0 1 15,0 0 0-15,0 0 0 16,0 0 1-16,5 8 1 16,-5-8-3-16,15 4-2 15,-5 2-2-15,5 0 1 0,5 0-1 16,-1 0 0 0,6 1-1-16,-5 3-1 0,3-2-1 15,-4-1-1-15,-3 0 1 16,-4 2-1-16,-5 2 0 15,-6 1 1-15,-1 2 0 0,0-2-1 16,-11 5 1-16,-3-2 1 16,-4 2-2-16,-5-3 0 15,-2 1 0-15,4 0 0 16,-7-2 0-16,6-1 0 0,1-2 0 16,4-3-4-16,2 1-3 15,5-6-8-15,1 0-18 16,-4-2-51-16,13 0-2 0</inkml:trace>
  <inkml:trace contextRef="#ctx0" brushRef="#br2" timeOffset="255047.1531">9450 11239 487 0,'0'0'3'0,"0"0"1"15,0 0 2-15,0 0-1 16,7-10 1-16,-7 10-6 0,12-7 0 16,3 2 0-16,-3 2 0 15,6 3 0-15,-5 0 0 16,4 8 0-16,-4 1 0 15,4 3 0-15,-13 6 0 16,-1 0 0-16,-3 1 0 0,-5 1 0 16,-7 0 0-16,-1-5 0 15,-1 0 0-15,-2-5 0 16,2 2 0-16,1-6 0 16,6-6 0-16,7 0 0 0,-10-6 0 15,10-6 0-15,0-1 0 16,10-6 0-16,-1-4 0 15,9-2 0-15,-5-1 0 0,6 5 0 16,-4-1 0-16,2 4 0 16,-8 7 0-16,-9 11 0 15,14-11 0-15,-14 11 0 16,5 11 0-16,-3 0 0 0,3 7 0 16,-2-1 0-16,4 3 0 15,1 3 0-15,4-1 0 16,1-3 0-16,4-2 0 15,10-11-73-15,3 5-16 0</inkml:trace>
  <inkml:trace contextRef="#ctx0" brushRef="#br2" timeOffset="263675.071">10337 17385 438 0,'0'0'4'0,"0"0"4"16,0 0 3-16,0 0 0 16,0 0 1-16,0 0 0 0,0 0 0 15,0 0-9-15,0 0-3 16,0 0 0-16,0 0 0 15,0 0-4-15,5 0-82 0,-5 0-3 16</inkml:trace>
  <inkml:trace contextRef="#ctx0" brushRef="#br2" timeOffset="264262.0995">10869 17019 410 0,'0'0'5'0,"0"0"4"16,0 0 1-16,0 0 1 15,0 0-1-15,0 0 2 16,3 7 1-16,-3 12 0 0,-3 6-5 15,0 8-2-15,-1-11-4 16,3 0 0-16,1 3-2 16,-2 7 0-16,-1-2 0 0,3 5 0 15,0-3 0-15,-3 3 0 16,1-4-2-16,0 2-5 16,0-3-8-16,-2-1-22 15,4-4-48-15,0 0-1 0</inkml:trace>
  <inkml:trace contextRef="#ctx0" brushRef="#br2" timeOffset="264594.4151">10525 16972 292 0,'0'0'9'0,"0"0"2"16,0 0 5-16,0 0-1 16,0-11 2-16,0 11 2 15,5-10 3-15,11 3 0 0,4-3-6 16,16 0-3-16,7 1-2 16,12-7 0-16,9 4-2 15,3 3-1-15,5-1-2 16,1 2-1-16,-6 2-3 0,-8 4 0 15,-9-1-1-15,-10 3-1 16,-8 3-2-16,-12 5-4 16,-8 4-7-16,-12 0-18 15,-14 6-53-15,3 2-2 16</inkml:trace>
  <inkml:trace contextRef="#ctx0" brushRef="#br2" timeOffset="264973.826">11113 17266 413 0,'0'0'6'0,"0"0"2"16,0 0 3-16,0 0-1 0,0 0 1 15,1 10 1-15,9-8 0 16,-10-2-2-16,15 10-5 15,-4-5-3-15,1 6-1 16,0-1-1-16,-2-1-1 16,3 6 1-16,0 0-1 15,-1 2 2-15,-3-2-1 0,-1 5 1 16,0-2-2-16,-6-1 2 16,0 0-1-16,-2-5 0 15,0 3 0-15,0-8-1 16,0-7 1-16,-7 7 0 0,7-7-1 15,-7-7 1-15,7 7 1 16,0-32-1-16,2 3 0 16,8-10-4-16,15 9-7 0,5-8-20 15,-18 29-52-15,7-1-2 16</inkml:trace>
  <inkml:trace contextRef="#ctx0" brushRef="#br2" timeOffset="265809.6509">11729 17336 337 0,'0'0'8'0,"0"0"4"0,-3-10 3 16,-7 3 1-16,-7-1 1 15,-3-2 0-15,-5 2 1 16,-5 5 0-16,16 1-9 16,-2 2-4-16,-2 2-3 15,4 7-1-15,2-2 0 16,2 6-2-16,2-4 0 0,3 6 0 15,5-3 2-15,0 3 0 16,3-5 0-16,5 4 0 0,4-3 0 16,0-1 1-16,2-5-1 15,2-1 0-15,2-1 0 16,-3-3 1-16,20-9 1 16,-1-12 0-16,-4-3-1 15,-8-4 0-15,-12 2-1 0,-5 3 0 16,-5 23-1-16,0-8-1 15,0 8-2-15,0 0 0 16,0 11 1-16,3-4-1 16,-3 6 2-16,2-4 0 0,3 1 1 15,-3 0 1-15,7 3-1 16,-2-7 1-16,2 4 0 16,1-5 0-16,3 0 0 15,-1-5 0-15,15 0 1 16,8-10 0-16,-3-6-1 15,-2-9 0-15,-2 3 0 0,-6-2-1 16,-4 10-1-16,-6 7 1 16,-12 7-3-16,0 0 0 15,5 9 0-15,-5-9 0 0,2 18 1 16,1-8 1-16,3 3-1 16,1-4 1-16,2 3 1 15,1-2 1-15,8 1-1 16,2-2 1-16,-1-2 0 0,6-2 0 15,0-2 0-15,0-3 0 16,17 0 1-16,8-15 1 16,-5-7-1-16,-8-3 0 15,-15 1 0-15,-17 1 0 16,-12 5-1-16,-16 11 1 16,-4 7-3-16,10 0-1 15,5 7 0-15,-1-2 1 0,1 5-1 16,1 0 0-16,4 3 1 15,2-1-1-15,5 3 1 16,0-2 1-16,3 1 1 0,4 1-1 16,1 0 0-16,2-1 0 15,2 4 1-15,-2-3-1 16,0 0 0-16,2-3 1 16,-4 0-1-16,-3-1 1 0,-5-11-1 15,0 14 0-15,0-14 1 16,-8 7-2-16,-7-1-2 15,1-3-4-15,-4-3-18 16,3 2-56-16,-4-2-3 0</inkml:trace>
  <inkml:trace contextRef="#ctx0" brushRef="#br2" timeOffset="266303.1833">12628 17236 477 0,'0'0'5'16,"0"0"2"-16,8-12 0 15,-8 12 1-15,13-9-1 0,-4 4-7 16,3-1 0-16,6 4 0 16,2 2 0-16,-2 2 0 15,7 6 0-15,-6 7 0 16,-9-6 0-16,3 1 0 0,-6 2 0 15,0 3 0-15,-1 0 0 16,-6 3 0-16,0-1 0 16,0 0 0-16,-6 1 0 15,2-2 0-15,-4 1 0 16,3-3 0-16,-2-1 0 16,-1-4 0-16,8-9 0 15,-12 13 0-15,12-13 0 0,0 0 0 16,3-25 0-16,14-3 0 15,7-6 0-15,6 0 0 0,0-2 0 16,2 7 0-16,-7 9 0 16,-9 17 0-16,-16 3 0 15,5 8 0-15,-5-8 0 16,0 19 0-16,0-4 0 16,0 0 0-16,2 3 0 0,0-1 0 15,3 3 0-15,2-2 0 16,2 1 0-16,0-2 0 15,3 4-9-15,4-7-77 16,2-2-2-16</inkml:trace>
  <inkml:trace contextRef="#ctx0" brushRef="#br2" timeOffset="267082.8506">13708 16944 358 0,'0'0'7'15,"0"0"4"-15,4-13 3 16,-4 13 2-16,5-12 0 0,-5 12 0 15,0 0 1-15,0 5 1 16,-7 17-5-16,-7 10-4 0,-8 13-2 16,16-15-3-16,-7 3 1 15,4 6-5-15,-1 1 0 16,4 5 0-16,-1 3 0 16,4 2 0-16,1 0 0 15,2-3 0-15,5 2 0 16,2-2 0-16,6 3 0 0,4-8 0 15,1 3 0-15,4-6 0 16,1 1-4-16,1-8-26 16,6-7-56-16,-7-5-3 15</inkml:trace>
  <inkml:trace contextRef="#ctx0" brushRef="#br2" timeOffset="267535.3104">14098 17207 455 0,'0'0'4'16,"0"0"1"-16,0 0 1 15,0 0 1-15,2 8 2 16,-2 1-1-16,0 1 0 0,0 2-1 16,-4 3-5-16,1 0-2 15,-5 2 0-15,1 6 0 16,0-1 0-16,-1 1 0 16,-5-2 0-16,6 8 0 15,-5-10 0-15,2 3 0 16,2 0 0-16,-4-5 0 0,4 4 0 15,-2-4 0-15,6-2 0 16,0-3 0-16,4-2 0 0,0-10 0 16,6 15 0-16,6-13 0 15,4-2 0-15,1 0 0 16,2 0 0-16,1 0 0 16,0 0 0-16,0 0 0 0,1 0 0 15,-2 0-8-15,-1 0-20 16,-18 0-57-16,25 0-3 15</inkml:trace>
  <inkml:trace contextRef="#ctx0" brushRef="#br2" timeOffset="267924.2712">14404 17454 436 0,'0'0'6'0,"0"0"3"0,0 0 2 16,0 0 1-16,0 0 2 16,0 0 0-16,7-12-5 15,-7 12-9-15,0 0 0 0,7-10 0 16,-7 10 0-16,16-5 0 16,-9 2 0-16,3 2 0 15,2-2 0-15,-2 3 0 16,3 0 0-16,-3 0 0 0,-1 3 0 15,2 6 0-15,-6 1 0 16,0 0 0-16,-5 2 0 16,0 3 0-16,0 3 0 15,-3 0 0-15,-3-2 0 0,-4 1 0 16,0 3 0-16,4-2 0 16,-5-2 0-16,4 2 0 15,1-2 0-15,5-4 0 16,1-2 0-16,0-10 0 15,7 7 0-15,6-12-68 0,2 0-22 16</inkml:trace>
  <inkml:trace contextRef="#ctx0" brushRef="#br2" timeOffset="268171.6091">14744 16907 451 0,'0'0'3'0,"0"0"2"15,4 0 2-15,8 10 1 0,-4 4 0 16,9 11 2-16,4 13 0 16,1 6-1-16,-9-17-9 15,2 6 0-15,-3 6 0 16,-1 7 0-16,-4 0 0 16,0 6 0-16,-2 0 0 15,-2 6 0-15,-1-2 0 16,-2 4 0-16,-2-6 0 15,-6 5 0-15,-6 3-55 0,1-7-38 16</inkml:trace>
  <inkml:trace contextRef="#ctx0" brushRef="#br2" timeOffset="281025.5652">15298 17254 483 0,'0'0'4'0,"0"0"1"16,0 0 2-16,0 0 0 15,0 0-2-15,0 0-5 16,0 0 0-16,0 0 0 0,0 0 0 16,0 0 0-16,6 4 0 15,-6 7-48-15,0-11-41 0,10 9-2 16</inkml:trace>
  <inkml:trace contextRef="#ctx0" brushRef="#br2" timeOffset="281931.9164">15997 17004 381 0,'0'0'8'15,"0"0"3"-15,8-8 2 0,-8 8 2 16,0 0 1-16,5-9-1 15,-5 9 2-15,0 0 0 16,5 19-6-16,-5 6-4 16,0 5-7-16,0 7 0 0,0-15 0 15,0 5 0-15,0-2 0 16,0 7 0-16,0 0 0 16,0 1 0-16,0-1 0 15,0 0 0-15,0 0 0 0,-3-3 0 16,1 0-8-16,-1-3-12 15,1-1-20-15,-6-2-47 16,3-4 0-16</inkml:trace>
  <inkml:trace contextRef="#ctx0" brushRef="#br2" timeOffset="282429.585">15637 16961 362 0,'0'0'8'0,"0"0"2"0,0 0 3 15,0 0 0-15,-6-10 1 16,6 10 1-16,9-5 1 0,12 0 2 16,11 1-7-16,11-2-2 15,17 2-2-15,9-1 0 16,16-2 1-16,7 2-8 0,2-1 0 15,-4 1 0-15,-5 5 0 16,-12 0 0-16,-10 0 0 16,-15 0 0-16,-14 3 0 15,-9-1 0-15,-14 1 0 16,-11-3 0-16,0 0 0 16,0 0 0-16,0 0 0 0,-4 10 0 15,-5-8 0-15,-4 1 0 16,1 2 0-16,-4-1-7 15,7 6-38-15,-1-5-43 16,0 0-2-16</inkml:trace>
  <inkml:trace contextRef="#ctx0" brushRef="#br2" timeOffset="282933.5532">16251 17236 417 0,'0'0'7'0,"0"0"2"16,0 0 3-16,-5-9 0 0,5 9 1 16,0 0-1-16,0 0 2 15,0 0-1-15,17 2-11 0,-10 5-2 16,9 1 0-16,-4 2 0 16,3-1 0-16,-1 6 0 15,2 0 0-15,-2 3 0 0,2-1 0 16,-2 3 0-16,2-1 0 15,-7-1 0-15,1 2 0 16,-2-2 0-16,-3-1 0 16,-3-5 0-16,-2 0 0 15,0-2 0-15,0-10 0 0,-9 7 0 16,9-7 0-16,-9-4 0 16,9 4 0-16,0-33 0 15,3 4 0-15,15-6 0 16,9 5 0-16,-9 18-16 15,1 0-22-15,-1 5-48 16,9-4-3-16</inkml:trace>
  <inkml:trace contextRef="#ctx0" brushRef="#br2" timeOffset="283763.5228">16945 17340 378 0,'0'0'9'0,"0"0"1"15,0 0 3-15,0-9 0 16,0 9 3-16,-11-8-2 15,1 5 3-15,-2 2-2 16,-1 1-7-16,-1 0-2 16,-1 0-4-16,0 0 0 15,0 1-3-15,0 7 2 16,0-3-2-16,3 5 1 16,1-3 0-16,4 4 0 0,0 1 0 15,4-3 0-15,3 3 0 16,3-1 0-16,4-1 0 15,4-5 1-15,3-2-1 0,1-3 0 16,1 0 1 0,10-5 1-16,11-16-1 0,-7-2 1 15,-7-1 0-15,-6 2-2 16,-7 2 0-16,-10 20 0 16,0 0 0-16,0 0-2 0,8-4-1 15,-8 4 1-15,4 12 1 16,-4-2-1-16,3 0 1 15,2-1 1-15,0 4 1 0,0-4-1 16,2-2 0-16,-7-7 1 16,18 17-1-16,-6-14 0 15,-2 0 0-15,3-3 0 16,-1 0 0-16,1-3 0 16,-1 0 0-16,-1-3 0 15,3 1-1-15,-8-2 0 0,7 1 0 16,-5 1 1-16,-8 5-1 15,15-7 1-15,-15 7-1 16,15 0 1-16,-15 0 1 16,10 6-1-16,-10-6 0 0,14 9 0 15,-1-2 0-15,2-4 0 16,3 2 0-16,2-3 0 16,-1-2 0-16,16 0 2 15,8-13 0-15,0-6 1 16,-2-3-1-16,-8-5 2 0,-14 2-4 15,-13 2 0-15,-12 9 0 16,-11 9 0-16,-1 5 0 16,-1 2 0-16,8 3 0 0,2 0 0 15,1 5 0-15,3-1 0 16,2 4-3-16,3 0 1 16,0-1 0-16,6 6 0 15,1-4 0-15,0 4 1 0,6-3-1 16,0-1 0-1,-2 4 0-15,3-3 0 0,-2 0 1 16,-3-1 0-16,2-1 1 16,-4-1 0-16,-5-5 0 15,-2-7 1-15,0 14 0 0,0-14 0 16,-20 6-2-16,6-3 0 16,-4-3-8-16,1 0-22 15,4 0-51-15,-6 0-2 0</inkml:trace>
  <inkml:trace contextRef="#ctx0" brushRef="#br2" timeOffset="284249.0065">17804 17261 462 0,'0'0'6'16,"0"0"2"-16,0 0 1 16,-9-7 2-16,9 7-1 0,0 0-5 15,0-13-5-15,9 8 0 16,6 0 0-16,3 5 0 16,9-2 0-16,1 0 0 0,4 2 0 15,3 0 0-15,-6 4 0 16,-1 1 0-16,-6 3 0 15,-5 2 0-15,-17-10 0 16,9 15 0-16,-9-6 0 0,-6 1 0 16,-2 3 0-16,-4 0 0 15,-3 1 0-15,-2 1 0 16,-1 0 0-16,-2 0 0 16,1-1 0-16,0 4 0 0,-1-3 0 15,6 0 0 1,-2-1 0-16,6 1 0 0,7-2 0 15,3-4 0-15,0 2 0 16,12-1 0-16,3-5 0 16,5-1 0-16,-1-1 0 15,4 2 0-15,2-2 0 0,-2-3 0 16,1 2 0-16,-4 0-41 16,0 1-48-16,-3-3 0 0</inkml:trace>
  <inkml:trace contextRef="#ctx0" brushRef="#br2" timeOffset="284564.6915">18627 16835 432 0,'0'0'7'0,"0"0"1"0,0 0 2 15,0 0 0-15,0 0 0 16,0 0 2-16,0 19 0 0,-14 14-2 16,-6 7-10-16,-1 15 0 15,9-23 0-15,-1 4 0 16,1 7 0-16,0 4 0 16,1 2 0-16,4 1 0 0,3-1 0 15,1 6 0-15,3-7 0 16,3 3 0-16,8-4 0 15,3 0 0-15,2-8 0 16,7 2 0-16,-5-2-66 0,4-9-25 16</inkml:trace>
  <inkml:trace contextRef="#ctx0" brushRef="#br2" timeOffset="284963.3076">18985 16996 445 0,'0'0'6'0,"0"0"2"16,3-9 2-16,-3 9 0 0,0 0 1 16,0 0 0-16,9 0-1 15,-9 12-10-15,0 10 0 0,-4 5 0 16,-6 5 0-16,-9 8 0 15,11-18 0-15,-4 1 0 16,-1 1 0-16,0-1 0 16,-2 1 0-16,1-2 0 15,1 1 0-15,1-3 0 0,-1-2 0 16,5-1 0-16,1-3 0 16,7-2 0-16,0-1 0 15,5-2 0-15,8 0 0 16,-1-6 0-16,6 3 0 0,1-6 0 15,1 3 0-15,2-3 0 16,3 0 0-16,-2-3 0 16,2 3-27-16,5-3-62 15,-10 0-3-15</inkml:trace>
  <inkml:trace contextRef="#ctx0" brushRef="#br2" timeOffset="285366.2805">19265 17270 508 0,'0'0'3'16,"0"0"-3"-16,3-9 0 0,-3 9 0 16,0-15 0-16,0 5 0 15,5-2 0-15,-3 0 0 16,7 2 0-16,1 3 0 15,7-2 0-15,0 9 0 16,3 0 0-16,1 0 0 0,-5 9 0 16,2 0 0-16,-11 2 0 15,-4-4 0-15,-1 7 0 16,-2-1 0-16,0 1 0 16,-5 4 0-16,-2 0 0 0,0-1 0 15,-4 0 0-15,4 0 0 16,-2 0 0-16,-2-4 0 15,1 1 0-15,3 4 0 16,1-6 0-16,4 4 0 0,2-7 0 16,0 1 0-16,0-10 0 15,18 7 0-15,0-7 0 16,-2 0 0-16,5 3-72 16,4-6-20-16</inkml:trace>
  <inkml:trace contextRef="#ctx0" brushRef="#br2" timeOffset="286097.2705">19642 17195 487 0,'0'0'4'0,"0"0"2"0,0 0 1 16,2-12 0-16,-2 12-7 15,17-14 0-15,-1 10 0 16,3-2 0-16,4 4 0 15,4 2 0-15,0 0 0 0,1 2 0 16,-1 5 0-16,-5 1 0 16,-7 4 0-16,-5-1 0 15,-8 2 0-15,-2-1 0 0,0-12 0 16,-4 14 0-16,4-14 0 16,-17 15 0-16,6-8 0 15,4 1 0-15,-3 2 0 16,-1-3 0-16,5 3 0 15,-2-2 0-15,3 2 0 16,1-1 0-16,4 2 0 0,0-2 0 16,0 1 0-16,4 2 0 15,1-1 0-15,7 1 0 16,-1 0 0-16,3 2 0 0,-2-2 0 16,1 2 0-16,-1-2 0 15,-1 1 0-15,-1-1 0 16,-6 0 0-16,1 0 0 15,-5 2 0-15,0-7 0 16,0-7 0-16,-17 15 0 0,4-13 0 16,-3 1 0-16,-2-1-35 15,6-2-53-15,-8-5-2 16</inkml:trace>
  <inkml:trace contextRef="#ctx0" brushRef="#br2" timeOffset="286395.3376">20015 16763 484 0,'0'0'3'15,"0"0"2"-15,13-2 1 0,1 2 2 16,5 2-3-16,6 11-5 16,3 9 0-16,9 7 0 15,1 13 0-15,4 11 0 0,-23-19 0 16,4 6 0-16,-6 5 0 15,3 5 0-15,-5 1 0 16,-3 6 0-16,-4 0 0 16,0 6 0-16,-8-5 0 15,0 7 0-15,-8-9 0 0,-5 7 0 16,-1-8 0-16,-5 1 0 16,0-1 0-16,0-3 0 15,-9-4-57-15,28-48-36 16</inkml:trace>
  <inkml:trace contextRef="#ctx0" brushRef="#br2" timeOffset="291060.3971">2141 17166 176 0,'0'0'5'0,"0"0"2"15,0 0 0-15,0 0 1 16,0 0-1-16,0 0 2 0,0 6-3 16,0-6 5-1,0 14-4-15,2-3 0 0,0-1-2 16,1-1 2-16,2 6 0 15,5 3 1-15,-2 2-1 16,4-1-2-16,3 7-1 16,2-2 1-16,7 0-2 0,2 1 0 15,4 6 0-15,7-2-1 16,6-2 0-16,6 6 0 16,3-4-1-16,2 5 1 15,12-3-1-15,1-1 1 0,8-3 0 16,4-3 0-16,8-1-1 15,0-1 0-15,7-5 1 16,3-2-1-16,3-3 0 0,6 6 0 16,-4-6 0-16,2 0 0 15,7-1 0-15,-2-4 1 16,5-2-1-16,-2 0 0 16,2-2 1-16,3-3 0 0,-1 0 0 15,4 0 0-15,1 0-1 16,-1 0 1-16,1-3 0 15,7-2-1-15,-5 0 1 16,5-2-1-16,4-1 0 16,2 1-1-16,-3-4 1 15,2 4 0-15,1-3-1 0,-2 0 1 16,4 3-1-16,1-1 1 16,0 1-1-16,-6 5 1 0,4-1-1 15,1 1 0-15,-6 2 1 16,-1 0 0-16,-2 2-1 15,-3 3 1-15,-2 2-1 0,-5 3-2 16,-3 0 0 0,-3 8 0-16,-3-6 0 0,-7 6-1 15,-3-1 0-15,-13 3 0 16,-1-1 0-16,-7 3 3 16,-10-5 0-16,-7 4-1 15,-3-1 0-15,-13-1 1 16,2-1-1-16,-46-18 1 15,34 17-1-15,1-2 1 16,-12 3 0-16,1-1 0 16,-24-17 0-16,20 15 0 0,0 0 0 15,-20-15 1-15,0 0 0 16,0 0 0-16,0 0 0 16,0 0-1-16,0 0 1 15,2 1 0-15,3 5-1 16,0-4 2-16,0 1-2 0,33 4 0 15,-26-7 1-15,36-22 0 16,-27 10-1-16,9-1 0 16,0 1 1-16,6-2-1 15,50-17 3-15,-31 13-1 16,2 4 0-16,5-3 0 0,10-3 0 16,-2 3 2-16,9 4-1 15,3-4-1-15,6 2-2 16,1 0 0-16,8 5 0 15,0-4 0-15,8 4 0 16,1-3-1-16,5 6 2 16,2-4-1-16,3 4 0 0,4-1 0 15,1 1 0-15,4 2 0 16,2 0 0-16,4 3 0 16,-4-6 1-16,5 6-1 0,5 0 0 15,-3-3 0-15,3 2 0 16,5 1 0-16,-1 0 1 15,1 2-2-15,1-3 1 0,4 3 0 16,0 0 1-16,0 0-2 16,0 3 1-16,2-3 0 15,-3 4-1-15,2-1 2 16,3 2-1-16,-2-1 0 16,2 2 0-16,-1-2 0 0,1 6 1 15,1-3-1-15,-3 1 1 16,3-1-1-16,-3 1 0 15,3-1-2-15,-3 1 1 16,5 2-1-16,-5-5-1 16,3 7 1-16,2-7 0 15,0 8 0-15,-2-9 0 16,4 4 2-16,-4 0 0 0,2-1 0 16,-1-5 0-16,3 8 0 15,-7-5 0-15,3 0 0 16,-4-1 1-16,-1 2-1 15,2 0 0-15,-2-2 1 0,-3-2-1 16,-3 1 0-16,-3 0 1 16,-3-1 0-16,1 1-2 15,-7-1 2-15,-5-2-1 16,-2 0 1-16,-1 2-1 16,-6-2 0-16,0 0 0 15,-3 0 0-15,-3-2 0 16,-7-3 0-16,-1-3 3 15,-1 2-2-15,-6-2 3 0,-2-8-2 16,-7 7 0-16,-5-6 1 16,-6-5 0-16,-2-2 1 15,-7 2-1-15,-5-3 1 16,-6-1 0-16,-7-6 1 0,-5 3 0 16,-5-5 0-16,-7 5 0 15,-2-6 0-15,-11 3-2 16,-1 1-1-16,-4 4-2 15,-7 3-8-15,-3 0-24 0,-1 4-45 16,-2 5-2-16</inkml:trace>
  <inkml:trace contextRef="#ctx0" brushRef="#br2" timeOffset="291846.7299">11413 18034 342 0,'0'0'7'0,"0"0"5"16,0 0 2-16,0 0 4 0,0 0-1 15,0-7 0-15,0-3 0 16,0-1 1-16,-3-1-7 16,3 12-3-16,0 0-2 15,0 0-2-15,0 0-2 16,0 3 2-16,0 4-2 0,-5 63-1 15,5-43 0-15,-2 5-2 16,-6 45-2-16,4-32-4 16,-2-1-7-16,-1 3-13 15,7-47-52-15,-5 35-5 16</inkml:trace>
  <inkml:trace contextRef="#ctx0" brushRef="#br2" timeOffset="292177.7248">11094 17982 312 0,'0'0'7'0,"0"0"3"16,0 0 2-16,0 0 2 0,0 0 2 16,0 0 2-16,8-37 2 15,3 29 1-15,3-1-5 0,6-2-3 16,7-1-1-16,6 0-2 15,7-3-1-15,-1 0-3 16,6 3-2-16,2-3-1 16,-2 6 0-16,2-5-2 0,3 7 0 15,-6-4-1-15,2 5 1 16,-5-2 1-16,-2 3-2 16,-5 0 0-16,-10 5 0 15,-4 0 0-15,-10 0-3 0,-10 0-2 16,4 15-6-16,-4-15-20 15,0 0-54-15,0 0-2 16</inkml:trace>
  <inkml:trace contextRef="#ctx0" brushRef="#br2" timeOffset="292845.0327">11766 18381 363 0,'0'0'7'15,"0"0"1"-15,0 0 1 0,0 0 0 16,0 0 2-16,0 0-1 16,0 0 0-16,0 0 1 15,0 0-6-15,-2 0-2 16,-3 0 0-16,0 0-1 15,-1 0-2-15,1-2 2 16,-14 2 0-16,11 9-1 16,3 1 0-16,-2 0 1 15,7 0 0-15,0-1 1 16,5 2-1-16,-3-1 1 16,9-5-1-16,-2 0 1 0,1 0 0 15,3 2-2-15,-3-9 1 16,-1-6-2-16,2 1 1 15,6-23-2-15,-15 8 1 16,-2 22-2-16,0 0-4 16,0-10-5-16,-7 0-15 0,0-2-52 15,0 2-4-15</inkml:trace>
  <inkml:trace contextRef="#ctx0" brushRef="#br2" timeOffset="293078.1656">12166 17813 440 0,'0'0'5'0,"0"0"1"16,0 0 1-16,0 0 1 15,0 0-1-15,0 0-1 16,0 0 1-16,0 0-1 0,0 3-4 15,0 2-3-15,-5 57-3 16,2-40-11-16,3 4-68 16,0-2-1-16</inkml:trace>
  <inkml:trace contextRef="#ctx0" brushRef="#br2" timeOffset="298660.6279">20796 17179 511 0,'0'0'0'0,"0"0"0"16,0 0 0-16,0 0 0 15,0 0 0-15,0 0 0 0,0 0 0 16,0 0 0-16,4 7 0 16,-4-7 0-16,0 0 0 15,0 16 0-15,0-16 0 16,0 13 0-16,0-13-70 0,0 12-25 15</inkml:trace>
  <inkml:trace contextRef="#ctx0" brushRef="#br2" timeOffset="299727.3535">21258 16733 425 0,'0'0'5'0,"0"0"1"15,0 0 2-15,0 0 0 16,0 0 0-16,0 0 0 0,0 8 1 16,0 9 1-16,0 13-4 15,-5 5-2-15,5 11-1 16,-4 7 0-16,4 3-1 16,0 4 1-16,0-5 0 15,0-28-3-15,0 2-2 0,0-6 1 16,0 4-1-16,0-7 1 15,0 2-1-15,-2-5 0 16,0-2 0-16,-3-5 1 16,5-10 1-16,-16 0 1 0,2-10-1 15,0-22 0-15,1-12 0 16,3-16-1-16,5-12 1 16,5-5 0-16,7 8 0 15,11 4-1-15,4 5 3 0,10 7-1 16,5 9-1-16,6 11 0 15,4 9 0-15,0 11 1 16,-1 8-3-16,-5 5 2 16,-1 15-1-16,-14 7 1 15,-5 6 1-15,-13 4 0 16,-11 5 0-16,-9 1 0 0,-13-5 2 16,-4 0-2-16,-11-3 0 15,0-8 0-15,-2-3-1 16,4-4 1-16,1-5-1 0,13-2 2 15,-1-6-4-15,9 1 2 16,6 1 0-16,10-4 0 16,3 11 0-16,11-1 0 15,4 0 0-15,5 7 0 0,7 5 2 16,-1 0-2-16,1 6 0 16,3-1 0-16,-4 2 0 15,1-1 0-15,-20-16 0 16,4 3 0-16,-1-3 0 0,-3 3 0 15,1 0-2-15,-2-5-1 16,-3 0-2-16,3 2-2 16,-1-3-1-16,-8-9-10 15,9 12-36-15,-9-12-31 16,21 5-1-16</inkml:trace>
  <inkml:trace contextRef="#ctx0" brushRef="#br2" timeOffset="300094.3737">21794 17043 399 0,'0'0'5'0,"0"0"3"16,-5 2 2-16,-2 6 2 0,-3 4 0 15,0 5 1-15,-2 4 1 16,2 3-1-16,-1 3-4 15,7 2-3-15,4-15-4 16,0-1 0-16,2-1-2 16,9 2 1-16,1-4-1 0,0 0-1 15,15 4 2 1,9-6 0-16,3-8 3 16,-2-2-4-16,-2-11 0 0,-5-9 0 15,-12-7 0-15,-14 0 0 16,-6-2 0-16,-13-1 0 0,-5 5 0 15,-2-1 0-15,-8 8 0 16,-3 8 0-16,1 2-6 0,3 8-5 16,4 2-11-16,4 0-25 15,4 5-39-15,17-5-2 16</inkml:trace>
  <inkml:trace contextRef="#ctx0" brushRef="#br2" timeOffset="300349.0798">22152 16756 416 0,'0'0'7'16,"0"0"1"-16,0 0 2 16,0 0 0-16,0 0 2 15,0 0 0-15,0 12 1 0,-2 11 1 16,-3 6-5-16,-3 11-9 16,2 4 0-16,-3 8 0 15,4 3 0-15,1-4 0 16,4-22 0-16,0-5 0 0,2 1 0 15,3 0 0-15,6-4 0 16,-2 0 0-16,3-1 0 16,3-3 0-16,0-3-12 15,0-3-35-15,13 1-40 16,2-12-1-16</inkml:trace>
  <inkml:trace contextRef="#ctx0" brushRef="#br2" timeOffset="300512.6418">22110 17006 391 0,'0'0'8'16,"0"0"1"-16,0 0 2 0,0 0 0 16,0 0 2-16,5 2 0 15,5 4 1-15,5-1 0 16,4-1-8-16,11 2-5 16,3-2-8-16,9 1-33 15,3 2-44-15,0-7-1 0</inkml:trace>
  <inkml:trace contextRef="#ctx0" brushRef="#br2" timeOffset="302676.4276">22506 17004 388 0,'0'0'6'15,"0"0"3"-15,0 0 1 16,0 0 2-16,0 0 2 16,-5-10 0-16,5 10 0 0,0 0 1 15,0 0-5-15,0 0-3 16,0 0-2-16,14-7-1 15,2 4-1-15,9 3-3 0,-1-2 0 16,8 2 0-16,0-4 0 16,0 2 0-16,-2 2 0 15,-7 0 0-15,-3 0 0 16,-8 0 0-16,-12 0 0 0,11 15 0 16,-17-2 0-16,-8 2 0 15,-7 2 0-15,-4 0 0 16,-5 4 0-16,-2 3 0 15,-4-2 0-15,8-5 0 16,0 0 0-16,4-2 0 0,6 0 0 16,9-2 0-16,0-3 0 15,9-2 0-15,0-8 0 16,18 14 0-16,3-12 0 16,6 3 0-16,8-5 0 15,1 3 0-15,2-3 0 0,4 0 0 16,-4 0 0-16,-4 0 0 15,-6 0 0-15,-7 0 0 16,-5 0 0-16,-7 0 0 0,-9 0 0 16,0 0 0-16,0 0 0 15,0 0 0-15,0 10 0 16,0-10 0-16,-12 9 0 0,3-6 0 16,9-3 0-1,-11 5 0-15,11-5 0 0,-14 0 0 16,4 0-4-16,10 0-35 15,0 0-49-15,-3-10 0 16</inkml:trace>
  <inkml:trace contextRef="#ctx0" brushRef="#br2" timeOffset="302996.5595">23184 16557 387 0,'0'0'7'0,"0"0"2"16,0 0 1-16,0 0 0 15,0 0 2-15,0 21 0 0,-5 3 3 16,-14 14 1-16,3 9-6 16,-9 10-1-16,0 12 0 15,0 8-4-15,1 2-5 16,14-40 0-16,0 3 0 15,3-1 0-15,4 3 0 16,1-7 0-16,2 3 0 0,0-3 0 16,5-3 0-1,7 2 0-15,1-7 0 0,4-4 0 16,0-4-15-16,5-4-46 16,1-5-29-16,2-8-1 0</inkml:trace>
  <inkml:trace contextRef="#ctx0" brushRef="#br2" timeOffset="303475.3184">23554 16682 433 0,'0'0'5'0,"0"0"-1"0,0 0 3 16,-2 5 1-16,-6 5 1 15,-4 7 0-15,-5 10 2 16,0 8 0-16,-9 7-3 0,9 5-2 16,-3 7-6-16,3 3 0 15,5 0 0-15,6-4 0 16,6-7 0-16,6-9 0 16,6-2 0-16,2-8 0 15,4-9 0-15,4-9 0 16,-2-6 0-16,3-6 0 0,2-9 0 15,0-12 0-15,-6-9 0 16,4-7 0-16,-3-9 0 16,-6-6 0-16,2-6 0 0,-12 1 0 15,-4 1 0-15,-4 7 0 16,-7 9 0-16,-3 6 0 16,-7 13 0-16,0 12 0 15,-4 9 0-15,0 6 0 0,7 11 0 16,-2 8 0-16,8 10 0 15,2 4 0-15,5 3 0 16,5 5 0-16,10-1 0 0,7-1 0 16,3-5 0-16,10-2-34 15,10-8-54-15,-9-7-3 16</inkml:trace>
  <inkml:trace contextRef="#ctx0" brushRef="#br2" timeOffset="303817.2658">23890 17031 452 0,'0'0'7'16,"0"0"1"-16,0 0 2 15,-10-8 3-15,10 8 0 0,-6-9-5 16,6 9-8-16,-1-10 0 16,1 2 0-16,0 8 0 15,9-12 0-15,3 12 0 16,4 0 0-16,2 0 0 0,-4 0 0 15,4 3 0-15,-6 6 0 16,0 6 0-16,-4 3 0 16,-6 1 0-16,-2 3 0 15,-7 6 0-15,-6-1 0 16,1 0 0-16,-3-2 0 0,-2 0 0 16,6-5 0-16,4-3 0 15,7-17 0-15,0 15 0 16,3-6 0-16,16-3 0 15,4-6 0-15,10-3 0 16,4-7-12-16,-17-7-78 0,22-10-2 16</inkml:trace>
  <inkml:trace contextRef="#ctx0" brushRef="#br2" timeOffset="304061.7538">24282 16573 432 0,'0'0'4'16,"0"0"0"-16,0 0 1 15,0 0 2-15,-4 13 0 16,4 3 2-16,4 11 1 16,5 8 0-16,3 7-3 0,0 8 0 15,3 7 0-15,0 2-5 16,-2 3-2-16,-6 6 0 16,-7-37 0-16,0 4 0 15,-3 3 0-15,-1-2 0 16,-9 5 0-16,3-2 0 0,-5 2 0 15,-2-3 0-15,2-1-28 16,-5 2-60-16,0-11-3 16</inkml:trace>
  <inkml:trace contextRef="#ctx0" brushRef="#br2" timeOffset="311325.1387">13124 18519 370 0,'0'0'6'0,"0"0"4"16,0 0 0-16,0 0 1 15,0 0 0-15,0 0 0 16,0 0 0-16,0 0 0 15,0 0-6-15,0 0-3 16,0 0-3-16,0 0 1 16,0 0 0-16,0 0-2 15,0 0 1-15,0 0 0 0,0 0 2 16,0 0-1-16,0 0 1 16,0 0 1-16,0 0-1 15,0 0-1-15,0 0 0 16,0 0-2-16,0 0-4 15,0 0-4-15,0 0-13 16,0 0-17-16,0 0-39 0,0 0-4 16</inkml:trace>
  <inkml:trace contextRef="#ctx0" brushRef="#br2" timeOffset="311727.1945">13643 18252 396 0,'0'0'5'0,"0"0"3"15,0 0 1-15,0 0 0 16,0 0-2-16,0 0 1 16,0 0 1-16,0 0 0 15,0 0-5-15,0 3-3 0,0 2-1 16,3 51 0-16,-1-31 0 15,-2 0 1-15,0 2-3 16,0 3-3-16,0 0-2 16,0 0-6-16,0 3-7 15,0 0-14-15,0-1-39 16,0 1-10-16</inkml:trace>
  <inkml:trace contextRef="#ctx0" brushRef="#br2" timeOffset="312093.838">13340 18245 289 0,'0'0'12'0,"0"0"1"16,0 0 3-16,0 0-1 0,0 0 2 15,0 0 4-15,0 0-1 16,0 0 2-16,0-3-9 16,5 3-3-16,53-14 1 15,-32 5-2-15,8 0-1 16,-1 1-1-16,7-2-4 16,40-7 1-16,-41 0-3 15,4 7 0-15,-4-5-1 16,1 6 1-16,0-2-2 15,-40 11-1-15,35-7 1 0,0-1-1 16,-13 5-2-16,6 2-4 16,-28 1-5-16,0 0-14 15,0 0-49-15,0 0-6 16</inkml:trace>
  <inkml:trace contextRef="#ctx0" brushRef="#br2" timeOffset="312525.3899">13884 18567 387 0,'0'0'7'0,"0"0"3"16,0 0 2-16,0 0 0 15,0 0 1-15,0 0 0 0,0-7 0 16,0-1-1-16,0-2-6 16,-2-2-2-16,2 12-3 15,0 0-1-15,7-3 0 16,3 0 1-16,0 3-1 0,2-5-2 16,-12 5 0-16,12 8 0 15,-1 1-1-15,-1 4-1 16,15 22 1-16,-16-11 1 15,-9-24-1-15,5 23 2 16,-1 2 0-16,-4-25 1 16,0 0 0-16,0 0 0 15,0 0 1-15,0 0-1 16,0 0 1-16,0 0 0 16,0 0-1-16,0-5-5 0,0 0-7 15,16-44-18 1,2 24-50-16,-18 25-1 0</inkml:trace>
  <inkml:trace contextRef="#ctx0" brushRef="#br2" timeOffset="313458.2076">14416 18524 377 0,'0'0'7'0,"0"0"3"16,0 0 0-16,0 0 2 15,0 0 0-15,0-8 0 16,0-1 0-16,-3-3 0 16,-1 0-5-16,4 12-5 15,0 0-1-15,-12-6 0 16,-1-1-1-16,3 0-1 16,-6-3 0-16,9 13 0 0,-2 1-1 15,-3 1 1 1,-6 22 0-16,8-3-1 0,10-24 1 15,0 26 0-15,-2-1 0 16,2-25 2-16,0 0 0 16,2 7 0-16,5 3 2 0,-2 0-1 15,25-7 1-15,-10-9-1 16,-20 6-1-16,17-19 0 16,6-1-1-16,-23 20-1 15,18-25 0-15,-3-3-1 16,-15 28 0-16,0 0 1 15,0 0-1-15,14-7 1 16,-4 2 0-16,0-2 1 16,5-3-1-16,-15 10 1 0,0 0 0 15,7 7 0-15,3 3 1 16,-3 2 0 0,6 4 1-16,-6-12-2 0,6 1 1 15,-5 1 1-15,21-6-1 16,-9-3 0-16,-20 3-1 15,0 0-2-15,13-11 0 16,-1 5 1-16,-2-5-1 16,2-1-1-16,-12 12 1 0,10-4 0 15,1-2 1-15,-2-1 1 16,3 0 0-16,-12 7 1 16,0 0-1-16,11 2 1 15,-3 6 1-15,5-1-1 16,21 8 0-16,-17-11 1 0,-17-4 0 15,22 0 1-15,3-7-1 16,-25 7 0-16,19-12 0 16,-1-3-1-16,-18 15 0 15,0 0-1-15,8-12 0 16,-1 3-1-16,1-5 0 16,-1 2 0-16,-7 12-1 0,0 0 1 15,0 0 0 1,0 0 0-16,0 0 0 15,0 0 0-15,0 0 0 0,-2 8 0 16,-1-4 0-16,-10 46 0 16,16-20 0-16,-3-30-1 15,15 24 1-15,0 2 0 16,-15-26 1-16,15 21 0 0,-1 4-1 16,-14-25 1-16,0 0 0 15,0 10 1-15,0 0-1 16,3-1 1-16,-1 4-3 15,-2-13 0-15,-7 6-4 16,-5 1-8-16,-1 1-16 16,-22 6-49-16,16-6-4 15</inkml:trace>
  <inkml:trace contextRef="#ctx0" brushRef="#br2" timeOffset="316354.5967">15194 18497 357 0,'0'0'8'16,"0"0"4"-16,0 0 4 0,0 0 0 16,0 0-1-1,0 0 1-15,0 0 1 0,0 0 0 16,0 0-7-16,0 0-4 16,0 0-3-16,5 0-2 15,0 0-1-15,3 0 2 16,-3 0-2-16,32 2-1 15,-27 6 1-15,0 0-1 16,14 25 0-16,-12-12 0 0,-12-21 1 16,0 28-2-16,4 1 0 15,-4-29 1-15,-4 28 0 16,-2-1 2-16,6-27-1 16,0 0 1-16,0 0 0 15,0 0 1-15,0 0 0 16,0 0 1-16,0 0-1 0,0 0 0 15,0 0 1 1,0 0-1-16,0-8 2 0,22-39-2 16,-8 27-2-16,-14 20 0 15,24-29 0-15,0 1 0 16,-24 28 0-16,0 0 0 16,10-7 0-16,0-4 0 15,0 4 0-15,0-1 0 16,-10 16 0-16,0-1 0 15,3 4 0-15,6 26 0 16,-4-8 0-16,-5-29 0 0,18 30 0 16,-1-2-4-16,-17-28-11 15,27 27-30-15,3 0-43 16,-6-20 0-16</inkml:trace>
  <inkml:trace contextRef="#ctx0" brushRef="#br2" timeOffset="316977.6173">16157 18076 372 0,'0'0'7'0,"0"0"4"0,0 0 1 16,0 0 1-16,0 0 0 15,0 0 1-15,0 0 1 16,0 0 1-16,0 0-5 16,0 0-3-16,0 3-1 15,-3 6-1-15,-27 68 0 0,8-5-6 16,15-27 0-16,-2-1 0 16,4 6 0-16,3 1 0 15,2 2 0-15,0 1 0 16,2 1 0-16,6 2 0 15,2-10 0-15,7-5 0 16,0-1-5-16,-17-41 1 0,24 31-4 16,-3-2-1-16,-1-6-6 15,-2-4-14 1,-18-19-57-16,28 16-1 0</inkml:trace>
  <inkml:trace contextRef="#ctx0" brushRef="#br2" timeOffset="317565.3062">16633 18316 400 0,'0'0'6'0,"0"0"4"15,0 0 1-15,0 0 1 16,0 0 0-16,0 0 1 15,0 0 0-15,0 0 0 16,0 0-5-16,0 0-3 16,0 0-2-16,0 6 0 0,0-2-1 15,-5 2-2-15,-24 48 0 16,17-25 0-16,-2-6 0 16,2-1 0-16,0 3 0 15,-2 0 0-15,1-4 0 16,-2 5 0-16,5-6 0 15,-2 0 0-15,12-20 0 0,0 0 0 16,0 0 0-16,2 9 0 16,3 4 0-16,0-4 0 15,27 1 0-15,-2-10 0 16,-7 0 0-16,0-3 0 16,3-1 0-16,-4-1 0 15,6 2 0-15,-3-1 0 16,-2 1 0-16,-2-2 0 15,-21 5-5-15,20 0-12 16,1 0-19-16,-21 0-49 0,0 0-3 16</inkml:trace>
  <inkml:trace contextRef="#ctx0" brushRef="#br2" timeOffset="318122.3971">16942 18579 443 0,'0'0'5'0,"0"0"2"16,0 0 3-16,0 0 1 16,0 0-1-16,0 0 1 15,0-5-1-15,0-4-6 16,3-2-4-16,-1-1 0 15,-2 12 0-15,10-11 0 16,2-1 0-16,-2 3 0 0,23-14 0 16,-13 16 0-16,-20 7 0 15,0 0 0-15,12 0 0 16,-3 0 0-16,2 0 0 0,4 3 0 16,-13 6 0-16,0 3 0 15,2-1 0-15,1 16 0 16,-5-7 0-16,0-20 0 15,-11 19 0-15,-1 1 0 16,12-20 0-16,0 0 0 16,-3 10 0-16,1 2 0 15,0-1 0-15,-4 1 0 16,6-12 0-16,8 8 0 0,2 2 0 16,-1-2 0-1,25 5 0-15,-14-3 0 16,-20-10 0-16,0 0 0 0,13 8 0 15,-2-3 0-15,1 2-2 16,-2 2 0-16,-10-9 0 16,0 0 0-16,0 0-3 15,-6 11-1-15,-4 2-6 0,-31 15-7 16,19-24-26-16,22-4-38 16,-28 2-3-16</inkml:trace>
  <inkml:trace contextRef="#ctx0" brushRef="#br2" timeOffset="318429.3776">17228 18056 467 0,'0'0'5'0,"0"0"0"0,0 0 3 15,0 0-1-15,0 0 2 16,0 0 1-16,12 3-10 16,-2 4 0-16,30 33 0 15,-22-19 0-15,-1 12 0 16,12 38 0-16,-16-25 0 0,-2 0 0 16,-1 7 0-16,-7 1 0 15,-3 3 0-15,-3 5 0 16,-7-3 0-16,-4-1 0 15,-3-4-40-15,5-1-52 16,-13-7-1-16</inkml:trace>
  <inkml:trace contextRef="#ctx0" brushRef="#br3" timeOffset="323990.2984">11502 10917 306 0,'0'0'8'0,"0"0"5"16,0 0 2-16,0 0 2 0,0 0 2 15,0 0 2-15,0 0-1 16,0 0 1-16,0 0-8 16,0 0-5-16,0 0-2 15,0 0-2-15,-7 7-1 16,5 4-2-16,2-4-1 0,0 3 0 15,0 2 1-15,2-1 0 16,8-5 0-16,0-1 0 16,2 1 0-16,1-6 1 15,-1 0 0-15,6-6 1 0,-6-1-1 16,-2-3 1-16,-2-2 0 16,-3-1-1-16,-5-2 1 15,0 3-1-15,-11-1 0 0,-1 3-1 16,-2 6-1-16,-4 1 0 15,0 3 0-15,1 0-1 16,2 5 0-16,3 5 0 16,2-2 0-16,4 1 1 15,6 1-1-15,0-10 1 0,11 13 0 16,3-11 0-16,4 1 1 16,2-3 0-16,0 0 0 15,0-5 0-15,-1-2 0 16,-7-2 1-16,-1 0-1 0,-9-1 0 15,-2 0-1-15,0 10 2 16,-17-12-2-16,2 4-2 16,1 6 1-16,-2 2-3 0,4 0-2 15,-1 0-5-15,1 2-10 16,12-2-35-16,-5 10-31 16,5-10-2-16</inkml:trace>
  <inkml:trace contextRef="#ctx0" brushRef="#br3" timeOffset="324839.6035">11562 10907 281 0,'0'0'7'0,"0"0"5"0,0 0 3 15,0 0 4-15,-10-5 0 16,10 5 2-16,0 0 0 16,0 0 0-16,-7 0-8 15,7 0-3-15,0 0-3 16,7 2-1-16,5 1-1 15,11-3-1-15,4 3 1 0,10-3 0 16,11 1 1-16,9-1-1 16,10 0 0-16,5-4-2 15,6-1 0-15,6-3 0 16,3 4-1-16,2-1 1 0,1-3-2 16,2 2 1-16,-3 0-1 15,1-2 0-15,-1 2 0 16,-2-2-1-16,-4 2 1 0,-7 0 0 15,-1 0-1-15,-15 0 2 16,-8 2-2-16,-10 2 0 16,-12-1 0-16,-10 0 0 0,-8 3 0 15,-12 0 0-15,10 0 0 16,-10 0 0-16,0 0 0 16,0 0 0-16,0 0 0 15,0 0 0-15,0 0 0 16,-5 6 0-16,5-6-2 15,0 0 1-15,0 0-2 16,-9 5 0-16,9-5-3 0,0 0-2 16,-13 0-6-16,13 0-18 15,-8 9-52-15,8-9-2 16</inkml:trace>
  <inkml:trace contextRef="#ctx0" brushRef="#br3" timeOffset="325292.6163">13149 10664 398 0,'0'0'6'0,"0"0"2"15,0 0 2-15,0 0 1 16,0 0-1-16,2-9 0 0,-2 9 1 16,0 0 0-16,11 0-4 15,-3 5-3-15,4-1-2 16,4 4 0-16,4 2 0 0,3 0 1 16,-2-1-1-16,2 4-1 15,-3-4-1-15,-3 4 1 16,-4 2-1-16,-6 1 1 15,-2 0-1-15,-5-1 1 0,0 5-1 16,-7-1 1-16,0-1-1 16,-9 2 1-16,-3-3 0 15,1 1-1-15,-2-4 0 0,2 1 1 16,1-2-1-16,0-4 0 16,1 2-1-16,6-4-1 15,1-2-1-15,-2-3-5 16,11-2-9-16,-13 0-25 15,13 0-43-15,0 0-2 0</inkml:trace>
  <inkml:trace contextRef="#ctx0" brushRef="#br3" timeOffset="325841.3947">13561 10743 445 0,'0'0'4'0,"0"0"1"16,-3-10 2-16,3 10 1 16,0-12 0-16,0 12 0 15,3-18 0-15,7 11 0 16,2 0-3-16,0 2-2 15,6 3-1-15,-1 2-2 16,3 2 0-16,3 8 0 0,-6 5 0 16,-3 3 0-16,-4 2 0 15,-4 1 0-15,-6-1-2 16,0-1 2-16,-8 1 0 0,-1-2 2 16,-1-6-2-16,-3-1 0 15,1-2 0-15,2-6 0 16,10-3 0-16,-15 0 0 15,15 0 0-15,-5-12 0 0,5-3 0 16,8-5 0-16,1-3 0 16,4 1 0-16,4 1 0 15,-2-3 0-15,2 4 0 0,-4 6 0 16,-1 4 0 0,-4 5 0-16,-8 5-2 0,10 5 0 15,-10 7 0-15,3 4 1 16,-2 0 0-16,2 8 0 15,2-3 1-15,2 4 1 16,2-3-1-16,3-4-2 0,5 0-4 16,0-12-21-16,6 2-56 15,4-6-2-15</inkml:trace>
  <inkml:trace contextRef="#ctx0" brushRef="#br3" timeOffset="326875.8826">11483 10937 298 0,'0'0'6'0,"0"0"3"16,0 0 5-16,0 0 0 15,0 0 2-15,0 0 3 16,5-8 1-16,4 1 1 16,7-1-5-16,3-7-2 0,9-2-3 15,10-8-1-15,8-7 0 16,14-5-1-16,12-10-2 0,10-5 0 15,5-5-1 1,10-5-2-16,8 0-4 0,1-7 0 16,4 2 0-16,-4-3 0 15,-3 7 0-15,-5 0 0 16,-5 2 0-16,-6 6 0 16,-10 6 0-16,-13 11 0 0,-6 6 0 15,-13 5 0-15,-11 9 0 16,-8 3 0-16,-7 8 0 15,-11 2 0-15,-8 5 0 16,0 0 0-16,0 0 0 16,0 0 0-16,0 0 0 0,-5 9 0 15,5-9 0-15,-18 15 0 16,6-6-6-16,4 3-20 0,-9 13-44 16,7-18-18-16</inkml:trace>
  <inkml:trace contextRef="#ctx0" brushRef="#br3" timeOffset="327272.731">12927 9804 371 0,'0'0'7'0,"0"0"4"0,0 0 0 16,0 0 1-16,0 0 1 16,0 0 1-16,0 0 2 0,8 0 1 15,6 0-6-15,8-4-3 16,6-2-2-16,4-1 0 16,8 0-1-16,2-1-2 0,1-2-3 15,-4 3 0-15,-9 5 0 16,-5-1 0-16,-4 3 0 15,-7 5 0-15,-4 5 0 16,-5 5 0-16,-5-1 0 16,0 10 0-16,-5-3 0 0,0 4 0 15,0 0 0-15,-5 0 0 16,3-5 0-16,1-1 0 16,2-4-3-16,1-2-10 0,-2-4-21 15,-7-3-52-15,12-6-1 16</inkml:trace>
  <inkml:trace contextRef="#ctx0" brushRef="#br3" timeOffset="327708.7361">13489 9513 435 0,'0'0'4'0,"0"0"-1"16,0 0 1-16,0 0 1 15,-6 6 0-15,5 7 1 16,-3 2 0-16,4 2 1 16,0 3-3-16,5 3-1 0,8-4 1 15,-1-1-1-15,6-4 0 16,2-2-1-16,0-4 1 16,5-5 0-16,-5-3 1 15,-3-3 0-15,-2-5-1 16,-3-1-3-16,1 1 0 0,-13 8 0 15,12-14 0-15,-12 14 0 16,5-10 0-16,-5 10 0 16,0 0 0-16,0 0 0 15,5 12 0-15,-2 0 0 0,2 5 0 16,0 1 0-16,0 5 0 16,-1-1 0-16,1-2 0 15,-2 1 0-15,-3 3 0 0,-3-3 0 16,-11 2 0-16,-9-4 0 15,-7 1 0-15,-7 3 0 16,-2-3 0-16,-6-3-2 16,3 0-18-16,5-2-64 0,1-6-4 15</inkml:trace>
  <inkml:trace contextRef="#ctx0" brushRef="#br3" timeOffset="329544.1706">11513 10935 195 0,'0'0'7'16,"0"0"3"-16,0 0 2 0,0 0 4 16,0 0 2-16,0 0 3 15,-3-6 0-15,3 6 2 16,0 0-4-16,0 0-3 16,0 0 0-16,0 0-1 15,0 0-3-15,0 0 0 0,0 0-2 16,0 0 0-16,0 0-2 15,0-10 0-15,0 1-1 16,0-2-1-16,0-3-1 16,0-3 1-16,0-6-2 0,3-3 1 15,-3 0-1-15,2 0 0 16,-2-8 0-16,0 2-1 16,0 0 0-16,0-2 0 15,0 4 0-15,0-5 0 0,0 4-1 16,0 0-2-16,0-1 0 15,0-2 0-15,0 3 0 16,0 2 0-16,0-1 0 16,0 1 0-16,0-1 0 15,0 2 0-15,0 2 0 0,0-3 0 16,0 2 0-16,0 3 0 16,0 0 0-16,0 4 0 15,0-3 0-15,0 3 0 0,0 1 0 16,0-1 0-16,0 5 0 15,0-3 0-15,0 0 0 16,0 1 0-16,0 1 0 0,0 1 0 16,0-3 0-16,0 4 0 15,0-4 0-15,0 3 0 16,0-3 0-16,0 4 0 16,0-1 0-16,3-3 0 15,-3 3 0-15,2-5 0 0,0 4 0 16,-2-2 0-16,3-2 0 15,-3 1 0-15,0-1 0 16,0-3 0-16,0 1 0 16,0-2 0-16,0-2 0 15,0-1 0-15,0 3 0 0,0-3 0 16,0-4 0-16,0 4 0 16,0 0 0-16,0-2 0 15,0 1 0-15,0 1 0 0,-3-2 0 16,3-1 0-16,0 4 0 15,0-5 0-15,-2 8 0 16,2-4 0-16,0-1 0 0,0 2 0 16,0 3 0-16,0-1 0 15,0 1 0-15,0 1 0 16,0 0 0-16,0 4 0 16,0-1 0-16,0 0 0 15,0 3 0-15,0-2 0 16,0 1 0-16,0 2 0 0,0 0 0 15,0 0 0-15,0-2 0 16,0 5 0-16,0-1 0 16,0-1 0-16,0 4 0 15,0 0 0-15,0 0 0 0,0 10 0 16,0-9 0-16,0 9 0 16,0 0 0-16,0 0 0 0,0-11 0 15,0 11 0-15,0 0 0 16,0 0 0-16,0 0 0 15,0 0 0-15,0 0 0 16,-5 12 0-16,0 1 0 0,0 2 0 16,-3 7 0-16,-1 0 0 15,-1 9 0-15,-3-2 0 16,-1 3 0-16,-2-3 0 0,4-1 0 16,-3-3 0-1,5-3 0-15,-3-8 0 0,8 1 0 16,5-15 0-16,-9 13 0 15,9-13 0-15,0 0 0 16,0 0 0-16,-3-5 0 16,3-5 0-16,5-7 0 0,2-3 0 15,2-5 0-15,0-2 0 16,1-5 0-16,3 0 0 16,-3 2 0-16,2 0 0 0,0 5 0 15,-4 3 0-15,-1 5 0 16,-1 7 0-16,-4 2 0 15,-2 8 0-15,0 0 0 16,12 0 0-16,-7 8 0 16,8 4 0-16,-3 0 0 0,4 11 0 15,6-4 0-15,3 6 0 16,0 0 0-16,1-2 0 16,0 1 0-16,2-5 0 0,-4 1 0 15,3-2 0-15,-3-3 0 16,-2-2 0-16,-8-9-30 15,4 6-59-15,-2-5-3 16</inkml:trace>
  <inkml:trace contextRef="#ctx0" brushRef="#br3" timeOffset="330179.1996">11522 8208 371 0,'0'0'5'0,"0"0"3"15,0 0 3-15,-9-4 1 0,9 4 2 16,-11-5 1-16,11 5 0 15,0 0 1-15,-12-4-5 16,12 4-3-16,12-10-2 0,6 4-3 16,7-1 0-16,5-3-2 15,7 4 0-15,6-8 0 16,4 8 0-16,-1 0-1 16,-8 6 1-16,-5 0-1 15,-6 0 0-15,-13 10 1 16,-14 6-1-16,-7 0 1 0,-15 7 0 15,-6-2 0-15,-7 5 1 16,-4 4 0-16,0-3-2 16,-2-3 0-16,9-1 0 15,7-5 0-15,8-4 0 0,6-2 0 16,9-5 0-16,13-1 0 16,10-6 0-16,15 0 0 15,8-6 0-15,4 2 0 0,8-4 0 16,7 1 0-16,-3 5 0 15,2 2-7-15,-13 9-75 16,1-1-4-16</inkml:trace>
  <inkml:trace contextRef="#ctx0" brushRef="#br3" timeOffset="333358.2112">11985 11333 411 0,'0'0'6'0,"0"0"3"0,0 0 3 16,2-10 1-16,-2 10 2 15,2-10 0-15,-2 10 1 16,0 0-2-16,9-9-14 0,-9 9 0 16,7 17 0-16,-5 0 0 15,3 5 0-15,0 8 0 16,1 5 0-16,-1 2 0 16,-1 8 0-16,4-6 0 0,-6-1 0 15,3-1 0-15,-3-3 0 16,4-1 0-16,-4-9 0 15,1 1 0-15,-3-8 0 16,0 3 0-16,0-8 0 16,0-4 0-16,0-8 0 15,0 12 0-15,0-12 0 0,0 0-26 16,9 3-61-16,-9-3-3 16</inkml:trace>
  <inkml:trace contextRef="#ctx0" brushRef="#br3" timeOffset="333871.0367">11871 11697 400 0,'0'0'8'15,"0"0"2"-15,0 0 4 0,0-7 1 16,0 7 2-16,0 0 0 15,0-10 1-15,0 10-6 16,0 0-12-16,5 0 0 16,2 2 0-16,5 6 0 15,6-1 0-15,5 6 0 0,1 2 0 16,1-1 0-16,2 3 0 16,3-1 0-16,-5-2 0 15,0 4 0-15,0-3 0 16,-8-3 0-16,-3-3 0 0,2 2 0 15,-7-4 0-15,-9-7 0 16,15 10 0-16,-15-10 0 16,0 0 0-16,0 0 0 0,6-8 0 15,-6-1 0-15,0-3 0 16,0-4 0-16,2 2 0 16,3-3 0-16,-3-1 0 15,3-2 0-15,3 3 0 16,-1-1 0-16,1 4 0 0,0-1 0 15,-1 3 0-15,-2 2 0 16,-5 10 0-16,7-13 0 16,-7 13 0-16,0 0 0 15,0 0 0-15,0 0 0 0,0 0 0 16,0 0 0-16,8-12-33 16,-8 16-60-16</inkml:trace>
  <inkml:trace contextRef="#ctx0" brushRef="#br3" timeOffset="340668.2639">17599 18669 450 0,'0'0'3'0,"0"0"3"16,0 0 1-16,0 0-1 16,0 0 0-16,0 0 0 15,0 0 0-15,0 0-2 16,0 0-8-16,0 0-15 15,0 0-56-15,0 0-10 0</inkml:trace>
  <inkml:trace contextRef="#ctx0" brushRef="#br3" timeOffset="342051.1496">18030 18423 332 0,'0'0'7'0,"0"0"3"15,0 0 3-15,0 0 1 16,0 0 1-16,0 0 0 16,0 0 2-16,0 0 0 15,0 0-6-15,0 3-5 16,0 4-1-16,0 47-3 16,0-34 0-16,0 4-1 15,0 2-3-15,0 1 0 16,0 0 0-16,0 0 1 0,0 1-1 15,-2-1 3-15,2 0-1 16,-3 1 1-16,-1-6 2 16,4-22 0-16,-8 25-1 15,4-5 1-15,4-20 0 16,0 0 0-16,-5-8 1 16,1-4 0-16,-3-45-1 0,7 27 0 15,3-9 0-15,7-41 0 16,-3 40-2-16,8-2 1 15,0 3-2-15,-15 39 1 16,17-32-1-16,1-3 0 16,2 10 2-16,-1 3-2 15,-19 22 0-15,28-10 0 16,-3-2-2-16,-25 12 1 16,11 17 1-16,3 3-2 0,-14 2 1 15,0-1-1-15,-10 5 1 16,2-4-1-16,-4 5 1 15,-3 1 0-15,5-9 0 16,-4 4 0-16,14-23 0 16,-13 22 1-16,1 5-1 15,12-27 2-15,0 0-1 0,0 13-1 16,2-4-1-16,0 1 1 16,31 24-1-16,-11-21-2 15,-3 0-1-15,3 1-8 16,-1-2-10-16,1 2-35 15,-22-14-24-15,27 20-5 16</inkml:trace>
  <inkml:trace contextRef="#ctx0" brushRef="#br3" timeOffset="342400.3487">18489 18631 387 0,'0'0'6'0,"0"0"1"0,0 0 2 15,0 0 1-15,0 0 1 16,0 0-1-16,0 0 1 16,0 0 0-16,0 3-6 15,0 1-2-15,-7 4-2 0,5-3 0 16,-12 27-2-16,14-20 2 16,0 1-1-16,0-1 1 15,0-12 0-15,10 10 1 16,3 0 1-16,-4 2 0 15,26 1 1-15,-12-13-2 16,-23 0 0-16,0 0 1 16,12-7-1-16,-3-7-1 15,2 2-1-15,-2-17 0 16,-9 7-4-16,0 22-3 16,0 0-6-16,-12-8-9 0,-1 1-17 15,-33-13-45-15,25 18-1 16</inkml:trace>
  <inkml:trace contextRef="#ctx0" brushRef="#br3" timeOffset="342641.1376">18774 18359 426 0,'0'0'7'0,"0"0"2"16,0 0 0-16,0 0 2 16,0 0 1-16,0 0-1 15,0 0 2-15,0 0 0 16,0 0-13-16,0 5 0 15,0 51 0-15,0-32 0 16,-2 2 0-16,-1 3 0 16,3 3 0-16,-2 2 0 15,2-2 0-15,0-1-4 16,5 5-1-16,-3-2-1 0,5-8-7 16,4 8-8-16,-1-12-23 15,2 3-42-15,-12-25 0 16</inkml:trace>
  <inkml:trace contextRef="#ctx0" brushRef="#br3" timeOffset="342806.2276">18714 18631 363 0,'0'0'5'16,"0"0"3"0,0 0 2-16,0 0 2 0,0 0 0 15,0 0 1-15,0 0-1 16,3 0 0-16,2 0-8 15,-1 0-13-15,51-3-58 16,-22 3-11-16</inkml:trace>
  <inkml:trace contextRef="#ctx0" brushRef="#br3" timeOffset="343426.154">19119 18569 378 0,'0'0'10'0,"0"0"0"15,0 0 5-15,0 0 0 16,0 0 1-16,0 0 0 16,0 0 2-16,0 0-1 15,0 0-7-15,0 0-4 16,0 0-6-16,0 0 0 16,0 0 0-16,3 0 0 15,2 0 0-15,-2 0 0 0,2 0 0 16,24 3 0-16,-21 6 0 15,1 1 0-15,4 25 0 16,-5-13 0-16,-8-22 0 16,0 21 0-16,0 1 0 0,0-22 0 15,0 0 0-15,0 10 0 16,-5-1 0-16,2 1 0 16,-6 0 0-16,9-10 0 15,0 0 0-15,0 0 0 16,0-7 0-16,0-4 0 15,0 2 0-15,20-25 0 0,-3 13 0 16,-17 21 0 0,0 0 0-16,12-13 0 15,3 4 0-15,-3-1 0 0,0-2 0 16,-1 12 0-16,-1 0 0 16,1 0 0-16,3-3 0 15,-7 13 0-15,-2 2 0 16,3 3 0-16,13 23-8 15,-8-9-14-15,-13-29-59 0,22 19-7 16</inkml:trace>
  <inkml:trace contextRef="#ctx0" brushRef="#br3" timeOffset="352742.8978">19877 18192 305 0,'0'0'7'0,"0"0"5"16,0 0 3-16,0 0 2 15,0 0 2-15,0 0 2 16,0 0-1-16,0 0 2 15,0 0-10-15,0 0-2 16,0 0-3-16,0 0-2 0,0 0 0 16,0 0-2-16,-2 0 1 15,-3 3-2-15,-41 51 0 16,20 20-3-16,14-28 0 16,-1 3-1-16,6 3-2 15,-3 2-1-15,1-1-1 16,6 1 1-16,0-2 0 15,3-3 1-15,3-1 1 16,6-6-2-16,2 1 0 16,-11-43 1-16,14 29-3 0,-2 0-2 15,6-9-4-15,-2 0-6 16,-16-20-18-16,26 15-24 16,-1 0-21-16</inkml:trace>
  <inkml:trace contextRef="#ctx0" brushRef="#br3" timeOffset="353783.841">20007 18536 366 0,'0'0'8'16,"0"0"4"-16,0 0 0 15,0 0 2-15,0 0 0 16,0 0 1-16,0 0 1 15,0 0 1-15,0 0-8 16,0 0-3-16,0 0-3 16,0 0 0-16,2 6-3 0,-2 0-1 15,3-2 0-15,0 52-2 16,-3-29 1-16,0-6-2 16,0 1-2-16,0 1-6 15,-3-1-5-15,0 3-19 16,1-3-46-16,2-22-3 0</inkml:trace>
  <inkml:trace contextRef="#ctx0" brushRef="#br3" timeOffset="354341.8816">20424 18574 353 0,'0'0'7'16,"0"0"3"-16,0 0 3 16,0 0-1-16,0 0 2 0,0 0-1 15,0-5 1-15,-4-4 0 16,1-2-7-16,-4-2-3 16,7 13-1-16,-11-5-1 15,-1 1-1-15,3-1 0 16,-4-1-2-16,3 6 2 15,0 0-1-15,-3 0 1 16,1 0 0-16,8 14-1 0,-5 0 1 16,1-1-1-16,4 29 0 15,4-13-1-15,8-9 0 16,2 1 0-16,-10-21 0 16,19 26 0-16,4 2-1 15,-23-28 0-15,18 21 1 16,-1 5 1-16,-17-26-2 15,0 0 2-15,0 0-1 0,4 7 1 16,5 6 0-16,-7-4 2 16,5 4 0-16,-7-13 0 15,0 0 2-15,-7 0-2 16,-4-5 2-16,2 3-1 16,-3-6-1-16,8-7 1 15,2 3 0-15,0 2-1 0,4-32 0 16,11 9 0-16,1 17 0 15,2-5-1-15,-16 21-1 16,23-28-4-16,-2 2-3 16,-21 26-4-16,23-17-16 15,-1-3-48-15,-22 20-9 16</inkml:trace>
  <inkml:trace contextRef="#ctx0" brushRef="#br3" timeOffset="354751.8447">20698 18623 410 0,'0'0'6'0,"0"0"1"16,0 0 2-16,0 0 0 15,0 0 0-15,0 0 1 16,0 0-1-16,0 0 0 0,0 0-5 15,0 0-2-15,0 0-1 16,0 3-2-16,-5-1 1 16,0-2-2-16,0 3 2 15,1 0-1-15,-14 17 0 16,15-8 0-16,1-2 2 16,-3 5-1-16,8-5 2 15,4-1 1-15,-2 1-2 16,27 5 3-16,-10-10 0 0,-22-5-2 15,23-10 1-15,4-2 0 16,-27 12 0-16,13-27-2 16,4 2-2-16,-17 25-2 15,-4-20-2-15,-5 0-4 0,9 20-8 16,-21-12-20 0,-2-1-48-16,3 3 0 0</inkml:trace>
  <inkml:trace contextRef="#ctx0" brushRef="#br3" timeOffset="355039.7245">20925 18240 430 0,'0'0'6'0,"0"0"2"0,0 0 1 15,0 0 2-15,0 0 1 16,0 0 0-16,0 0 2 0,0 0-5 15,4 0-9-15,4 5 0 16,42 39 0-16,-38-19 0 16,-2 7 0-16,5 1 0 15,-8 6 0-15,8 42 0 0,-12-32 0 16,-3-6 0-16,0 4 0 16,-7 0 0-16,-4 0-9 15,-4 1-4-15,0-4-9 16,-10-2-14-16,25-42-52 15,-22 33-2-15</inkml:trace>
  <inkml:trace contextRef="#ctx0" brushRef="#br0" timeOffset="361015.1756">11472 10992 266 0,'0'0'5'16,"0"0"4"-16,0 0 1 15,0 0 4-15,-2-11 1 16,2 11 2-16,0 0 0 0,0 0 3 16,0 0-5-16,0 0-4 15,0 0-2-15,0 0-3 16,0 0-1-16,0 8 0 15,0 2 0-15,0-1-1 0,0 6 1 16,0 5 0-16,0 2 1 16,0 6 0-16,0 1 0 15,0 4 0-15,-2-1-1 0,2 3-1 16,-3-2 0-16,3 4 0 16,0-3 0-16,0 0-1 15,0-1-1-15,0-1 1 16,0-3-2-16,0 2 1 0,0-5-1 15,3-1 0-15,-3 0 0 16,2-2-1-16,-2-6 0 16,0 0 0-16,0-2 0 15,0-4 0-15,0 3 0 16,-5-4 0-16,3 0 0 16,2-10 1-16,-8 15 0 0,8-15-1 15,-7 15 0-15,7-15 1 16,-8 9-1-16,8-9 0 15,0 0 0-15,0 12 0 16,0-12-1-16,0 0 1 0,0 0-1 16,0 0 0-16,0 0 0 15,0 0-1-15,0 0-1 16,0 0-1-16,0 0-2 0,0 0-6 16,0 0-11-16,0-4-48 15,0 4-11-15</inkml:trace>
  <inkml:trace contextRef="#ctx0" brushRef="#br0" timeOffset="361732.8558">11261 11604 360 0,'0'0'8'15,"0"0"3"-15,0 0 4 16,0 0 1-16,0 0 2 0,0 0 1 16,0 0 1-16,8 0 0 15,-8 0-7-15,0 0-2 16,0 0-11-16,7 0 0 16,-7 0 0-16,15 14 0 15,-4-4 0-15,1 2 0 0,-3 3 0 16,3 2 0-16,1 1 0 15,3 0 0-15,-4-4 0 16,-3 3 0-16,4-2 0 0,-6-2 0 16,2-4 0-16,0 1 0 15,-9-10 0-15,12 15 0 16,-12-15 0-16,5 8 0 16,-5-8 0-16,0 0 0 0,0 0 0 15,0 0 0-15,13 0 0 16,-13 0 0-16,5-9 0 15,2-2 0-15,-2-2 0 0,6-4 0 16,1-3 0-16,3-4 0 16,-1-1 0-16,4 3 0 15,-3-6 0-15,0 6 0 16,0 0 0-16,-6 4 0 16,3 1 0-16,-6 4 0 0,1 4 0 15,-4-1 0 1,-3 10 0-16,2-8 0 0,-2 8 0 15,0 0 0-15,0 0 0 16,0 0 0-16,0 0 0 0,0 0 0 16,0 0 0-16,0 0 0 15,0 5 0-15,0-5-36 16,0 0-53-16,0 13-4 0</inkml:trace>
  <inkml:trace contextRef="#ctx0" brushRef="#br0" timeOffset="362948.3801">11425 10917 209 0,'0'0'6'0,"0"0"7"16,0 0 4-16,0 0 2 0,-2 7 3 15,2-7 0-15,0 0 2 16,0 0-2-16,0 0-4 15,-2 7-5-15,2-7-3 0,0 0-3 16,4 6-1-16,6-6-1 16,6 2 0-16,3 3 0 15,4-2 1-15,4-3 0 16,5 2-1-16,5 1 0 16,-2-3-2-16,6 0 0 0,-4 0 0 15,0 0-1-15,-3 0 0 16,4 0 0-16,-3 0-1 15,2-3 0-15,0 3 0 16,3-2 0-16,0-1 0 16,2 1 0-16,3-3 1 0,4 5-1 15,-3-6 0-15,0 4 1 16,4-1 0-16,-5 1-1 0,-3 0 0 16,0-1 0-1,-5 1 0-15,-1 2-1 0,-4-3 1 16,-2 3-1-16,2 0 1 15,-8 0-1-15,6 0 1 0,-5-4-1 16,0 4 1-16,0-3-1 16,0 0 1-16,3 1 0 15,-6-1 0-15,3 1 0 16,2-1 0-16,-2 1 0 16,-2-3 0-16,-2 3 0 0,-3-1 0 15,2 1-1-15,-6-1 1 16,2 1-1-16,-4 2 1 15,0-3 0-15,1-1-1 16,-1 4 1-16,1-3 0 16,2-2-1-16,0 5 1 0,-3-3 0 15,0 1-1-15,4 0 1 16,-7 2-1-16,4-2 0 16,-6 2 1-16,3 0-1 0,-10 0 0 15,13 0 0-15,-13 0 0 16,19 0 1-16,-10 0-1 15,0 0 1-15,-2 0 0 16,6 0 0-16,-5 0 0 0,-8 0 0 16,14 0 0-16,-14 0 0 15,11 0 0-15,-11 0 1 16,0 0-2-16,0 0 0 16,0 0 0-16,0 0 0 15,0 0 0-15,0 0 0 16,0 0 0-16,0 0 0 0,0 0 0 15,-11 0-5-15,11 0-5 16,-12 0-9-16,12 0-34 0,-13 0-33 16,13 0-2-16</inkml:trace>
  <inkml:trace contextRef="#ctx0" brushRef="#br0" timeOffset="364286.9292">13096 10682 223 0,'0'0'8'16,"0"0"4"-16,0 0 4 0,0 0 5 16,-13-6 2-16,13 6 2 15,0 0 0-15,-12-9 3 16,12 9-6-16,0 0-4 15,-5-7-4-15,5 7-4 16,0 0-2-16,0 0-3 0,0 0-1 16,0 0-1-16,0 0 0 15,0 0-1-15,0 7 1 16,0-7 1-16,23 17 1 16,-6-7 2-16,5-1-1 0,8 2 1 15,0-4-1-15,2 1-3 16,3-1-3-16,-3 0 0 15,-2-1 0-15,-5-4 0 16,-7 0 0-16,-4 1 0 0,-4 0 0 16,-10-3 0-16,13 5 0 15,-13-5 0-15,0 0 0 16,0 0 0-16,0 0 0 16,0 0 0-16,0 10 0 0,0-10 0 15,-18 16 0-15,6-6 0 16,-1 5 0-16,-4 3 0 15,-3-3 0-15,1 5 0 16,1-3 0-16,0 0 0 0,6 0 0 16,-3-1 0-16,2-4 0 15,2 2 0-15,5-3 0 16,-1-4 0-16,1 3 0 0,6-10 0 16,-6 10 0-16,6-10 0 15,0 0 0-15,-4 15-3 16,4-15-17-16,0-8-61 15,0 8-9-15</inkml:trace>
  <inkml:trace contextRef="#ctx0" brushRef="#br0" timeOffset="364978.3034">13571 10711 377 0,'0'0'7'0,"0"0"2"16,0 0 3-16,-3-12 1 16,3 12 2-16,0 0 1 15,0-13 0-15,0 13 1 16,6-7-5-16,3 4-4 16,1 1-2-16,3 2-3 15,4 0-3-15,-2 2 0 0,2 6 0 16,1 4 0-16,-6 3 0 15,-1 1 0-15,-4 4 0 16,-6-3 0-16,-1 2 0 16,0 1 0-16,-8-4 0 0,-3 0 0 15,-1-3 0-15,-1-4 0 16,1 2 0-16,0-4 0 16,1-2 0-16,11-5 0 0,-9 5 0 15,9-5 0-15,0 0 0 16,0-13 0-16,4-2 0 15,10-5 0-15,2-4 0 0,7-3 0 16,0-6 0-16,4 1 0 16,-3 5 0-16,-1 2 0 15,-3 5 0-15,-6 3 0 16,-1 8 0-16,-13 9 0 16,10-9 0-16,-10 9 0 15,2 15 0-15,-2 3 0 0,0 2 0 16,-5 5 0-16,1 1 0 15,1 7 0-15,1-6 0 16,2 0 0-16,0-5 0 16,7-1 0-16,8-6 0 0,2-7 0 15,11 1-4-15,14-7-82 16,-11-2-3-16</inkml:trace>
  <inkml:trace contextRef="#ctx0" brushRef="#br0" timeOffset="367373.916">9611 12136 423 0,'0'0'5'16,"0"0"0"-16,0 0 0 15,0 0 0-15,0 0 0 0,0 7 0 16,0-7 1-16,5 17 0 15,-1-5-4-15,4 1-1 16,2 0 1-16,5-3 1 16,0 0 0-16,3-6 0 0,1-4 1 15,6 0-1-15,-2-4 2 16,-2-9-1-16,2 0 1 16,-5-4 0-16,-1 0 1 15,-4 0-6-15,-6 2 0 16,-2 3 0-16,-3 2 0 0,-2 10 0 15,0-10 0 1,0 10 0-16,-7 7 0 0,7 8 0 16,-5 0 0-16,5 2 0 15,0 6 0-15,0 1 0 0,5-1 0 16,5-1 0-16,0 0 0 16,0-3 0-16,-1 2 0 15,-1-4 0-15,0 1 0 0,-6-1 0 16,-2-3 0-16,-5 1 0 15,-5-2 0-15,-7 2 0 16,-6-3 0-16,1 3 0 16,-8-3 0-16,-2-2 0 0,-1 2 0 15,1-1 0-15,2-2 0 16,5 6 0-16,-2 11-58 16,10-17-30-16,7 3-2 15</inkml:trace>
  <inkml:trace contextRef="#ctx0" brushRef="#br0" timeOffset="373540.5414">21106 17308 187 0,'0'0'7'0,"0"0"4"16,0 0 3-16,0 0 1 0,0 0-2 16,0 0 2-16,0 0-2 15,0 0 1-15,0 0-6 16,0 0-4-16,-5 8-4 15,5-8 1-15,-2 12 0 0,2-12 1 16,0 17 1-16,0-7 2 16,2 2 1-16,5 1 1 15,3 1 0-15,0 3 1 16,8-4 0-16,-1 5 0 0,7-1-2 16,4-2-1-16,2-3-1 15,2 3 0-15,4 0-3 16,1-2 0-16,2-6 1 0,1 3-1 15,7-2 1 1,-2-1-1-16,7-5-1 16,-4 1 1-16,3-3 0 0,2 0 0 15,-3-3 1-15,0-2 0 16,-1 1 1-16,3-4 1 16,-3 1 0-16,2-1 0 0,0 1 0 15,3-1-1-15,-1 1 0 16,-3 2-1-16,4-2 0 15,-5 1-1-15,2 6-1 0,-1 0 1 16,-3 0-1-16,-4 4 0 16,1-1 0-16,-8 6 0 15,4 0 0-15,-3 2 0 16,-5 1 0-16,-2 0 0 0,-3 3-1 16,-5 0 1-16,-2-1 0 15,-2 2 0-15,-6 1-1 16,-3-5 1-16,2 0 1 15,-7-2-1-15,-1 0 0 16,0 3 1-16,-1-4 0 16,-2-9 0-16,0 15 0 0,0-15 1 15,0 11-1-15,0-11 0 16,0 0 0-16,0 0 0 16,0 0-1-16,0 0 0 0,3-15 0 15,4 7 0-15,3-2-1 16,0-3 1-16,8 1 0 15,-4 0 0-15,9-2-1 0,4-3 1 16,1-1-1-16,9 0 1 16,2 1 0-16,4-3-1 15,4 5 1-15,5-1 0 16,3-1 0-16,2 5 0 16,6 3 0-16,-2-2 1 0,2 4-1 15,-1 0 0-15,0 2 1 16,0 2-1-16,0 3 0 15,-2 0 0-15,-3 0 0 16,0 0 1-16,-5 3-1 16,0-1 1-16,-1 3-1 15,-5-2 1-15,-1-3 0 0,0 0 1 16,-2 0-1-16,-6 0 1 16,-3-3-2-16,-1-2 1 0,-2 3 1 15,-3-3-3-15,-3 3-6 16,-4-3-18-16,-12 0-53 15,6 2-2-15</inkml:trace>
  <inkml:trace contextRef="#ctx0" brushRef="#br0" timeOffset="376311.2881">13119 18712 131 0,'0'0'2'0,"0"0"-2"16,0 0 2-16,0 0 0 16,0 0 1-16,0 0 0 15,0 0 2-15,0 0-2 16,0 0 1-16,0 6-1 15,0-1 2-15,-3-1-2 16,-10 46-2-16,11-25 1 16,2-25-5-16,0 26 2 0,0 0-1 15,5-6-2-15,-3 0 1 16,9 2-2-16,-4-3 2 16,10 4-3-16,-2-3 4 15,9-3-2-15,-1 3 3 16,4-5-1-16,3-3-2 15,3 1 1-15,2-1 0 16,2-12 1-16,49 0-1 16,-38 0 3-16,7 0-2 15,-3 0 1-15,0 0 2 0,0 0 0 16,-4 0 2-16,1 0-1 16,1 0 0-16,-4 0 1 15,0 0-1-15,-4 0 2 16,3 0-2-16,-3 0 3 15,4 0-2-15,-5 0 0 0,-41 0 1 16,33 0 1-16,1 0-1 16,2 0 1-16,-4 0 1 15,3 0-3-15,-3-2 0 16,3-7-1-16,-2 0 1 16,3 2 1-16,5-1 0 15,-4 3-1-15,2-2 0 16,-4 4 0-16,2 1 1 15,-2-1-2-15,3-1 0 16,-5 4-1-16,3-3-2 16,-2 3 1-16,-4 0-2 0,3 0-1 15,-4 0 2-15,-4 3-4 16,3 1 3-16,-28-4-1 16,25 8-1-16,2 2 0 15,-27-10 2-15,0 0-1 16,10 5 0-16,0 0 1 0,0 2-1 15,2-2 1 1,-12-5 2-16,0 0-1 0,0 0 0 16,0 0 2-16,0 15 0 15,0-15 1-15,0 0-1 16,0 0 2-16,0 0 1 16,0 0-1-16,0 0 2 15,0 0-1-15,0 0 2 0,0 0-3 16,7 0 2-1,-1 0-1-15,-3 0 0 0,3 0 0 16,0 0 0 0,-2 0-1-16,1 0-1 0,1 0 3 15,-6 0-2-15,5 0-1 16,0 0 2-16,2 0-1 16,48-2 0-16,-33-7-1 15,-2 5 1-15,0-1-2 0,0-2 0 16,2 2 0-16,5 0 0 15,-2 2-1-15,3-1 0 16,2-2 1-16,4 4-1 16,1-1 0-16,0 3 0 15,3 0 0-15,1-2 0 16,43 2-2-16,-40 0 3 16,6 2-3-16,3-2 1 15,0 0 0-15,3 3-1 0,4-1 1 16,-1 1-1-16,2 0 2 15,0-2-2-15,1 2 2 16,-3 0-1-16,5-3 2 16,-2 0-2-16,0 2 2 15,0 1-1-15,2-3 0 16,2 0 1-16,-4 0-1 16,0 0-1-16,-1 0 1 0,1-3-1 15,-3 3 0-15,5 0 1 16,0-2-1-16,-2 2 1 15,0 0-1-15,-3-3-1 16,0 3 2-16,1 0-1 16,1 0 2-16,-6 0-3 15,-2 0 2-15,2 3-2 0,-1-3 0 16,0 2 1-16,0 1-1 16,1-1 0-16,-1 1 1 15,-7-1-1-15,-4-2 0 16,5 2 2-16,-2 1 0 15,4 0 0-15,-4-3-1 16,7 5 1-16,-7-5-3 16,5 1 2-16,1 3-1 15,-5-4 1-15,5 2 0 16,-7 1 0-16,6-3-2 0,-5 2 3 16,1-2 0-16,0 0 3 15,2 0-3-15,0 0 0 16,-2 0 0-16,-1 0 0 15,-1 0 0-15,-3 0 0 16,4 0-1-16,-3 0 1 16,0 0 0-16,0 0 0 0,1 0 0 15,0 0 0-15,-2 0-2 16,0 0 0-16,1 0 3 16,5 0-1-16,-4-2-1 15,0 2 0-15,3 0 0 16,0-3 0-16,-3 3 1 0,2 0 0 15,1 0-1 1,-3 0 0-16,1 0-2 16,-3 0 4-16,1 0-1 15,5 0 2-15,-4 0-2 0,5 0 0 16,-7 0 0-16,3 3 1 16,-2-3-2-16,-3 0 1 15,1 0-2-15,-39 0 1 16,38 0 0-16,2 2 0 0,-1-2 2 15,43 0-3-15,-40 0 2 16,-1 0-1-16,3 0 2 16,-7 0-1-16,6 0 1 15,-43 0-1-15,38 0 0 16,2 0 2-16,1 0-1 16,41 0 1-16,-42 0 0 15,0 0 0-15,1 0 0 16,0-2 3-16,-2-1 0 15,-39 3 2-15,35-2 2 16,5-3 0-16,-6 2 1 16,7-2-1-16,-9 0 1 0,2-5 0 15,-1 8-1-15,-3-5 2 16,-3-1-2-16,0-2-1 16,-6 3 1-16,0-1-3 15,-21 8 0-15,23-12-2 0,-1 3-2 16,-22 9-4-16,0 0-3 15,0 0-10-15,0 0-38 16,0 0-18-16</inkml:trace>
  <inkml:trace contextRef="#ctx0" brushRef="#br0" timeOffset="379200.6315">13158 19015 238 0,'0'0'6'16,"0"0"4"-16,0 0 3 0,0 0 1 15,0 0 1 1,0 0-1-16,0 0 1 0,0 0 0 16,0 0-7-16,0 0-3 15,0 0-3-15,0 2-2 16,-7-2-2-16,-55 15-1 16,39-10 1-16,-4 2-2 15,-5-1 1-15,-5 0 1 0,-46 5-2 16,39-11 0-16,-4 0-3 15,1 0-4-15,-1 0-10 16,6 0-22-16,42 0-32 16,-37 0-3-16</inkml:trace>
  <inkml:trace contextRef="#ctx0" brushRef="#br0" timeOffset="380236.9478">12079 18973 306 0,'0'0'7'0,"0"0"4"16,0 0 3-16,0 0 0 16,0 0-1-16,0 0 3 15,0 0-1-15,0 0-1 16,0 0-8-16,0 0-5 15,0 0-3-15,0 0-3 16,0 0 1-16,0 0-3 0,0 0-1 16,0 0-5-16,0 0-4 15,0 5-7-15,0 0-16 16,0 2-33-16,0 45-9 16</inkml:trace>
  <inkml:trace contextRef="#ctx0" brushRef="#br0" timeOffset="386014.1546">21464 18644 428 0,'0'0'6'16,"0"0"1"-16,0 0 1 15,0 0 0-15,0 0 0 16,0 0-1-16,0 0 0 16,0 0-4-16,0 0-17 0,0 0-63 15,0 0-7-15</inkml:trace>
  <inkml:trace contextRef="#ctx0" brushRef="#br0" timeOffset="387699.2849">21978 18354 347 0,'0'0'8'15,"0"0"2"-15,0 0 2 16,0 0 1-16,0 0 1 16,0 0 0-16,0 0 1 15,0 0 1-15,0 2-7 0,0 1-4 16,-3 50-1-16,3-27-1 16,0-1-2-16,-2-1-1 15,0 5-2-15,-1 3-3 16,-2-3-1-16,3 2-3 15,0 1-9-15,-6 1-9 16,3 2-24-16,0-3-29 16,0-10-4-16</inkml:trace>
  <inkml:trace contextRef="#ctx0" brushRef="#br0" timeOffset="388095.3343">21591 18430 268 0,'0'0'6'0,"0"0"5"0,0 0 3 15,0 0 1-15,0 0 3 16,0-4 2-16,0-10 3 16,2 5 2-16,23-21-6 15,-5 11-4-15,5 5-1 16,-3-4-3-16,10 0-1 16,1 1-3-16,4-1-2 0,42-21-1 15,-41 26-1-15,4-5-1 16,-2 9-1-16,0-6-1 15,-40 15-1-15,34-12-1 16,1 2-2-16,-8 2-5 16,1 4-3-16,-28 4-10 0,22 0-18 15,-1 0-44-15,-21 0-1 16</inkml:trace>
  <inkml:trace contextRef="#ctx0" brushRef="#br0" timeOffset="388644.8409">22085 18614 335 0,'0'0'6'16,"0"0"3"-16,0 0 3 15,0 0 3-15,0 0 1 16,0 0 0-16,0 0 0 15,0 0 1-15,0 0-5 16,0 0-4-16,0 0-3 0,5 0-2 16,0-3-2-16,1 3-2 15,28-10 0-15,-24 13-2 16,0 1-2-16,2 4 0 16,-2 4 1-16,0-2-1 15,0 3 1-15,12 19 0 16,-11-10 3-16,-11-22-1 15,0 0 2-15,0 0 0 0,0 0 2 16,0 0-1-16,0 0 1 16,0 0 1-16,0 0-2 15,0 0 1-15,0 0-1 16,0 0-1-16,0-2-5 16,2-3-11-16,-2 0-17 0,25-40-46 15,-6 25-2-15</inkml:trace>
  <inkml:trace contextRef="#ctx0" brushRef="#br0" timeOffset="389515.7045">22597 18565 345 0,'0'0'4'15,"0"0"4"-15,0 0 3 16,0 0-1-16,0 0 3 15,0 0-1-15,0 0 0 0,0 0 0 16,-4 0-4-16,0 0-4 16,-1 0-2-16,-29-3-1 15,22 3-1-15,2 0-1 16,-3 5 0-16,4 0-1 16,-1 2 0-16,2 1 1 0,-7 2 0 15,10-1 1 1,3 1 0-16,-4 0 1 0,1 2 0 15,5-12 1-15,0 0 1 16,0 0 0-16,8 8-1 16,5 0 0-16,-4-4 1 15,4 4-1-15,-5-10 0 16,4-8-2-16,-4 2 0 16,4-4-1-16,-5-2 0 15,0 5-1-15,0-1 0 16,2-4-1-16,-9 14 2 0,0 0-2 15,0 0 2-15,9 0-1 16,2 0 1-16,-2 0 1 16,1 0 0-16,-10 0 0 15,11 10 2-15,0-1 0 16,-3 1-1-16,4 2 1 0,1-12 0 16,-3 0 0-16,3 3 0 15,1 0-2-15,-4-9-1 16,3-2 0-16,-4 2-1 15,4-2 0-15,-13 8-1 16,0 0 0-16,10-7 0 16,0-1 0-16,3 1 2 15,-6 0 0-15,-7 7 0 16,0 0 1-16,9 0 1 16,2 2 1-16,-1 3-1 15,2 2 1-15,1-7 1 0,-1 0 0 16,-3 0-1-16,7 3 0 15,-4-6 0-15,0-4-1 16,-2 0 0-16,6-1-1 16,-14-4-1-16,0-3 0 15,3 3 0-15,3-2-1 0,-8 14 0 16,0 0 0-16,0 0 0 16,0 0 1-16,0 0-1 15,0 0 1-15,0 0-1 16,0 0 0-16,0 3 1 15,0 2 0-15,0 1 0 16,13 41 0-16,-1-25-1 16,-12-22 2-16,9 21-1 15,-1 5 2-15,-8-26-1 0,0 0 0 16,0 0-2-16,0 8-2 16,-4 2-8-16,-5-1-16 15,-20 11-46-15,12-10-6 16</inkml:trace>
  <inkml:trace contextRef="#ctx0" brushRef="#br0" timeOffset="390543.96">23077 18554 244 0,'0'0'8'16,"0"0"4"-16,0 0 4 0,0 0 5 15,0 0 3-15,0 0 2 16,0 0 3-16,0 0 1 16,0-2-7-16,0-1-3 15,0-4-4-15,0 5-5 16,0-7-3-16,0 8-1 16,0-5-2-16,0-3-2 15,0 9 0-15,0-5-1 0,3-1 1 16,-2 1-3-16,3 1 0 15,22-21 0-15,-10 25 0 16,-3-2 0-16,28 2 0 16,-16 0 0-16,-25 0 0 15,25 2 0-15,1 1 0 16,-26-3 0-16,0 0 0 16,12 4 0-16,-5 2 0 15,6 1 0-15,-6 0 0 0,-7 6 0 16,-5-1 0-16,3-3 0 15,-23 29 0-15,5-20 0 16,20-18 0-16,-23 19 0 16,3 1 0-16,20-20 0 15,0 0 0-15,0 0 0 0,-2 12 0 16,0-2 0-16,-1 0 0 16,13 5 0-16,10-12 0 15,0-3 0-15,2 0 0 16,1 0 0-16,1 0 0 15,1 0 0-15,-2 0 0 16,-2 0 0-16,5-3 0 16,-7 3 0-16,2-1 0 15,-21 1 0-15,0 0 0 16,12 0 0-16,-2 0 0 16,0 0 0-16,2 0 0 0,-12 0 0 15,0 0 0-15,0 0-8 16,0 0-14-16,0 0-24 15,0 0-42-15,0 0-1 16</inkml:trace>
  <inkml:trace contextRef="#ctx0" brushRef="#br0" timeOffset="391043.415">23827 18027 348 0,'0'0'7'16,"0"0"4"-16,0 0 2 15,0 0 1-15,0 0-1 16,0 0 1-16,0 0 2 15,0 0 1-15,0 0-5 16,0 0-4-16,0 5 0 0,0 0-2 16,-16 73 1-16,-2-3-2 15,8-34-2-15,1 7-2 16,-2 7-1-16,4 2-3 16,0 0 0-16,1 2-2 15,4-1-2-15,-1-7-1 16,3 2-7-16,8-2-18 0,2-6-52 15,-10-45-1-15</inkml:trace>
  <inkml:trace contextRef="#ctx0" brushRef="#br0" timeOffset="394715.772">11383 10964 202 0,'0'0'5'16,"0"0"3"-16,-7-9 4 15,7 9 0-15,0 0 2 16,0 0 0-16,-8-8-1 16,8 8-1-16,0 0-1 0,0 0-4 15,0 13-1-15,-4-1 2 16,-1 5-2-16,-6 0 1 15,2 10 1-15,-7-1 1 0,2 8-2 16,-9-5 1-16,1 4-2 16,0-1-2-16,-6-2 1 15,1 2-2-15,2-2-1 16,-5-3 0-16,5-3 0 0,1 1-1 16,1-4 1-16,6-1-1 15,0-6-1-15,4-2 1 16,1-2-1-16,12-10 1 15,-16 12-1-15,16-12-1 0,0 0-1 16,-9 10-1-16,9-10-2 16,0 0-6-16,0 0-10 15,0 0-33-15,0 0-19 16</inkml:trace>
  <inkml:trace contextRef="#ctx0" brushRef="#br0" timeOffset="395171.3845">10973 11298 301 0,'0'0'6'16,"0"0"2"-16,0 0 3 15,0 0-1-15,0 0-1 16,0 0 2-16,-7-2 2 0,7 2-1 16,-5 15-4-16,-3-3-4 15,3 5-1-15,-4 1 0 16,1 7 1-16,-2-3-2 16,0 0-1-16,5-5 0 0,-3 1 0 15,3-6-1-15,3-1 0 16,2-11 0-16,-3 12 1 15,3-12 1-15,5 4 2 16,3-4 0-16,7 0 1 0,2-4 1 16,5-1 0-16,1-2-1 15,2-1 0-15,5 0-1 16,-5-1-2-16,0 3 0 0,-3-1 0 16,-5 2-1-16,-5 2-2 15,1 0-1-15,-3 3-4 16,-10 0-4-16,7 0-18 15,-7 0-50-15,13 3-2 16</inkml:trace>
  <inkml:trace contextRef="#ctx0" brushRef="#br0" timeOffset="397145.4458">24009 18490 339 0,'0'0'7'0,"0"0"3"16,0 0 3-16,0 0 2 15,0 0 0-15,0 0 0 16,0 0 1-16,0 0 0 15,0-3-6-15,0-1-3 16,0 1-3-16,0-4-1 0,0 4-1 16,-15-17-2-16,4 20 1 15,-3 0-1-15,-21 8-1 16,16 7 0-16,19-15 0 16,-15 19 0-16,-3 4 0 15,18-23 1-15,-8 19 0 0,2 4 0 16,6-23 2-16,0 0-2 15,0 0 2-15,0 0 0 16,10 3 2-16,2-1-1 16,35-12 0-16,-27-12 0 15,-3-16 0-15,20-36 2 16,-21 32-1-16,-4-2-1 16,1 1 1-16,-4 2 1 15,-1 0-5-15,0-1 0 16,-8 42 0-16,2-34 0 15,1-2 0-15,-3 15 0 0,0-1 0 16,0 22 0-16,0 0 0 16,0 0 0-16,0 4 0 15,0 6 0-15,-5 45 0 0,5-23-6 16,0 7-1-16,0 43-7 16,0-40-8-16,0 8-18 15,0-6-45-15,0-4-3 16</inkml:trace>
  <inkml:trace contextRef="#ctx0" brushRef="#br0" timeOffset="397697.0904">24151 18440 373 0,'0'0'10'0,"0"0"0"15,0 0 2-15,0 0 1 0,0 0 0 16,0 0-1-16,0 0 0 16,0 0 1-16,0 0-9 15,0 0-2-15,5 0-1 16,0 0-2-16,-1-2 1 15,0 0-1-15,28-8 0 16,-22 10-1-16,2-3 1 16,-2 3-1-16,0 0 1 15,0 0-1-15,0 0 1 0,0 0 0 16,-10 0 0-16,0 0 1 16,5 10-1-1,-1 1 1-15,-1-2 0 0,3 3 0 16,-6-12 1-16,-3 11-1 15,-3-2 1-15,-1 3-1 16,0-2 1-16,7-10-1 16,0 0 1-16,0 9-2 0,0 2 1 15,2-2 0-15,1 4 0 16,-3-13-1-16,0 0 1 16,9 11 0-16,2-2-1 15,-1 1 1-15,-1-2 0 16,-9-8-1-16,0 0-3 15,0 12-1-15,0 0-4 0,0-3-7 16,-21 17-10-16,0-16-35 16,21-10-21-1</inkml:trace>
  <inkml:trace contextRef="#ctx0" brushRef="#br0" timeOffset="398039.7147">24378 17957 365 0,'0'0'8'0,"0"0"4"16,0 0 0-16,0 0 3 15,0 0 0-15,0 0 2 16,0 0 0-16,0 0 1 15,2 0-7-15,3 0-2 0,42 33-3 16,-37-14-2-16,2 13-2 16,9 40-2-16,-14-29 0 15,2 0 0-15,-6 13 0 16,-1 0 0-16,-2 5-4 16,0 0-2-16,-7-2-2 15,0 1-3-15,-11-4-6 16,3 0-16-16,-2-5-44 15,0-4-10-15</inkml:trace>
  <inkml:trace contextRef="#ctx0" brushRef="#br0" timeOffset="400927.2359">11472 12750 313 0,'0'0'8'0,"0"0"2"0,0 0 4 16,0 0 1-16,0 0 3 16,0 0 1-16,0 0 0 15,-4 0 0-15,4 0-7 16,0 0-2-16,0 0-4 0,-10 10-2 15,10-10-1-15,-3 12 0 16,3-12-2-16,-2 15 1 16,2-15 0-16,5 17 0 0,-5-17 0 15,14 11 0-15,-3-8 0 16,1-3 1-16,1 0-1 16,1-3 2-16,-1-3-1 15,-3-3 0-15,0-4 1 16,-3 3 0-16,-1-2-2 0,-4-3-2 15,-2 6 0-15,-2-4 0 16,2 13 0-16,-16-13 0 16,4 12 0-16,-1 1 0 15,1 1 0-15,2 7 0 16,-2 2 0-16,4 3 0 0,1 1 0 16,7 1 0-16,0-6 0 15,5 4 0-15,7-3 0 16,6-5 0-16,1-2 0 0,1-3 0 15,1 0 0-15,-2-6 0 16,1-3 0-16,-7 1 0 16,1-2 0-16,-7 0 0 0,-4-2 0 15,-3 0 0-15,-3 5 0 16,-7-4 0-16,-2 7 0 16,0-1 0-16,-2 5 0 15,-2 0 0-15,4 2 0 16,-1 5 0-16,4 1 0 15,1 2 0-15,8-10 0 0,-5 14 0 16,5-14 0-16,5 15 0 16,7-15 0-16,0 3 0 15,4-3 0-15,2 0 0 0,-4-5 0 16,-2-2 0-16,0-1 0 16,-12 8 0-16,10-14 0 15,-10 14 0-15,-10-8 0 16,-1 3 0-16,3 5-8 0,-4 0-11 15,1 0-18-15,11 0-50 16,-5 15-1-16</inkml:trace>
  <inkml:trace contextRef="#ctx0" brushRef="#br0" timeOffset="401813.2978">11545 12787 264 0,'0'0'6'0,"0"0"4"15,0 0 2-15,-5-10 3 16,5 10 3-16,0 0 0 15,0 0 0-15,0 0 2 0,0 0-4 16,-8 10-4-16,8 10-2 16,0 10-2-16,0 7-2 15,0 11 0-15,0 6 0 0,0 8 0 16,0 4-2-16,0 4-1 16,3-1 0-16,0-3-1 15,-3 0 0-15,2-8-1 16,1-2 0-16,-1-9 0 0,-2 0 0 15,3-11-1-15,-1-3 1 16,0-6 0-16,-2-5 0 16,0-7-1-16,3-1 1 15,-3-14-1-15,2 13 0 0,-2-13 0 16,0 0-1-16,0 0 0 16,0 0-1-16,0 0 0 15,0 0-2-15,0 0-1 16,0-5-2-16,0 5-4 15,-5-9-5-15,5 9-8 16,0 0-23-16,-7-13-32 0,7 13-5 16</inkml:trace>
  <inkml:trace contextRef="#ctx0" brushRef="#br0" timeOffset="402391.5536">11334 13622 366 0,'0'0'7'15,"0"0"3"-15,0 0 1 16,0-10 1-16,0 10 0 0,0 0 1 16,0 0 1-16,12-3 1 15,-12 3-5-15,18 10-3 16,-6 3-2-16,1 1-1 0,1 2 1 16,2 4-1-16,0-1-2 15,0 1 0-15,-4 0 0 16,1 0 0-16,-4-2-1 15,1-6 0-15,-3 0-1 0,-1-2 1 16,-6-10-1-16,10 9 1 16,-10-9 0-16,0 0 0 15,14 0 1-15,-6-9-2 16,0-4 0-16,4-4 0 16,3-5 0-16,2-1 0 0,3-1 0 15,-2-1 0-15,-2 0 0 16,3 2 0-16,-5 4 0 15,-3 2 0-15,-5 2 0 16,2 5 0-16,-6 2 0 16,-2 8 0-16,5-12 0 0,-5 12 0 15,0 0 0-15,0 0 0 16,0 0 0-16,0 0 0 0,-5 0 0 16,5 0-16-16,-7 12-16 15,7-12-55-15,0 15-2 16</inkml:trace>
  <inkml:trace contextRef="#ctx0" brushRef="#br0" timeOffset="402942.5974">11702 13759 412 0,'0'0'5'16,"0"0"2"-16,0 0 0 15,0 0 2-15,7 0 0 0,0 0 2 16,8-3 0-16,0 1 0 15,5-6-4-15,0 3-3 16,2 0 0-16,1 5-1 0,2-3-1 16,-4 3-1-1,-3 0-1-15,-6 5 1 0,-2 0-1 16,-4 6 2-16,-6 1-1 16,-3 2 0-16,-10 4 0 15,-1 2 1-15,-8-1-2 16,-2 4 0-16,-4 0 0 0,0 1 0 15,3-6 0-15,2 1 0 16,6-5 0-16,2-1 0 16,6-2 0-16,9-11 0 0,0 0 0 15,14 7 0-15,9-9 0 16,4-6 0-16,5 0 0 16,3-2 0-16,9-5 0 0,-1 6 0 15,-6-3 0-15,-1 4 0 16,-4 0 0-16,-10 3 0 15,-4 1 0-15,-4 1-8 16,-14 3-18-16,6-10-59 0,-6 10-4 16</inkml:trace>
  <inkml:trace contextRef="#ctx0" brushRef="#br0" timeOffset="404060.1094">11568 12711 177 0,'0'0'7'16,"0"0"2"-16,0 0 4 15,0 0 5-15,0 0 2 0,-8-11 2 16,8 11 2-16,0 0 2 16,0 0-3-16,0 0-4 0,-8 0 0 15,8 0-3-15,0 0-2 16,0 0-2-16,0 0-1 16,0 0-3-16,0 0-1 0,0 0-2 15,0 0-1-15,0 0-1 16,0 0 0-16,0 0-1 15,0 0 1-15,5 5 1 16,11-2-1-16,0 0 1 16,9-3 1-16,7 0 0 15,12 3 0-15,5-3-1 0,13 0 1 16,8-3-2-16,6-3 1 16,5 1 0-16,2 1-4 15,4-1 0-15,3-3 0 16,-3 1 0-16,-5-3 0 15,1 2 0-15,-9-1 0 0,-2-1 0 16,-7-3 0-16,-9 6 0 16,-13 1 0-16,-8 0 0 0,-9 3 0 15,-10 0 0-15,-6 3 0 16,-10 0 0-16,0 0 0 16,0 0 0-16,0 0 0 15,0 0 0-15,0 0 0 0,0 0 0 16,0 0 0-16,0 0 0 15,0 0 0-15,0 0 0 16,0 0 0-16,0 0 0 0,0 0 0 16,0 0 0-16,0 0 0 15,0 0 0-15,0 0 0 16,0 0 0-16,-5-2 0 16,5 2 0-16,0 0 0 15,-11-3 0-15,11 3 0 16,0 0 0-16,-10-3 0 0,10 3-14 15,-8 0-5-15,8 0-15 16,-6 6-50-16,6-6-3 16</inkml:trace>
  <inkml:trace contextRef="#ctx0" brushRef="#br0" timeOffset="404906.0891">12760 12443 299 0,'0'0'7'0,"0"0"4"15,0 0 5-15,-7-5 2 16,7 5 3-16,0 0 2 16,-10-5-1-16,10 5 0 15,0 0-6-15,0 0-3 16,0 0-3-16,10 5-3 15,3 0-1-15,7 2-1 0,4-2 0 16,3 3 0-16,1-1 0 16,6-2-5-16,-6 0 0 0,-1 0 0 15,-2-1 0-15,-5-1 0 16,-5 2 0-16,0 1 0 16,-5-2 0-16,-10-4 0 15,10 8 0-15,-10-8 0 16,0 0 0-16,10 10 0 0,-10-10 0 15,0 0 0-15,0 0 0 16,0 0 0-16,0 10 0 16,0-10 0-16,0 0 0 0,-13 10 0 15,13-10 0-15,0 0 0 16,-12 7 0-16,12-7 0 16,-13 14 0-16,1-1 0 15,0 1 0-15,-1 6 0 16,0 4 0-16,-4 0 0 0,0 0 0 15,0 2 0-15,2-7 0 16,5 1 0-16,-4-5 0 16,6-3 0-16,0-2 0 15,8-10 0-15,-10 13 0 0,10-13 0 16,0 0 0-16,0 0 0 16,-7 9 0-16,7-9-11 0,0 0-8 15,0 0-17-15,-5-5-51 16,5 5 0-16</inkml:trace>
  <inkml:trace contextRef="#ctx0" brushRef="#br0" timeOffset="405410.5342">13158 12591 387 0,'0'0'6'0,"0"0"3"0,0 0 3 16,10-7 1-16,-10 7 0 15,11-8 1-15,-11 8 0 0,16-7 0 16,0 4-6-16,1 3-2 16,0 0-4-16,0 3 0 15,3 4-1-15,-2 6 0 16,-1 2 0-16,-6 3 0 0,-6 6 0 15,-5-2 0-15,0 1 0 16,-5 0 0-16,-6-4-1 16,-3-2 1-16,-2-2 1 0,4-5-2 15,-1-3 0-15,3-5 0 16,0-2 0-16,10 0 0 16,-10-7 0-16,10-8 0 15,9-1 0-15,2-4 0 16,5-9 0-16,3 3 0 0,9-1 0 15,-6 2 0-15,1 5 0 16,-6 2 0-16,1 9 0 16,-6 6 0-16,-3 3 0 15,-3 10 0-15,-3 4 0 0,1 4 0 16,-1 5 0-16,2-1 0 16,2 0 0-16,2 0 0 15,1-1 0-15,3-9-10 16,4 3-19-16,19-5-55 0,-19-8-3 15</inkml:trace>
  <inkml:trace contextRef="#ctx0" brushRef="#br0" timeOffset="406677.7456">11483 12738 302 0,'0'0'7'0,"0"0"3"0,0 0 3 15,0 0 1-15,0 0 0 16,0 0 2-16,-7 12 2 16,-4 0-2-16,-3 3-4 0,-9 5-5 15,-2 8 0-15,-5 1 0 16,-8 8-1-16,0 1 0 16,-10 1 0-16,4 1-1 15,-4-1 0-15,0 1-1 16,-3-1 0-16,1-1-1 15,3-1 0-15,-3-1-1 0,5 2-1 16,1-5 1-16,2-3-1 16,4-3 0-16,5-5-1 0,6 0 1 15,5-7-1-15,7-6 0 16,5 0 0-16,10-9-1 16,-14 5 0-16,14-5-1 15,0 0-1-15,0 0-1 16,0 0-1-16,0 0-5 0,0 0-6 15,0-11-11-15,0-1-50 16,0 12-6-16</inkml:trace>
  <inkml:trace contextRef="#ctx0" brushRef="#br0" timeOffset="407107.0665">10498 13305 385 0,'0'0'5'0,"0"0"3"15,0 0 1-15,0 0-1 0,0 0 0 16,0 0 1-16,0 0 1 15,-5 4 1-15,3 12-6 16,-1 3-1-16,1 4-2 16,-3 4 1-16,0 3 0 0,0 0-1 15,-3-8-1 1,1 3-1-16,2-11 0 16,3-1 0-16,0-4 1 15,2-9-1-15,7 5 2 16,7-5-1-16,9-5 1 15,4-7 1-15,6 2-1 0,4 0 0 16,5-4 0-16,-2 2-3 16,-5 4-2-16,-6 1-5 15,-6-1-11-15,-9 8-63 16,-14 0-3-16</inkml:trace>
  <inkml:trace contextRef="#ctx0" brushRef="#br0" timeOffset="407642.4525">10086 13646 363 0,'0'0'8'16,"0"0"0"-16,0 0 2 15,0 0-1-15,4 0 3 16,-4 0-1-16,8 9 1 0,-1 0 1 16,-2 2-7-16,3 1-1 15,4 0 0-15,4-2-1 16,0-5-1-16,5-3 0 0,4-2 0 15,-4-2 0-15,2-8-1 16,-4-3 1-16,-1-2 0 16,-6 3 0-16,-4-6 0 15,-3 9 0-15,0-3 0 16,-5 1-1-16,0 11-1 0,0 0 0 16,-7-2 0-16,4 7-1 15,1 7 0-15,2 5 0 16,0 1 0-16,0 2 0 15,2 2 1-15,3-5-1 16,0 1 1-16,-4 0-1 0,4-6 1 16,-5 0 1-16,-6 3-1 15,-4-3 1-15,-4 0-2 0,-10 6 0 16,3-4 0-16,-7 3-2 16,-2-1-6-16,0-3-15 15,-9 4-61-15,21-3-4 16</inkml:trace>
  <inkml:trace contextRef="#ctx0" brushRef="#br0" timeOffset="411242.2304">11463 14655 262 0,'0'0'3'0,"0"0"0"16,0 0 1-16,-3 7 2 15,3-7-1-15,-2 8 1 16,2-8 2-16,-3 12 0 15,3-12-2-15,0 13 1 0,0-13 2 16,3 10 0-16,-3-10 0 16,14 7 0-16,-3-7 2 15,-1 0 0-15,-1 0 1 16,4 0-2-16,-6-4 0 0,-7 4-2 16,13-13 0-16,-13 13 0 15,0-16-1-15,0 16-2 16,-3-12 0-16,3 12-2 0,-17-12-1 15,4 9 0-15,1 3-2 16,0 0 0-16,-1 6-2 16,3 1 1-16,1 3-1 0,3 0 1 15,1 2 0-15,5 0 0 16,0-1 1 0,5-4 0-16,6 3 0 0,1-5 1 15,3 0 0-15,0-5 1 16,0 0 0-16,-1 0 1 15,-4-5 0-15,3-3 0 0,-13 8 0 16,7-17 0-16,-7 8 1 16,0 1-1-16,-7-5-1 15,0 5 0-15,-4 4-2 16,-1-1 0-16,-3 2 0 0,-2 3-1 16,4 0-1-16,3 5 0 15,1 2-1-15,9-7 1 16,-13 16 1-16,10-6-1 0,3-10 1 15,3 12 1-15,-3-12 0 16,20 10 0-16,-10-5 0 16,3-5 0-16,-4 0 1 0,1 0-2 15,0 0-4-15,-10 0-6 16,0 0-14-16,8 5-53 16,-8-5-3-16</inkml:trace>
  <inkml:trace contextRef="#ctx0" brushRef="#br0" timeOffset="418858.7155">24777 17931 289 0,'0'0'6'0,"0"0"0"16,0 0 2-16,0 0 2 15,0 0 4-15,0 0 0 0,0 0 4 16,47-8 3-16,-31 0-5 16,-2-2 0-16,2-2-2 15,1-1-1-15,3-4-2 0,0-2-2 16,2-1-1-16,-3-6-3 16,5-6-2-16,1 6 1 15,-6-15-2-15,6 7 0 16,2-26 1-16,8-18 0 15,-9-5-1-15,-4 4 1 16,-10 1-2-16,-8 7 1 16,-4 7 0-16,-12 10-1 0,-8 9-1 15,-2-2 0-15,-2-1 0 16,-6 7 0-16,-6-4 0 16,1 3 0-16,-5 3 0 0,4-4 1 15,-9 4-1-15,3 2 0 16,-6-6 0-16,1 7 0 15,0 0 0-15,-5 2 1 16,5 2-1-16,-8 0 0 0,2 2 0 16,-1 3 0-16,2 0 1 15,-6-1-1-15,4 1 0 16,-1 2 2-16,-3 3-2 16,2 0 0-16,-6-1 0 0,-1 3 0 15,-6 3 0-15,2 0 0 16,-5 5 0-16,-3 0 0 15,-3 1 0-15,-1 3 0 16,-5 1 0-16,-3-1 0 16,0 4 0-16,-5-4 0 0,-5 4 0 15,-2-2 0-15,-1 2 0 16,-7-1 0-16,1-3 0 16,-2 4 0-16,-6-2 0 15,-1 1 0-15,-1 2 0 0,-1-1 0 16,-5 2 0-16,3-4 0 15,-5 4 0-15,-1 0 0 16,-1-1 0-16,1 3 0 0,-4-3 0 16,0 1 0-16,-3 2 0 15,-3 0 0-15,2 0 0 16,1 0 0-16,-5 0 0 16,0 2 0-16,1-2 0 0,-4 3 0 15,1-3 0-15,0 0 0 16,2 0 0-16,-2 0 0 15,0 0 0-15,0-3 0 16,2 3 0-16,-2-2 0 16,1-4 0-16,0 4 0 15,-4 0 0-15,1-3 0 16,1 0 0-16,-2 0 0 0,-3 0 0 16,7 2 0-16,-5 1 0 15,1 0 0-15,0-3 0 0,2 2 0 16,1-1 0-16,5 1 0 15,-3 1 0-15,-3-3 0 16,7 2 0-16,0 0 0 0,2 3 0 16,2 0 0-16,2 0 0 15,0 0 0-15,5 0 0 16,6 0 0-16,0 0 0 16,3 0 0-16,5 0 0 0,2 0 0 15,5-4 0-15,6-1 0 16,6 0 0-16,4-6 0 15,5 4 0-15,8-3 0 16,5-2 0-16,10 0 0 16,5-4 0-16,4 0 0 15,11 1 0-15,5-5 0 0,7-1 0 16,8 0 0-16,6-4 0 16,9 0 0-16,2-5 0 15,10 1 0-15,5-1 0 0,7 0 0 16,6-2 0-16,6 0 0 15,0-3 0-15,12 5 0 16,3-2 0-16,9-3 0 0,4 3 0 16,7-3 0-16,4 1 0 15,3-1 0-15,3 0 0 16,2 4 0-16,-7-2 0 0,-2 6 0 16,-12 3 0-1,-10 4 0-15,-11 4 0 0,-11 6 0 16,-8 3 0-16,-6 2 0 15,-14 5 0-15,0 0 0 16,0 0 0-16,0 0 0 16,0 0 0-16,-7 8 0 15,7-8 0-15,-12 12-3 0,4-10-16 16,8-2-52-16,-10 0-15 16</inkml:trace>
  <inkml:trace contextRef="#ctx0" brushRef="#br0" timeOffset="419727.5196">15219 14984 335 0,'0'0'7'0,"0"0"3"16,0 0 3-16,0 0 0 16,-2-8 2-16,2 8 1 15,0 0 2-15,13-9 1 16,9 7-5-16,0-1-3 15,13 0-2-15,2 1 0 16,7 0-2-16,1-1-1 16,0 1-3-16,-5 2 0 0,-5 0-2 15,-9 0 1-15,-2 0-2 16,-10 7 0-16,-9 3 0 0,0 5 0 16,-5 0 0-16,-2 10 0 15,-4 0 0-15,-3 4 0 16,-4 1 0-16,-1 5 0 0,-2-6 0 15,2 3 0-15,-2-4 0 16,4-3 0-16,0-5 0 16,4-7 0-16,2 6-6 15,6-19-16-15,0 0-40 0,0 0-25 16,0 0-4-16</inkml:trace>
  <inkml:trace contextRef="#ctx0" brushRef="#br0" timeOffset="420436.3271">16161 14558 438 0,'0'0'4'0,"0"0"3"16,0 0 0-16,-13 0 2 15,13 0 0-15,-16 17 1 16,3 7 0-16,1 2 1 0,0 8-5 16,-2 12-6-16,2 0 0 15,3 7 0-15,1 1 0 16,3-4 0-16,0-1 0 15,5-12 0-15,-2 1 0 16,-1-9 0-16,3-10 0 16,-5-1 0-16,0-10 0 0,5-8 0 15,-15-2 0-15,3-14 0 16,2-9 0-16,-2-6 0 16,-2-11 0-16,7-12 0 0,2-10 0 15,3-2 0-15,2-1 0 16,10-2 0-16,5 10 0 15,7 6 0-15,5 11 0 0,5 9 0 16,7 14 0-16,2 12 0 16,5 7 0-16,-4 14 0 15,-3 10 0-15,-2 2 0 16,-4 7 0-16,-9 4 0 0,-8 5 0 16,-15 0 0-16,-2-2 0 15,-12-6 0-15,-9-1 0 16,-3-3 0-16,-5-6 0 15,-2-5 0-15,0-4 0 16,4 1 0-16,1-9 0 16,6 4 0-16,10-2 0 15,6 3 0-15,5-1 0 0,9 3 0 16,9-2 0-16,6 2 0 16,8 4 0-16,2 0 0 0,0-1 0 15,2 1 0-15,0-2 0 16,-4 0 0-16,-7-1-2 15,3 3-18-15,-8-6-31 0,-3 0-35 16,-2-3-2-16</inkml:trace>
  <inkml:trace contextRef="#ctx0" brushRef="#br0" timeOffset="420764.3026">16633 14947 406 0,'0'0'6'0,"0"0"3"15,-9-4 0-15,0 4 2 16,-3 2 1-16,-2 5 0 16,-2 6 0-16,2 1 0 15,2 4-5-15,0 7-2 0,9 0-2 16,3-1 0-16,9-4-1 16,11 1 0-16,6-9-2 15,6-3 0-15,2-6 0 0,3-3 0 16,-4-3 0-16,-1-9 0 15,-7-5 0-15,-7-4 0 16,-10-3 0-16,-8-1 0 0,-6 0 0 16,-12 0 0-16,-3 6 0 15,-9 1 0-15,-2 4 0 16,-4 6 0-16,4 6-3 16,2 2-16-16,8 0-13 0,4 13-37 15,18-13-18-15</inkml:trace>
  <inkml:trace contextRef="#ctx0" brushRef="#br0" timeOffset="421006.2051">16966 14667 442 0,'0'0'6'0,"0"0"2"0,0 0 2 16,0 0 1-16,0 0 0 16,0 0 0-16,0 0 1 15,-4 23-12-15,-6 4 0 16,0 7 0-16,0 9 0 0,2 4 0 15,1 5 0-15,5 0 0 16,2-6 0-16,7 0 0 16,7-9 0-16,4-5 0 0,7-6 0 15,0-10 0-15,3-3 0 16,-4-11 0-16,6-7-59 16,-5-5-31-16,-5-5-1 15</inkml:trace>
  <inkml:trace contextRef="#ctx0" brushRef="#br0" timeOffset="421160.9315">16870 14887 427 0,'0'0'5'0,"0"0"1"0,0 0 0 15,0 0 3-15,0 0 1 16,13 6 0-16,3-1 1 16,9 1 0-16,10-2-4 15,5 1-3-15,7 0-5 16,6-5-13-16,6-13-56 15,-5 13-15-15</inkml:trace>
  <inkml:trace contextRef="#ctx0" brushRef="#br0" timeOffset="421604.9889">17327 14918 460 0,'0'0'5'0,"-10"0"2"16,10 0 1-16,-7 0 2 15,7 0-1-15,-11-5 1 16,11 5-8-16,0 0-2 16,13-8 0-16,2 3 0 0,12 3 0 15,1 2 0-15,4 0 0 16,0 0 0-16,3 0 0 15,-5 6 0-15,-8 0 0 0,-4 4 0 16,-15 3 0-16,-3 1 0 16,-13 1 0-16,-7 2 0 15,-7 1 0-15,-3 5 0 16,-5-3 0-16,3-1 0 16,2-4 0-16,3 2 0 0,7-2 0 15,10-5 0-15,5 0 0 16,5-10 0-16,22 12 0 15,8-9 0-15,7 0 0 16,10-3 0-16,6 0 0 0,-2-6 0 16,7 1 0-16,-8 1 0 15,-3 4-3-15,2-5-85 16,-21-3-3-16</inkml:trace>
  <inkml:trace contextRef="#ctx0" brushRef="#br0" timeOffset="422070.5348">18171 14497 359 0,'0'0'9'0,"6"-14"4"15,-6 14 3-15,4-9 1 16,-4 9 1-16,0 0 1 16,-6-3 1-16,-14 19 0 0,-7 16-7 15,-11 12-6-15,-2 11-7 16,3 14 0-16,-6 8 0 16,9 5 0-16,6 5 0 15,12-11 0-15,11 1 0 16,7-8 0-16,9-12 0 0,13-7 0 15,6-10 0-15,9-13 0 16,2-15-13-16,1-4-73 16,10-8-3-16</inkml:trace>
  <inkml:trace contextRef="#ctx0" brushRef="#br0" timeOffset="422504.0578">18485 14630 403 0,'0'0'6'16,"0"0"2"-16,-9 0 2 16,-1 0 1-16,-5 6 2 15,-3 3 0-15,-3 11 1 16,-3 5 1-16,-2 7-6 0,3 10-2 16,-2 3-5-16,5 4-2 15,8 1 0-15,7-1 0 16,5-6 0-16,7-2 0 15,8-8 0-15,8-9 0 0,2-9 0 16,7-4 0 0,1-11 0-16,-4-6 0 0,3-8 0 15,-4-14 0-15,-3-7 0 16,-9-6 0-16,2-9 0 16,-13-2 0-16,-5 0 0 0,-7 0 0 15,-9 7 0-15,-9 8 0 16,1 10 0-16,-8 12 0 0,2 12 0 15,0 8 0-15,5 18 0 16,5 2 0-16,8 9 0 16,10 4 0-16,4 3 0 15,15-2 0-15,10 2 0 16,6-7 0-16,9-5 0 0,0-8-9 16,11-16-60-16,-6 5-20 15</inkml:trace>
  <inkml:trace contextRef="#ctx0" brushRef="#br0" timeOffset="422805.3786">18851 14898 435 0,'0'0'5'15,"0"0"0"-15,0 0 2 16,-8 7 1-16,8-7 1 0,-16 20 1 16,3-5 0-16,-2 4 1 15,-3 4-5-15,-1-1-1 16,-4 1-5-16,3-1 0 15,3-5 0-15,0 0 0 0,4-5 0 16,4-1 0-16,9-11 0 16,0 12 0-16,6-12 0 15,10 0 0-15,6 0 0 16,5-5 0-16,6 0 0 0,2-3 0 16,4 2 0-16,-2-5 0 15,-1 4 0-15,-6 0 0 16,-4 1 0-16,-8 2 0 15,-1 4-3-15,-17 0-39 16,0 0-45-16,0 0-2 16</inkml:trace>
  <inkml:trace contextRef="#ctx0" brushRef="#br0" timeOffset="423042.4299">18928 14952 420 0,'0'0'6'0,"0"0"3"15,0 0 0-15,0 0 1 16,0 0 1-16,0 5 1 16,0 8 0-16,0 4 1 0,-2 8-6 15,2 4-5-15,-5 4-2 16,2 5 0-16,3 1 0 16,0-6 0-16,0-2 0 0,-3-1 0 15,3-8 0-15,0-5-5 16,6-2-24-16,13-10-56 15,-19-5-4-15</inkml:trace>
  <inkml:trace contextRef="#ctx0" brushRef="#br0" timeOffset="423335.3826">19245 14451 454 0,'0'0'3'0,"0"0"0"15,0 0 1-15,0 0 2 16,0 13 1-16,7 10 1 16,0 9 1-16,7 10 0 0,4 8-1 15,0 6-8-15,1 14 0 16,1-1 0-16,1 5 0 16,-7-4 0-16,-4 0 0 15,-7-7 0-15,-3-1 0 16,-3-5 0-16,-9-4 0 15,-11-6 0-15,-2-5 0 0,-10-6 0 16,2 0 0-16,-3-14 0 16,6 5-34-16,8-12-52 15,-8-5-5-15</inkml:trace>
  <inkml:trace contextRef="#ctx0" brushRef="#br0" timeOffset="423556.1026">19764 14975 511 0,'0'0'0'0,"0"0"0"0,-8-5 0 16,8 5 0-16,0 0 0 15,-9-5 0-15,9 5 0 16,0 0 0-16,0 0 0 15,4-13 0-15,-4 13-77 0,6-9-13 16</inkml:trace>
  <inkml:trace contextRef="#ctx0" brushRef="#br0" timeOffset="423990.1536">20375 14601 431 0,'0'0'5'16,"0"0"2"-16,0 0 3 0,10 0 0 15,-10 0 2-15,5 17 2 16,-5 1-1-16,0 11-4 15,-3 3-9-15,-2 10 0 16,-2 2 0-16,-1 12 0 0,1-5 0 16,0-1 0-16,2-6 0 15,0-1 0-15,-1-13 0 16,1-1-34-16,16-9-53 16,-14-8-3-16</inkml:trace>
  <inkml:trace contextRef="#ctx0" brushRef="#br0" timeOffset="424182.1848">20012 14575 426 0,'0'0'6'15,"0"0"1"-15,0 0 1 16,0-14 0-16,5 1 2 16,12-1 0-16,10-1 1 15,8-3 0-15,15-4-5 0,7 2-2 16,15 5-2-16,3 8-6 15,-1-3-13-15,4 10-66 16,-9 5-3-16</inkml:trace>
  <inkml:trace contextRef="#ctx0" brushRef="#br0" timeOffset="425303.0848">20534 14843 457 0,'0'0'4'0,"0"0"1"15,0 0 2-15,0 0 1 16,0 0 1-16,15 8 1 16,-3-1 1-16,7 3-11 15,11 2 0-15,0 4 0 16,9 1 0-16,-2 6 0 0,-3-2 0 16,-1 4 0-16,-8 1 0 15,-12 0 0-15,-10-3 0 16,-6-1 0-16,-10-1 0 0,-5-5 0 15,-2-3 0-15,-7-9 0 16,2 1 0-16,2-5 0 16,7-6 0-16,3-10 0 15,5-5 0-15,8-3 0 0,8-6 0 16,14 1 0-16,6-1 0 16,6 3 0-16,6 0 0 15,7 4-16-15,0 5-10 16,1 6-12-16,-4 5-8 15,-4 5-3-15,0-1 5 16,-5 3 14-16,-6 0 13 0,-6 0 19 16,-5 0 13-16,-6 0 15 15,0 0 9-15,-12 0 2 16,0-10-2-16,0 10-10 0,-17-7-10 16,2 7-7-16,-5 0-4 15,-2 2-3-15,-3 8-1 16,1 4-2-16,4 4 0 0,2 2-1 15,6 3 0-15,6 1-1 16,2 1 0-16,8-5 0 16,6 0 1-16,6-5 0 15,3-5 0-15,1-3 1 0,1-7-1 16,3-3 1-16,-2-8 0 16,-2-4 0-16,0-6-1 15,-2 1 0-15,-2-2 0 16,0 0 1-16,-2 2-2 15,-7 4 0-15,4 5-2 0,-11 11 1 16,0 0 0-16,7 3 0 16,-7 9 0-16,0 8 0 15,3-3 0-15,-1 3 0 16,3-1 2-16,2-1-1 0,6-3 0 16,3-10 1-16,-2 0 0 15,9-5 0-15,-4-7 0 16,4-9 0-16,2-1 0 15,-3-5-1-15,0 0 2 0,-4 2-2 16,-3 1 0-16,-5 5-2 16,-6 4 1-16,-4 10-1 15,0 0 1-15,0 0-1 0,0 10 1 16,0 0-1-16,0 8 1 16,0 0 0-16,8-2 1 15,0-1 0-15,6-3 1 16,7-1-1-16,-2-10 1 15,6 2 0-15,0-3 0 0,0-7 1 16,-2-5-1-16,-4-4 1 16,-1 2-1-16,-9-1 2 15,-4-5-3-15,-5 6 0 16,-2-2 0-16,-8 6 0 0,-5 3 0 16,-5 5 0-16,-2 2-3 15,2 2 2-15,3 10 0 16,-1 3-1-16,6 0 1 15,6 8 1-15,6-1-1 0,3 0 1 16,9 0 0-16,3 4 0 16,3-6-1-16,-3 1 1 15,2-6 0-15,-2 0 0 16,-5-2 0-16,-5-5 0 0,-5-8 0 16,0 9 1-16,-7-6-1 15,-9-3-1-15,-3 0 0 16,-1 0-6-16,-8-3-8 15,6 0-19-15,2 1-50 0,3-1-1 16</inkml:trace>
  <inkml:trace contextRef="#ctx0" brushRef="#br0" timeOffset="425691.7461">21949 14861 450 0,'0'0'6'0,"0"0"1"16,0 0 2-16,2-13 1 0,-2 13 0 16,8-7 1-16,-8 7-3 15,16-9-8-15,-3 6 0 16,7 0 0-16,0 3 0 0,3 0 0 16,2 0 0-16,0 7 0 15,-4 1 0-15,-8 4 0 16,-3 3 0-16,-8 0 0 15,-4 2 0-15,-12 6 0 16,-12-3 0-16,1 4 0 16,-8-1 0-16,2-1 0 0,-1 0 0 15,4-2 0-15,8-3 0 16,6-2 0-16,5-3 0 16,9 2 0-16,16-10 0 15,9 4 0-15,9-8 0 0,6 0 0 16,9 0 0-16,0-3 0 15,5-2 0-15,-7-3-5 16,2-2-53-16,-14 3-30 16,-5 2-2-16</inkml:trace>
  <inkml:trace contextRef="#ctx0" brushRef="#br0" timeOffset="426287.6515">23064 14345 354 0,'0'0'6'16,"0"0"3"-16,0 0 0 15,-9 0 3-15,-3 8 2 0,-8 16 2 16,-10 14 2-16,-10 9 1 15,-3 17-6-15,-3 9 0 16,-4 7-2-16,5 5-2 16,2 2-1-16,16-5-8 15,7-7 0-15,15-7 0 0,5-6 0 16,13-8 0-16,6-9 0 16,6-6 0-16,8-7 0 15,-1-8 0-15,8-2-8 0,-6-15-26 16,-16-2-51-16,13-5-4 15</inkml:trace>
  <inkml:trace contextRef="#ctx0" brushRef="#br0" timeOffset="426674.188">23165 14672 434 0,'0'0'6'0,"0"0"0"15,0 0 2-15,0 0 0 16,0 0 1-16,-5 7 1 0,-1 9 0 16,-4 1 0-16,-7 3-5 15,-3 5 0-15,-2 7-5 16,-8 0 0-16,0 0 0 15,0-2 0-15,3-5 0 0,2 0 0 16,8-6 0-16,-1-1 0 16,8-4 0-16,6-1 0 15,4-2 0-15,12-2 0 16,5-4 0-16,7 0 0 0,14 0 0 16,2-3 0-16,8-2 0 15,-2 0 0-15,0 0 0 16,-5 0 0-16,-6 0-9 0,-7-5-20 15,-16 5-56-15,1-2-4 16</inkml:trace>
  <inkml:trace contextRef="#ctx0" brushRef="#br0" timeOffset="427472.6814">23577 14947 265 0,'0'0'9'0,"0"0"6"16,0 0 5-16,4-7 3 0,-4 7 1 16,0 0 4-16,9-10-1 15,-9 10 0-15,0 0-8 16,0 0-5-16,0 0-5 15,0 0-2-15,-16 0-3 16,2 7-1-16,-2 6-1 0,-4-1-1 16,-2 1 1-16,0 2-1 15,-1-1 0-15,4 2-1 16,1-4 1-16,6-3-1 16,2-1 0-16,10-8 1 0,-10 8 0 15,10-8 0-15,12 4-1 16,6-4 1-16,6 0 0 15,6 0 1-15,0-2 0 16,8 0-2-16,-4-4-3 0,-1-1-3 16,-4 0-10-16,-8-1-20 15,-12-1-49-15,3-2-1 16</inkml:trace>
  <inkml:trace contextRef="#ctx0" brushRef="#br0" timeOffset="427670.0948">23607 14923 373 0,'0'0'3'0,"0"0"5"16,0 0 2-16,0 7 2 0,0-7 1 15,-3 20 1-15,3-8 0 16,0 8 1-16,0 0-3 16,0 5-4-16,3-5-3 15,4 4-2-15,-1-1-2 0,1-4-4 16,-1-3-4-16,0-1-15 15,-1 4-47-15,-5-19-16 16</inkml:trace>
  <inkml:trace contextRef="#ctx0" brushRef="#br0" timeOffset="427952.074">23838 14459 432 0,'0'0'6'0,"0"0"-1"16,0 0 1 0,0 0 1-16,0 0 1 0,15 18 2 15,-2 5 0-15,3 9 1 16,0 9-5-16,3 16-1 16,4 8 0-16,-3 6-5 0,-1 9 0 15,-6 2 0-15,-8-6 0 16,-10-1 0-16,-10-6 0 0,-15-5 0 15,-7-7 0-15,-7-1 0 16,-11-15-23-16,7-1-64 16,4-5-3-16</inkml:trace>
  <inkml:trace contextRef="#ctx0" brushRef="#br2" timeOffset="464533.9545">7120 10885 240 0,'0'0'7'16,"0"0"4"-16,0 0 5 15,0 0 5-15,0 0 0 0,0 0 4 16,0-10-1-16,0 10 3 16,0 0-8-16,0 0-4 15,0 0-5-15,-5 7-3 16,5-7-4-16,-5 12-1 0,5-12-2 15,-2 16 0-15,2-4 0 16,0-5 0-16,0-7 1 16,0 15 0-16,0-15 1 0,12 5 1 15,-12-5 0-15,18 0 0 16,-18 0 1-16,17-5 1 16,-17 5-1-16,14-9 0 15,-14 9 0-15,3-18-1 16,-3 18 0-16,0-15-1 0,0 15 0 15,-14-12-1-15,6 9-1 16,-2 1 0-16,2 2-1 16,-2 0 0-16,10 0 0 15,-12 7 0-15,12-7-1 16,-8 15 1-16,8-5 0 0,0-1 0 16,6 2 1-16,1-6 1 15,5 0-1-15,4-3 2 0,-2-2-1 16,4 0 1-16,-6-2-1 15,6-3 1-15,-9-2 0 16,-1-4 0-16,-6-2-1 16,-2 4 0-16,0-1 0 0,-10 3-1 15,-2 2 0-15,-3 2 0 16,0 3-1-16,0 0 0 16,-2 3-1-16,4 4-2 15,1 0-2-15,5 3-4 16,7-10-12-16,-8 3-59 0,8-3-4 15</inkml:trace>
  <inkml:trace contextRef="#ctx0" brushRef="#br2" timeOffset="465634.5573">7127 10924 333 0,'0'0'6'16,"0"0"2"-16,0 0 2 0,0 0 4 15,-7 0 0-15,7 0 1 16,0 0 0-16,0 0-1 16,0 0-4-16,0 0-4 0,0 0-2 15,-5 11-2-15,5-11 0 16,0 0 0-16,12 2-1 15,1 3 2-15,4-3 0 0,8-2 0 16,2 3 2-16,8-3-2 16,5 0 1-16,2 0-2 15,3 0 1-15,5 0-1 0,2 0-1 16,0 0 1-16,3-3-1 16,-3 3 0-16,3 0 0 15,-3 0-1-15,0 0 1 16,3 0 0-16,-5 0-1 15,-1 0 1-15,4 0-1 0,-1 0 0 16,-5-2 0-16,0-1 1 16,-2 1-1-16,-2 2 0 15,-9-2 0-15,1 2 0 16,-5 0 0-16,-3-4 0 16,-8 4 0-16,-1 0 1 0,-6-2-1 15,-4 2 0-15,-8 0 1 16,15 0-1-16,-15 0 0 0,0 0 1 15,9-3-1-15,-9 3 0 16,0 0 0-16,11 0 0 16,-11 0 0-16,0 0 0 15,12 0 0-15,-12 0 0 0,0 0 0 16,12 0 0-16,-12 0 0 16,0 0 0-16,0 0 0 15,0 0 0-15,0 0 0 16,0 0 1-16,0 0-1 15,0 0 0-15,11 0 1 0,-11 0-1 16,0 0 1-16,12 0 0 16,-12 0 0-16,15 0 0 15,-8 0 0-15,-7 0 0 16,18 0 0-16,-11 0 0 0,2 0 0 16,2 0 0-16,-1 0-1 15,0 0 2-15,0 0-2 16,0 0 0-16,0 0 0 15,-10 0 0-15,15 0 0 0,-15 0 0 16,0 0 0-16,10 0 0 16,-10 0 0-16,0 0 0 15,0 0 0-15,0 0 0 0,0 0 0 16,-10 0-6-16,10 0-10 16,-20 0-39-16,10 0-34 15,2-2-1-15</inkml:trace>
  <inkml:trace contextRef="#ctx0" brushRef="#br2" timeOffset="465986.0884">8482 10788 418 0,'0'0'5'0,"0"0"2"15,0 0 1-15,0 0-1 16,0 0 1-16,0 0 0 15,8 0 2-15,-8 0 0 0,13 5-3 16,1-2-3-16,1 1 1 16,5 1-1-16,2 0-1 15,1 3 0-15,7-4-1 16,-6 1 0-16,3-1-2 0,-4 0 0 16,-3 1 0-16,-5 0 0 15,-6 3 0-15,-3 2 0 16,-6 2 0-16,-6 3 0 15,-6 2 0-15,-6 2 0 16,-6 2 0-16,-1 1 0 16,0-2 0-16,0 2 0 0,0-5 0 15,8 1 0-15,-4-5-3 16,15-1-26-16,6-12-55 16,-7 14-5-16</inkml:trace>
  <inkml:trace contextRef="#ctx0" brushRef="#br2" timeOffset="467663.0628">7145 10875 221 0,'0'0'11'0,"0"0"3"0,0 0 6 16,-7 5 1-16,7-5 1 15,0 0 2-15,-11 7-1 16,11-7 2-16,0 0-8 15,-9 7-5-15,9-7-4 16,0 0-1-16,0 0-2 16,-8 10 0-16,8-10 0 0,0 0 0 15,0 0 1-15,0 0-1 16,0 0 0-16,0 0 1 0,-2-7 0 16,2-3 0-16,0-5 0 15,0-6-1-15,0-3 0 16,0-7-1-16,0-1 0 15,0-11 0-15,0 4 0 0,-2-6-4 16,2 2 0-16,0-5 0 16,0 0 0-16,-4-1 0 15,4-1 0-15,0 3 0 16,0-3 0-16,0 1 0 0,0 0 0 16,0-4 0-16,4 3 0 15,-2-1 0-15,0 3 0 16,1-1 0-16,-1 7 0 15,-2 0 0-15,3 3 0 16,-1 3 0-16,-2 2 0 0,2 7 0 16,-2 0 0-1,0-1 0-15,0 1 0 0,0 0 0 16,0 0 0-16,0-6 0 16,-2 9 0-16,-3-3 0 0,3 0 0 15,-3-2 0-15,-1 5 0 16,4 0 0-16,-1-2 0 15,1 7 0-15,-1-6 0 16,3 3 0-16,-2-1 0 0,2 1 0 16,0-3 0-16,-2 0 0 15,2 1 0-15,-3 3 0 16,3 1 0-16,-2 1 0 0,2-1 0 16,0 3 0-16,-3 1 0 15,3 0 0-15,-2 3 0 16,2-2 0-16,0 6 0 15,-2-4 0-15,2 4 0 16,0 1 0-16,0 8 0 16,-4-12 0-16,4 12 0 0,-2-8 0 15,2 8 0-15,0 0 0 16,0 0 0-16,0 0 0 16,0 0 0-16,-3-9 0 0,3 9 0 15,0 0 0-15,0 0 0 16,0 0 0-16,0 0 0 15,0 0 0-15,0 0 0 0,-2 9 0 16,-3 2 0-16,0 3 0 16,-4 3 0-16,1 8 0 15,-7 3 0-15,2 4 0 16,-4 2 0-16,0 0 0 0,-3 2 0 16,1-5 0-16,6 0 0 15,-5-9 0-15,9-2 0 16,-4-3 0-16,5-7 0 0,8-10 0 15,-4 9 0 1,4-9 0-16,0-12 0 16,4-3 0-16,4-4 0 0,5-7 0 15,-4-3 0-15,2-5 0 16,3-3 0-16,2 1 0 16,-5 0 0-16,4 1 0 0,-2 2 0 15,-8 6 0-15,5 7 0 16,-6 4 0-16,5 2 0 0,-9 14 0 15,7-9 0-15,-7 9 0 16,7 9 0-16,-2 8 0 16,4 2 0-16,4 5 0 15,2 5 0-15,5 4 0 16,-2 2 0-16,1-3 0 0,4 4 0 16,2-7 0-16,-1 0 0 15,4-4 0-15,4-3 0 16,-7 6-23-16,7-11-68 15,1-3-5-15</inkml:trace>
  <inkml:trace contextRef="#ctx0" brushRef="#br2" timeOffset="468327.5894">7095 8772 439 0,'0'0'5'0,"0"0"2"15,0 0 2-15,0 0 1 16,0 0 2-16,0 0-1 15,0 0 1-15,0 0-6 0,5-10-6 16,5 7 0-16,5-3 0 16,7-5 0-16,3 4 0 15,5-1 0-15,5 1 0 16,-3 2 0-16,3 2 0 0,-5 3 0 16,-8 0 0-16,-5 8 0 15,-4 1 0-15,-10 9 0 16,-8 5 0-16,-8-1 0 15,-6 5 0-15,-7-1 0 16,-1 3 0-16,0-2 0 0,3-3 0 16,3-6 0-1,6-1 0-15,2-2 0 0,8-3 0 16,5-12 0-16,11 13 0 16,2-8 0-16,13-3 0 0,4-2 0 15,7 0 0-15,4 0 0 16,3 0 0-16,0 0 0 15,-4-2 0-15,0 2 0 0,-5 0 0 16,-3 2 0-16,-12 15-51 16,0-9-38-16</inkml:trace>
  <inkml:trace contextRef="#ctx0" brushRef="#br2" timeOffset="469280.2483">8848 10813 425 0,'0'0'5'0,"0"0"3"16,0 0 1-16,0-10 1 0,0 10 2 15,12-15-1-15,-4 7 1 16,4-1 1-16,0 5-7 16,3-2-6-16,0 6 0 15,5 0 0-15,-2 7 0 0,-6 3 0 16,0 5 0-16,-1 2 0 15,-4 4 0-15,-5-4 0 16,-2 3 0-16,-5-1 0 0,-2-2 0 16,-6-2 0-16,6-3 0 15,-5-4 0-15,12-8 0 16,-15 5 0-16,15-5 0 0,-5-7 0 16,5-6 0-16,5-4 0 15,4-5 0-15,2-3 0 16,1-2 0-16,3 1 0 15,0 5 0-15,-2-1 0 16,-4 9 0-16,-9 13 0 0,10-12 0 16,-10 12 0-16,6 8 0 15,1 4 0-15,-3 0 0 16,4 5 0-16,2 0 0 16,2 0 0-16,3-2 0 0,3-1 0 15,-1-8-10-15,5-12-69 16,1 6-10-16</inkml:trace>
  <inkml:trace contextRef="#ctx0" brushRef="#br2" timeOffset="469967.0088">7254 10840 293 0,'0'0'8'15,"0"0"2"-15,-10 3 4 16,10-3 2-16,0 0 3 16,-12 2 1-16,12-2 0 15,-10 3 0-15,10-3-5 0,0 0-4 16,0 0-2-16,0 0-3 16,10-11-1-16,5-1 0 15,7-8 1-15,8 1 1 0,12-14-1 16,13-2 0-16,7-4 0 15,10-5-1-15,5-1-1 16,5-2-4-16,3-6 0 0,1 5 0 16,-1-3 0-16,-5 4 0 15,-6 3 0-15,-4 7 0 16,-13 2 0-16,-10 8 0 16,-10 4 0-16,-9 6 0 15,-10 7 0-15,-9 6 0 0,-9 4 0 16,0 0 0-16,0 0 0 15,-4 10 0-15,-4-3 0 16,-5 5 0-16,6-2 0 16,-5 2-2-16,-1 4-18 0,1-4-38 15,-2-2-31-15,8-3-2 16</inkml:trace>
  <inkml:trace contextRef="#ctx0" brushRef="#br2" timeOffset="470692.7648">8276 10053 293 0,'0'0'6'0,"0"0"0"16,-10-6 1-16,10 6 0 0,0 0 0 15,-15-2-2-15,15 2-2 16,-10 0-5-16,10 0-9 16,0 0-6-16,0 0-2 0,-8 8-1 15,8-8 1-15,0 0 1 16,0 0 2-16,-4 9 8 16,4-9 11-16,0 0 9 15,0 0 4-15,0 0 4 0,0 0 3 16,0 0 3-16,0 0 1 15,0 0 0-15,0 0-4 16,4 0-4-16,-4 0-3 16,0 0-3-16,0 0-3 0,0 0-2 15,11 10-1 1,-11-10 0-16,15 7-1 0,-3-4 1 16,-1 0 1-16,8-2-1 15,3-1-1-15,0 0 0 0,-2 0-1 16,1-1 0-16,-5-5-5 15,0 4 0-15,-7-1 0 16,-9 3 0-16,10-2 0 16,-10 2 0-16,0 0 0 0,0 0 0 15,0 7 0-15,0-7 0 16,-5 18 0-16,3-5 0 16,-5 1 0-16,-1 6 0 15,4-3 0-15,-5 3 0 0,5-5 0 16,-1-1 0-16,5 2-3 15,-3-6-9-15,3 2-15 16,5-2-59-16,-5-10-4 16</inkml:trace>
  <inkml:trace contextRef="#ctx0" brushRef="#br2" timeOffset="471083.5255">8639 10008 423 0,'0'0'4'0,"0"0"2"16,0 0-1-16,0 0 1 16,0 7 0-16,0-7 1 0,-7 16-1 15,4-9 1-15,3 5-4 16,0-2-1-16,3 2 1 16,4-2-1-16,2-3 1 15,7-4 0-15,1-1 0 0,3-2 0 16,0 0-1-16,-3-8 1 15,3-1-1-15,-8-1 1 16,3 0-1-16,-7 0 0 16,-8 10 0-16,15-9-2 15,-15 9 0-15,0 0 0 16,0 0-1-16,0 0 0 0,10 17 0 16,-5 0-1-16,0 3 1 15,-1 5 1-15,7 5 0 16,-4 1 0-16,-2-1-1 0,0 5 0 15,-3-5-1-15,-2-1-1 16,-7-1-2-16,-3-3-3 0,-10-6-11 16,0-2-65-16,-2-2 0 15</inkml:trace>
  <inkml:trace contextRef="#ctx0" brushRef="#br2" timeOffset="471709.5917">9914 11254 480 0,'0'0'5'0,"0"0"2"16,0 0 1-16,0 0 1 16,0 0-7-16,0 0-2 15,0 0 0-15,0 0 0 16,7 15 0-16,-7-3 0 0,3 5 0 15,-3 0 0-15,0 6 0 16,0-6 0-16,2-2-21 16,-2 3-68-16,0-6-4 15</inkml:trace>
  <inkml:trace contextRef="#ctx0" brushRef="#br2" timeOffset="472179.4545">9029 10161 431 0,'0'0'5'0,"0"0"2"0,0 0 2 15,0 0 1-15,0 0 0 16,0 0 1-16,7 10 0 16,-4 0 0-16,-3 2-5 15,5 3-6-15,-4 5 0 16,6 0 0-16,-7 0-6 0,7-6-47 15,-7 4-34-15,0 0-3 16</inkml:trace>
  <inkml:trace contextRef="#ctx0" brushRef="#br2" timeOffset="472783.5308">7871 8373 450 0,'0'0'4'0,"0"0"0"15,0 0 0-15,0 0 0 16,0 0 0-16,0 0 0 16,7 12 1-16,-7 3 0 0,0 2-3 15,3 10-4-15,-1-1-13 16,-7 8-65-16,8 2-2 0</inkml:trace>
  <inkml:trace contextRef="#ctx0" brushRef="#br0" timeOffset="480543.1101">14050 10880 384 0,'0'0'6'0,"0"0"3"16,0 0 3-16,0 0 1 16,-7-12 1-16,7 12 0 15,0-13 2-15,0 3 0 0,2 2-6 16,-2 8-2-16,18-18-3 16,-6 12-1-16,4-2-4 15,1 1 0-15,1 5 0 16,1-1 0-16,1 3 0 0,-2 0 0 15,-1 5 0-15,-2 4 0 16,-8 6 0-16,-3 3 0 16,-4 2 0-16,-1 5 0 15,-9-6 0-15,-5 8 0 0,0-3 0 16,-3-4 0-16,4-1 0 16,-1-5 0-16,5-1 0 15,0-4 0-15,10-9 0 0,-6 13 0 16,6-13 0-16,11 6 0 15,1-4 0-15,11-2 0 16,2 0 0-16,7-2 0 16,-1-4 0-16,5 1 0 15,-4-3 0-15,0 4 0 16,-4-1 0-16,-8-1 0 0,-3 5 0 16,-4-2 0-16,-13 3 0 15,12 0 0-15,-12 0 0 16,0 0 0-16,0 10-14 0,-10 12-61 15,10-22-12-15</inkml:trace>
  <inkml:trace contextRef="#ctx0" brushRef="#br0" timeOffset="483327.6445">11619 11812 386 0,'0'0'6'0,"0"0"2"15,0 0 2-15,0 0 0 16,0 0 1-16,0 0 1 16,0 0 0-16,5-3 2 15,-5 3-5-15,20-3-3 16,-4-2-1-16,-2 1 0 15,6-1-1-15,2-1 0 0,-2 2-1 16,3 1-2-16,-9-2 0 16,2 3 0-16,-4 2-1 0,-12 0 0 15,7 0 0-15,-7 0 1 16,-5 14-1-16,-7 0 2 16,-6 0-2-16,1 3 0 15,-3 3 0-15,-5 0 0 0,4-1 0 16,-3-4 0-16,7 1 0 15,3-4 0-15,3-2 0 16,6-1 0-16,5-9 0 16,-5 10 0-16,5-10 0 15,11 5 0-15,3-5 0 0,2 0 0 16,8-5 0-16,-4 0 0 16,7 0 0-16,-1 0 0 15,-2 1 0-15,-2-4 0 0,-1 3 0 16,-7 3 0-16,-1-1 0 15,-1 3 0-15,-12 0-2 16,7 0-12-16,-7 0-16 16,-12 3-55-16,12-3-2 0</inkml:trace>
  <inkml:trace contextRef="#ctx0" brushRef="#br0" timeOffset="483743.9999">11947 11972 418 0,'0'0'5'0,"0"0"3"16,0 0 2-16,0 0 2 16,0 0-1-16,-7-12 1 15,7 12 0-15,0 0 0 16,0-10-5-16,0 10-3 0,10-7-4 15,0 7 0-15,0 0 0 16,2 0 0-16,1 0 0 16,-1 4 0-16,-5 4 0 0,4 1 0 15,-8 3 0-15,-3 5 0 16,0-2 0-16,-3 2 0 16,-8-1 0-16,4 2 0 15,-2-3 0-15,-2-4 0 0,1 1 0 16,10-12 0-16,-10 12 0 15,10-12 0-15,0 0 0 16,10 0 0-16,6-5 0 16,3-2 0-16,4-4 0 15,4 4 0-15,-2-8-8 0,5-1-41 16,-6 7-35-16,-7-1-3 16</inkml:trace>
  <inkml:trace contextRef="#ctx0" brushRef="#br0" timeOffset="484778.9269">10030 12195 333 0,'0'0'7'0,"0"0"4"0,0 0 3 15,0 0 4-15,3 6 0 16,-3-6 1-16,0 0 2 16,0 0 0-16,0 0-6 15,0 0-3-15,0 0-4 16,0 0-1-16,10-6-3 15,-3-4-1-15,3-3-3 0,3 1 0 16,2 3 0-16,0-1 0 16,0 2 0-16,-3 4 0 0,4 1 0 15,-7 3 0-15,-2 7 0 16,-4 3 0-16,-1 7 0 16,-2 6 0-16,-7-1 0 15,0 3 0-15,-7 2 0 16,0 0 0-16,-1-1 0 0,1-2 0 15,-2-4 0-15,7-6 0 16,-2 1 0-16,5-5 0 16,6-10 0-16,-6 13 0 0,6-13 0 15,11 0 0 1,3-8 0-16,3-2 0 0,6-2 0 16,3-3 0-16,2 0 0 15,2-5 0-15,2 11-11 16,-7 9-68-16,0-10-7 0</inkml:trace>
  <inkml:trace contextRef="#ctx0" brushRef="#br4" timeOffset="496090.2596">11530 12787 205 0,'0'0'10'0,"0"0"6"0,0 0 4 15,0 0 2-15,0 0 3 16,0 0 1-16,0 0 1 16,0 0 2-16,0 0-7 0,2-10-7 15,-2 10-2-15,0 0-3 16,0 0-3-16,0 0-2 16,0 0-2-16,0 0-1 15,0 0-1-15,0 0-1 0,0 0 0 16,0 0 0-16,0 12 1 15,0 3 0-15,0 2 1 16,0 7 1-16,0 5 0 16,0 1 0-16,0 7-1 0,0 0 1 15,0 0-1 1,0 6 0-16,0-7 0 0,0 2-1 16,0-1 0-16,0-2 1 15,0 1 0-15,0-1 0 16,0-2 0-16,-2-1 0 15,-1-2-1-15,1-3 1 0,-1 0 0 16,3-3-1-16,0-1 0 16,-2-3 0-16,2-1 0 0,-2-1 0 15,2 2 0-15,-3 0 0 16,3-3-1-16,-2-2 1 16,-1 2 1-16,1 0 0 15,-1-5-2-15,0 1 0 0,3 0 0 16,-2-3 0-16,2-10 0 15,0 15 0-15,0-15 0 16,-3 7 0-16,3-7 0 16,0 10 0-16,0-10 0 0,0 12 0 15,0-12 0-15,0 12 0 16,0-2 0-16,0-10 0 16,0 16 0-16,0-16 0 15,-2 15 0-15,2-15 0 16,0 9 0-16,0-9 0 0,0 0 0 15,0 0 0-15,0 0 0 16,0 0 0-16,0 0-9 16,0-5-3-16,0 5-17 15,0 0-48-15,0-15-11 0</inkml:trace>
  <inkml:trace contextRef="#ctx0" brushRef="#br4" timeOffset="496825.9558">11316 13563 390 0,'0'0'5'0,"0"0"3"0,0 0 3 15,0 0 1-15,0 0 1 16,0 0 1-16,0 0 1 0,0 0 0 16,0 0-5-16,0 0-3 15,0 0-2-15,0 0-3 16,0 0 0-16,5 5 0 0,-5-5-2 16,10 17 0-16,0-7 0 15,2 2 0-15,3 3 0 0,2 3 0 16,-1-1 0-16,2 1 0 15,-4-2 0-15,4 2 0 16,-4-1 0-16,-1-2 0 16,2-2 0-16,-6-1 0 15,4-2 0-15,-13-10 0 0,12 15 0 16,-12-15 0 0,11 7 0-16,-11-7 0 0,0 0 0 15,0 0 0-15,0 0 0 16,0 0 0-16,0 0 0 15,7 2 0-15,-7-2 0 16,0 0 0-16,0 0 0 0,0 0 0 16,3-4 0-16,-3 4 0 15,2-10 0-15,-2 10 0 16,7-15 0-16,-2 5 0 0,1-5 0 16,2-1 0-16,3-3 0 15,2-5 0-15,4 1 0 0,-2-4 0 16,4-3 0-16,4 1 0 15,-3 3 0-15,0-1 0 16,0 7 0-16,-6 4 0 16,-1 1 0-16,-3 5 0 15,-10 10 0-15,13-10 0 16,-13 10 0-16,0 0 0 16,0 0 0-16,0 0 0 0,0 0 0 15,0 0 0-15,0 0 0 16,0 0 0-16,0 0 0 15,0 0 0-15,0 0 0 16,0 0 0-16,0 0 0 0,0 0-31 16,0 0-60-16,0 0-3 15</inkml:trace>
  <inkml:trace contextRef="#ctx0" brushRef="#br4" timeOffset="497790.7513">10484 13436 314 0,'0'0'7'15,"0"0"1"-15,0 0 3 16,0 0 1-16,-3 6 2 0,3-6 1 16,0 0 0-16,0 0 0 15,0 0-6-15,0 0-3 16,0 9-2-16,0-9 0 15,0 0 0-15,12 0 1 0,-2-3 0 16,5-1 1-16,9-8 1 16,5-2 0-16,2-7 0 15,12-1 0-15,2-9-2 0,4-1 0 16,1-2-1 0,3-4 0-16,3 2 0 0,-3-4-1 15,-1 6 1-15,-2-2-4 16,-1 4 0-16,-1-1 0 15,-6 6 0-15,1 3 0 16,-9 0 0-16,1 6 0 0,-8 1 0 16,-3 2 0-16,-1 4 0 15,-8 2 0-15,0 1 0 0,-4 4 0 16,-2-2 0-16,-9 6 0 16,12-7 0-16,-12 7 0 15,13-7 0-15,-13 7 0 16,10-10 0-16,-10 10 0 15,9-10 0-15,-9 10 0 0,11-5 0 16,-11 5 0-16,0 0 0 16,0 0 0-16,0 0 0 15,0 0 0-15,0 0 0 0,0 0 0 16,0 0 0-16,0 0 0 16,0 0 0-1,0 0 0-15,-13 5 0 0,1 0-5 16,-6 5-46-16,1 2-38 15,-5 3-2-15</inkml:trace>
  <inkml:trace contextRef="#ctx0" brushRef="#br4" timeOffset="498539.4831">10536 13213 328 0,'0'0'8'0,"0"0"3"15,0 0 3-15,0 0 3 16,0 0 0-16,0 0 1 0,10-9-1 16,-10 9 0-16,0 0-7 15,0 0-3-15,0 0-3 16,2 6-2-16,-2 7 0 15,-2 0 0-15,-3 5 0 0,0 3 0 16,-3 1 0-16,1 3 0 16,-3 0-1-16,2-2 1 15,-2-2-1-15,3-3 0 16,-3-1-1-16,2-1 1 0,3-4-1 16,1-4 0-16,4-8 1 15,-8 12-1 1,8-12 1-16,0 0 0 0,0 0 0 15,0 0 0-15,0 0 0 16,0 0 0-16,0 0 0 0,0 0 0 16,0 0 0-16,0 0-1 15,0 0-1-15,0 0 1 16,0 0 0-16,0 0 0 16,10 2 0-16,0-2 1 0,5 0 0 15,2 0 0-15,5 0 1 16,4 0-1-16,6 0 1 15,0-2 1-15,3-1 0 0,-3 0-3 16,0 1 0-16,-2 0 0 16,-5 0 0-16,0-1 0 15,-7 0 0-15,-6 3 0 0,-12 0 0 16,12 0 0 0,-12 0 0-16,0 0 0 0,0 0 0 15,11 0 0-15,-11 0-9 16,0 0-16-16,29 0-60 15,-29 0-3-15</inkml:trace>
  <inkml:trace contextRef="#ctx0" brushRef="#br4" timeOffset="499318.0774">12062 12703 174 0,'0'0'5'0,"0"0"4"15,0 0 6-15,-9 0 3 16,9 0 5-16,0 0 4 15,-13 0 2-15,13 0 2 16,-10 0-3-16,10 0-1 16,0 0-7-16,0 0-3 0,0 0-6 15,0 0-4-15,0 0-2 16,0 0-1-16,12 0-2 16,6 0 0-16,7 0 1 0,7 0 0 15,8-3 2-15,11-1 1 16,7-4 0-16,9 0 0 15,3 4-2-15,-1-6 1 0,1 2-2 16,-3-1 0-16,-2 1 0 16,-6 1-2-16,-6-1 1 15,-9 4-1-15,-9-1 0 16,-8 1-1-16,-8 0 1 0,-6 2 0 16,-2 2 0-16,-11 0-1 15,0 0 2-15,0 0-2 16,0 0 0-16,0 0-3 15,-8 0-4-15,1 0-5 16,7 0-20-16,-10 10-53 0,-8-10-1 16</inkml:trace>
  <inkml:trace contextRef="#ctx0" brushRef="#br4" timeOffset="499745.599">12696 12438 380 0,'0'0'7'0,"0"0"0"16,0 0 1-16,0 0 2 16,0 0 1-16,7 0 0 0,-7 0 2 15,18 3 0 1,-6-1-5-16,3 1-2 0,3 1 0 15,2 1-1-15,4 0-1 16,-2 3-1-16,1 1-1 16,0-1-1-16,-2 2 0 0,-3-2 0 15,-3-2-1-15,-2 6 0 16,-4-6 0-16,-2 4 1 16,-3 3-1-16,-4 1 1 0,-8 3 0 15,-8 6-1-15,-1-1 1 16,-2 3 0-16,-8 4-1 15,-1 2 0-15,3-4 0 16,-2-3 0-16,4-4 0 0,6-1 0 16,2-2-1-16,2-5 1 15,7-3-2-15,6-9-2 16,0 0-5-16,-3 13-18 16,27-13-57-16,-13-2-1 15</inkml:trace>
  <inkml:trace contextRef="#ctx0" brushRef="#br4" timeOffset="500386.4694">13630 12715 440 0,'0'0'5'0,"0"0"3"16,0 0 1-16,-5-10 1 15,5 10 0-15,-2-12 1 16,2 12 0-16,2-13-4 16,9 9-7-16,3-1 0 15,4 2 0-15,-3 1 0 0,5 2 0 16,0 0 0-16,-3 7 0 16,-4 5 0-16,-6 3 0 0,-4 0 0 15,-3 3 0-15,0-1 0 16,-8 1 0-16,0-4 0 15,1-4 0-15,-3 2 0 16,10-12 0-16,-13 11 0 0,13-11 0 16,-9 0 0-16,9 0 0 15,0-18 0-15,0 3 0 16,6-5 0-16,4-1 0 16,3-6 0-16,0 1 0 15,0 2 0-15,1 4 0 0,-1 2 0 16,-6 9 0-16,-7 9 0 15,10-4 0-15,-10 4 0 16,2 16 0-16,1-1 0 16,0 5 0-16,2 1 0 15,2 5 0-15,0-4 0 0,6 0 0 16,2-2 0-16,5-3 0 16,-3-9-3-16,-9 1-84 15,16-3-1-15</inkml:trace>
  <inkml:trace contextRef="#ctx0" brushRef="#br4" timeOffset="501773.0725">13551 12666 325 0,'0'0'7'0,"0"0"3"15,0 0 4-15,0 0 4 16,-5-8 1-16,5 8 0 16,0 0 2-16,0-12 0 0,0 12-6 15,10-9-2-15,2 3-4 16,8-2-2-16,3 4-1 15,4-2-1-15,3 2-3 16,2 2-2-16,-2 2 0 0,-5 0 0 16,-3 6 0-16,-7 4 0 15,-3 8 0-15,-9-1 0 16,-3 3 0-16,-10 2 0 16,1 6 0-16,-7-6 0 0,2 3 0 15,-4-3 0-15,1-1 0 16,-2-5 0-16,2 2 0 15,3-8 0-15,4 0 0 16,-3-3 0-16,13-7 0 0,-12 7 0 16,12-7 0-16,0 0 0 15,0 0 0-15,0 0 0 16,5-7 0-16,5 0 0 16,5-1 0-16,4-2 0 15,2 1 0-15,1-2 0 0,3 7 0 16,2-5 0-16,3 6 0 15,-5 3 0-15,2 0 0 16,-2 0 0-16,-5 1 0 16,0 7 0-16,-4-1 0 0,0 4 0 15,-6 1 0-15,-2 0 0 16,-6 3 0-16,2-1 0 16,-4 1 0-16,-2 1 0 0,-6-4 0 15,-6 5 0-15,-2-4 0 16,-5 4 0-16,-2-5 0 15,-7-3 0-15,-2 2 0 16,2-3 0-16,-2 2 0 16,2-5 0-16,0-2 0 0,6-2 0 15,2-1 0-15,4 0 0 16,3 0 0-16,15 0 0 16,-13 0 0-16,13 0 0 0,0 0 0 15,0 0 0-15,13 0-73 16,-1-4-20-16</inkml:trace>
  <inkml:trace contextRef="#ctx0" brushRef="#br4" timeOffset="503272.5037">12221 13840 325 0,'0'0'8'16,"0"0"3"-16,0 0 5 15,0 0 3-15,0 0 1 0,-10-7 2 16,10 7 1-16,0 0 0 16,-10-11-6-16,10 11-5 15,0-12-3-15,7 2-3 16,6 1-6-16,5 1 0 0,1 1 0 15,4-1 0-15,2 1 0 16,0 5 0-16,-6-1 0 16,0 3 0-16,-3 5 0 0,-6 2 0 15,-2 4 0-15,-4 1 0 16,-4 2 0-16,-8 3 0 16,-2-2 0-16,1 2 0 15,-3 1 0 1,-4-3 0-16,4 0 0 0,5-5 0 0,0-3 0 15,7-7 0-15,0 12 0 16,0-12 0-16,12 6 0 16,0-4 0-16,3 0 0 15,2-2 0-15,4 3 0 0,1-3 0 16,-5 2 0-16,-2 1 0 16,-3-1 0-16,1 4 0 15,-13-6 0-15,12 12 0 16,-12-12 0-16,0 13 0 0,-5-4 0 15,-6 1 0-15,-5 0 0 16,-4 0 0-16,-4-1 0 16,-5-1 0-16,3 2 0 15,-4-3 0-15,3-1 0 0,2-5 0 16,2 2 0-16,6-3 0 16,-1 0 0-16,9 3 0 15,-2-6-38-15,11 3-49 16,0 0-2-16</inkml:trace>
  <inkml:trace contextRef="#ctx0" brushRef="#br4" timeOffset="504612.1943">10436 13779 333 0,'0'0'7'0,"0"0"3"16,0-13 5-16,0 13 0 16,0-12 3-16,0 12-1 15,0-13 2-15,0 13 0 16,0-11-6-16,0 11-3 0,0 0-2 16,0 0-2-16,0 0-2 15,0 0 0-15,0 0-2 16,0 0 0-16,0 0-1 15,0 0 0-15,0 0-1 0,0 0 0 16,0 0 0-16,0 0 0 16,0 0 0-16,0 0 0 15,0 0 0-15,0 0 1 16,0 0-1-16,0 0 0 0,0 0 0 16,0 0 0-16,0 0 1 15,0 0-1-15,0 0 0 16,0 0 1-16,0 0 0 0,0 0 0 15,0 0 1-15,0 0-2 16,0 0 0-16,0 0 0 16,0 0 0-16,0 0 0 15,0 0 0-15,0 0 0 16,0 0 0-16,0 0 0 0,2-7 0 16,9 7 0-16,1-2 0 15,3 2 0-15,2 0 0 16,1 0 0-16,1 0 0 15,-1 0 0-15,-3 2 0 0,-2 1 0 16,-13-3 0-16,14 15 0 16,-14-6 0-16,0 2 0 15,-2-1 0-15,-8 2 0 16,-2 3 0-16,-3-3 0 0,0 0 0 16,-3 0 0-16,6-1 0 15,-1-4 0-15,4-2 0 16,9-5 0-16,-11 11 0 0,11-11 0 15,8 3 0-15,2-3 0 16,2 0 0-16,6 0 0 16,3 0 0-16,3 0 0 15,-5 0 0-15,4 0 0 16,-6 1 0-16,0-1 0 0,-5 3 0 16,-1 0 0-16,-11-3 0 15,7 9 0-15,-7-9 0 16,-5 20 0-16,-4-10 0 15,-9-1 0-15,-2 2 0 16,-2 3 0-16,-4-4 0 16,0 0 0-16,-2 1 0 0,3-4 0 15,5 0 0-15,3-2 0 16,10 5-4-16,7-10-84 16,2 10-3-16</inkml:trace>
  <inkml:trace contextRef="#ctx0" brushRef="#br1" timeOffset="510456.7826">11513 14659 329 0,'0'0'6'0,"0"0"3"16,0 0 3-16,0 0 2 16,0 0 2-16,0 0-1 0,0 0 1 15,0 0 1-15,-8 8-5 16,8-8-3-16,0 15-2 16,0 0-2-16,0 5 0 15,3 2-1-15,-1 10 1 0,1 3-1 16,-1 5 0-16,-2 4 0 15,3 3-1-15,-1 3 1 16,-2 3 0-16,2 1 0 16,3 0-1-16,-5 0-3 15,5 1 0-15,1 0 0 0,-4-1 0 16,3 0 0-16,-2-1 0 16,-1-4 0-16,-2 3 0 15,2-6 0-15,-2 3 0 0,0-7 0 16,0-3 0-16,0-2 0 15,0-8 0-15,3 0 0 16,-1-8 0-16,3 4 0 16,-3-5 0-16,2-3 0 0,-2-2 0 15,-2 3 0-15,0-6 0 16,0 3 0-16,0-1 0 16,0-1 0-16,0-3 0 15,0-10 0-15,0 15 0 0,0-15 0 16,-2 9 0-1,2-9 0-15,0 0 0 0,0 0 0 16,-4 9 0-16,4-9 0 16,0 0 0-16,0 0 0 15,0 0 0-15,0 0 0 16,0 0 0-16,0 0 0 0,0 9 0 16,0-9 0-16,0 0 0 15,0 0 0-15,0 0 0 0,0 0 0 16,0 0 0-16,0 0 0 15,0 0 0-15,0 0 0 16,0 0 0-16,0 0-8 16,0 0-26-16,0 0-52 15,4-8-4-15</inkml:trace>
  <inkml:trace contextRef="#ctx0" brushRef="#br1" timeOffset="511421.1144">11348 15896 346 0,'0'0'6'0,"0"0"3"0,0 0 3 16,-7-10 3-16,7 10 1 16,-6-9 2-16,6 9 1 15,-1-12 2-15,1 12-5 16,0-8-4-16,0 8-2 0,0 0-3 16,0 0-3-16,0 0-4 15,7 9 0-15,3 6 0 16,0 3 0-16,5 2 0 15,0 4 0-15,4-1 0 0,2 1 0 16,1 1 0 0,-5-3 0-16,1 0 0 0,-1-4 0 15,-2 2 0-15,-3-8 0 16,-4 3 0-16,0-6 0 16,-4-1 0-16,-4-8 0 0,8 12 0 15,-8-12 0-15,0 0 0 16,0 0 0-16,0 0 0 15,0 0 0-15,10-2 0 0,-5-10 0 16,0 0 0-16,2-13 0 16,4 0 0-16,-3-3 0 15,8-1 0-15,-2-5 0 16,1 2 0-16,0-2 0 0,0 5 0 16,-2 3 0-16,-5 3 0 15,1 2 0-15,-4 7 0 16,3 4 0-16,-8 10 0 0,2-10 0 15,-2 10 0-15,0 0 0 16,0 0 0-16,0 0 0 16,0 0 0-16,0 0 0 15,0 0 0-15,0 0 0 16,0 0 0-16,0 0 0 16,0 0 0-16,0 0 0 0,0 0 0 15,0 0 0-15,-2 5 0 16,2-5 0-16,0 10-2 15,10-5-89-15,-10-5-3 0</inkml:trace>
  <inkml:trace contextRef="#ctx0" brushRef="#br1" timeOffset="512504.2468">11364 16391 366 0,'0'0'6'0,"0"0"3"16,0 0 3-16,0 0 1 16,-3-4 1-16,3 4 0 0,0 0 0 15,0 0 1-15,0-10-4 16,12 8-3-16,4-1-2 15,3-2-2-15,8-1-1 16,6 3 0-16,1-3 0 16,7 1-1-16,-4 5-1 15,-5-2-1-15,-5 2 1 0,-1 2-1 16,-10 0 1-16,-3 7-1 16,-8 0 0-16,-5 3 1 15,-3 0-1-15,-7 3 1 16,-7 3-1-16,-6 2 1 0,-4-1-1 15,-3 4 0-15,-2-3 0 16,0 2 0-16,2-2 2 0,0-2-2 16,5-4 0-1,8-1 0-15,4-4 0 0,6-1 0 16,7-8 0-16,5 2 0 16,10-2 0-16,8-2 0 15,7-3 0-15,-1-2 0 16,6-4 0-16,1 2 0 0,0-1 0 15,-2 2 0-15,-4 0 0 16,-2 4 0-16,-6-2 0 16,-2 6 0-16,-5 0 0 0,-5 0 0 15,1 0 0-15,-11 0 0 16,4 13-8-16,-4-13-29 16,-13 5-52-16,13-5-2 15</inkml:trace>
  <inkml:trace contextRef="#ctx0" brushRef="#br1" timeOffset="513055.1763">11952 16412 407 0,'0'0'5'15,"0"0"1"-15,0 0 1 0,0 0 0 16,0 0 1-16,-7 7 1 16,7-7 0-16,-12 14 1 15,2-2-3-15,0-1-3 16,-2 2 1-16,-2 1-1 0,3-2 0 16,0-1 0-16,-1-4-2 15,12-7 0-15,-12 17 0 16,12-17 0-16,0 0 0 15,0 7 0-15,10-7-1 0,4 0 1 16,6-7-2-16,6 0 0 16,3-3 0-16,-2 0 0 15,1 1 0-15,0 1 0 16,-7 1 0-16,-3 2 0 16,-6 2-4-16,-1 3-8 0,-11 0-6 15,0 0-13-15,0 0-11 16,0 0-14-16,-11 5 0 15,-1-2 8-15,-1-3 15 0,1 0 17 16,0 0 16-16,-1 0 17 16,3 2 16-16,3 0 15 15,7-2 2-15,-13 11-6 16,13-2-14-16,0 4-9 0,0-1-7 16,3 5-4-16,1 0-2 15,2 1-3-15,-1 0-3 16,2-4 0-16,-2 1-2 15,2 2-9-15,-7-7-31 0,6 0-43 16,-6-10-2 0</inkml:trace>
  <inkml:trace contextRef="#ctx0" brushRef="#br1" timeOffset="515252.6365">11575 14618 216 0,'0'0'8'16,"0"0"3"-16,0 0 5 15,0 0 2-15,-11-7 2 16,11 7 3-16,0 0 0 16,-7-7 0-16,7 7-6 0,0 0-4 15,0 0-3-15,0 0-2 16,0 0-2-16,19 4 0 16,5-4-1-16,11 0 2 15,11 0 1-15,9 0-2 0,7-3 0 16,8 2-1-16,5-2-1 15,1 1 0-15,-1 2-2 16,0 0-1-16,-3 0 0 16,-2 0 0-16,-1 0 0 15,-5-3 0-15,-4 3-1 16,-3-3 1-16,-4 1 0 0,-5 2-1 16,-11-4 0-16,-8 3 0 15,-4 1 0-15,-8 0 1 0,-4-3 0 16,-13 3 1-16,10 0-1 15,-10 0 1-15,0 0-1 16,0 0 1-16,0 0 0 16,0 0-1-16,0 0-1 0,0 0-1 15,0 0-3-15,-7 0-3 16,7 0-9-16,-13 0-22 16,13 0-44-16,-10 8-3 15</inkml:trace>
  <inkml:trace contextRef="#ctx0" brushRef="#br1" timeOffset="515637.3415">12644 14444 342 0,'0'0'8'0,"0"0"3"16,0 0 4-16,0 0 0 0,-10 0 1 15,10 0 0-15,0 0 2 16,0 0 0-16,12 0-6 16,6 0-5-16,-4 3-2 0,8 1-1 15,2 2 0-15,3 3-1 16,-3 2-2-16,1 1 0 16,0 3 0-16,-7-3-1 15,-6 1 1-15,0 1 0 16,-6 4 0-16,-6-4-1 0,-8 7 2 15,-4-1-1-15,-6 0 0 16,-4-1 0-16,-3 1 1 16,0 0-1-16,-2-3 0 15,-1 0-1-15,8-2 0 16,1-2-2-16,1-4-1 0,7 1-3 16,-1-3-7-16,12-7-20 15,16 12-51-15,-7-7-3 16</inkml:trace>
  <inkml:trace contextRef="#ctx0" brushRef="#br1" timeOffset="516162.29">13001 14504 449 0,'0'0'4'0,"0"0"2"15,0 0 2-15,-4-7 1 0,4 7 1 16,-2-14 0 0,2 14 0-16,0-14-5 15,0 14-5-15,16-12 0 0,0 9 0 16,3 0 0-16,1 3 0 16,3 0 0-16,-1 8 0 15,0 2 0-15,-4 4 0 0,-7 4 0 16,0 2 0-16,-11 0 0 15,0 5 0-15,-7-4 0 0,-8 3 0 16,2-7 0-16,-4 0 0 16,2-4 0-16,3-4 0 15,-1 1 0-15,3-8 0 16,10-2 0-16,-7-4 0 0,7-6 0 16,5-5 0-16,7-7 0 15,6-2 0-15,-1-7 0 16,5 4 0-16,1 2 0 0,-3 1 0 15,-3 6 0 1,-3 3 0-16,-4 8 0 0,-10 7 0 16,13 2 0-1,-10 10 0-15,1 4 0 0,-1 6 0 16,2 1 0-16,0 3 0 16,0 3 0-16,3 2 0 15,2-6 0-15,-1-1 0 0,9-4 0 16,-6-5-35-16,8 0-50 15,0-5-4-15</inkml:trace>
  <inkml:trace contextRef="#ctx0" brushRef="#br1" timeOffset="516504.399">13561 14640 433 0,'0'0'5'16,"0"0"-1"-16,0 0 2 15,-5 3 2-15,5-3 0 16,-12 19 1-16,4-4 1 16,-2 3-1-16,-2 2-2 15,-1-1-2-15,1 4-1 16,1-1-1-16,-1-1-3 0,3-7 0 16,-2 1 0-16,4-5 0 15,7-10 0-15,-10 14 0 0,10-14 0 16,0 0 0-16,12 2 0 15,0-2 0-15,6-2 0 16,2-5 0-16,6 0 0 0,-1 0 0 16,-1-1 0-16,-2 0 0 15,-4 1 0-15,-6 2 0 16,0 5 0-16,-12 0-2 16,11 0-13-16,-11 20-52 15,0-20-20-15</inkml:trace>
  <inkml:trace contextRef="#ctx0" brushRef="#br1" timeOffset="516755.7268">13574 14720 440 0,'0'0'5'0,"0"0"1"16,0 0 1-16,0 0 0 15,0 0 1-15,-8 7 1 16,5 3 0-16,3 4 0 0,-2 6-3 15,2 1-3-15,-3 6-1 16,3 0-2-16,0 5 0 16,0-5 0-16,-2 1 0 0,2-4 0 15,0-2 0-15,0-4 0 16,2-3-2-16,-2-2-13 16,0-13-45-16,13 2-27 15,-13-2-2-15</inkml:trace>
  <inkml:trace contextRef="#ctx0" brushRef="#br1" timeOffset="517736.8912">11460 14662 163 0,'0'0'8'0,"0"0"5"0,0 0 4 16,0 0 3-16,8 5 4 0,-8-5 3 16,0 0 2-16,0 0 0 15,0 0-6-15,0 0-2 16,0 0-4-16,0 0-5 15,2 10-2-15,-2-10-3 0,-5 5-2 16,5-5-1-16,-14 13-1 16,1-3 0-16,-2 2 0 15,-3 3-2-15,-2 2 2 0,-10 8-1 16,2 2 1-16,-13 5 0 16,-1 3 0-16,-8 2 0 15,-1 3 1-15,-8 2 0 16,1 5 0-16,-7-1 0 15,-3 6-1-15,1-1 1 16,0 3-1-16,-2-3 1 0,4 2 0 16,6-3-1-16,2-8-1 15,7-2 1-15,10-6-1 16,1-8 0-16,16-5-2 16,5-3 1-16,-1-6-1 15,11-2-1-15,8-10 1 0,-12 10 1 16,12-10-1-16,0 0 0 15,0 0 1-15,-10 10-1 0,10-10 0 16,0 0 0-16,0 0-2 16,0 0-2-16,0 0-3 15,0 0-4-15,0 0-16 0,0 0-53 16,0 0-6-16</inkml:trace>
  <inkml:trace contextRef="#ctx0" brushRef="#br1" timeOffset="518135.4878">10242 15354 397 0,'0'0'4'0,"0"0"2"15,0 0 0-15,0 0 0 16,0 0 1-16,-2 15 2 0,0-4 0 16,-3 4 1-16,-1 8-5 15,-1-3 0-15,-3 7-1 16,-3 0 0-16,-1 3-2 16,2-5 0-16,-4 2-1 0,4-7 0 15,-3 0 0-15,5-3-1 16,2-4 0-16,6-3 1 15,2-10 0-15,10 12 0 16,9-12 0-16,6-3 1 16,5-6 0-16,5-1 0 15,8 0-1-15,-4 1 1 16,-2-5-3-16,-3 7-2 0,-6 4-4 16,-5 1-13-16,-7 4-63 15,-7 8-2-15</inkml:trace>
  <inkml:trace contextRef="#ctx0" brushRef="#br1" timeOffset="518718.1516">9896 15829 411 0,'0'0'3'16,"0"0"1"-16,0 0 1 0,0 0 0 15,0 0 1-15,-7 0-1 16,7 0 0-16,-5 13 1 15,5-1-3-15,0 3-1 0,0 7-1 16,7 0 0-16,6-2 0 16,2 3 0-16,3-9 1 15,1 2-1-15,1-7 1 0,3-4 0 16,-3-5 0-16,-1-2 1 16,-1-6-1-16,-3-1 1 15,-6-6-1-15,-1 3 0 16,-6-1 1-16,1 0-1 15,-3 1-1-15,0 12 0 0,-3-12 0 16,3 12-1-16,0 0 0 16,-10 12-1-16,10 0 0 15,0 3 1-15,0 3 0 16,6 4 0-16,-4 0 1 16,3-2-1-16,0 0 1 0,0 0-1 15,-5-3 1-15,0 1 0 16,-5-2-1-16,-7-1 0 0,-3-2 0 15,-6 0 0-15,1-1-2 16,-2-2 0-16,0-5-2 16,0 2-5-16,2-7-15 15,2-5-53-15,8 0-8 0</inkml:trace>
  <inkml:trace contextRef="#ctx0" brushRef="#br1" timeOffset="519039.2899">10357 15780 388 0,'0'0'3'0,"0"0"2"15,0 0 2-15,0 0 0 16,7 12 2-16,-7 0 0 16,0 0 1-16,-5 9 0 15,-4-1-3-15,-2-3-1 0,-1 5-1 16,-1-2-1-16,0-3-1 15,1-1-1-15,5-4-1 0,-4-4 1 16,11-8-1-16,-4 12 0 16,4-12 0-16,4 0 0 15,12 0 0-15,2-8 1 0,2 1-1 16,1-1 0-16,2 1-3 16,2-3-1-16,-5 2-5 15,-3-2-4-15,-4 7-11 16,-13 3-24-16,10-9-38 15,-10 9-2-15</inkml:trace>
  <inkml:trace contextRef="#ctx0" brushRef="#br1" timeOffset="519170.9642">10364 15859 341 0,'0'0'6'0,"0"0"3"0,0 0 3 16,-5 10 1-16,3 2 2 16,2 6 0-16,0 2 1 0,0 6 0 15,4 5-5-15,6 3-3 16,-1 3-4-16,12 1-10 15,-8 10-68-15,7-15-8 16</inkml:trace>
  <inkml:trace contextRef="#ctx0" brushRef="#br1" timeOffset="521753.8155">1947 16748 151 0,'5'-3'0'15,"9"2"0"-15,7-2 0 0,4-2 1 16,9 0 1-16,8-5-1 16,18-2 1-16,1-6 2 15,13 1-1-15,0-5-1 16,13 2 3-16,12-5-3 15,4 8 2-15,1-5-1 0,10 2 1 16,8 2-2-16,0 4 2 16,7 1 2-16,0-4-1 15,-5 2 0-15,16 0 1 16,7 0-2-16,-1-2 2 0,-5 2-1 16,11 0-2-16,2-2 0 15,1 5-1-15,-1-4 2 16,-3 1-3-16,-1 3 0 0,-4 0 0 15,3 2 0-15,-7 0-1 16,5 3 1-16,-6-1 0 16,3 3-1-16,-1-2 1 15,-1 5 0-15,-1-5 1 16,1-2 0-16,-4 5 0 16,2-1 0-16,-6-1 0 0,3-1 0 15,-3 2 2-15,-10 0-2 16,4 0 0-16,3 3 0 15,-7 0 0-15,-7 2 0 0,3 0-1 16,-2 0 0-16,-6 2 2 16,0 3-2-16,-7 0 0 15,-8 2 0-15,2-2 1 0,-7 0-1 16,0 3 1-16,-5-6 0 16,0 6 0-16,-4-2 0 15,-4 5-1-15,-2-1 1 16,-5-1-1-16,-3 4 0 0,-3-1 0 15,-2 5-1-15,-7 1 1 16,0 0-1-16,-2-1 0 16,-3 0 0-16,-2 0 0 15,-1 3-1-15,-6 0 1 16,-6 0 0-16,0-1 0 16,-2 2 0-16,-5 0 0 0,-3 2 0 15,1 4 2-15,-3 1-1 16,0 1 1-16,-6 1-1 15,6-2 1-15,-2 3 0 0,2-1-1 16,-1-2 2-16,-2-1-3 16,3-3 1-16,-2 3 0 15,0-1-1-15,-6-4 0 16,8 5 0-16,-11-5 0 0,6 3 1 16,-2 0-1-16,1-3 0 15,-2 1 0-15,-1-2 0 16,-2 5 0-16,1-7-1 15,-2 6 1-15,-5-5-1 0,-1 5 1 16,-5-15-2 0,2 5 1-16,-4-1-1 0,0 4 0 15,4 1 1-15,-4 1-1 16,0 1 1-16,0 1 0 16,0 3 2-16,-4-1 0 15,0 2 0-15,-3 3 0 0,-1 0 1 16,-3 6 0-16,3-3 0 15,-7 2 0-15,15-34-2 16,-15 35 0-16,0 3 0 0,-11-2-1 16,7 0 0-16,-6-2 0 15,-29 44 0-15,54-78-1 16,-34 34 3-16,0 3 0 16,0-2-1-16,-43 34 1 15,32-34 0-15,-2-3-1 16,-1 0 1-16,-2-6 0 15,-5 5 0-15,-1-4 0 16,-1-2 0-16,-8 2 0 0,1-2 0 16,-6 0 0-16,-5-6 1 15,-2 1-2-15,-4 0 1 16,-2 0-2-16,-4-5 2 16,-5-3-1-16,0 1 1 15,0-4 0-15,-7 3-1 16,-1-3 0-16,1-1 0 0,-3-4 1 15,-4 1-1-15,3-2 0 16,-5-3 0-16,5 0 0 16,-5 0 1-16,2 0 0 15,-4 0 0-15,4-3-1 16,-6-2 0-16,0 2 0 16,3-2 0-16,-6-2 0 0,2 1 0 15,-2-1-1-15,-2-1 2 16,0-1-1-16,-2 1 0 15,-1 4 0-15,-1-6 1 16,-4 1-1-16,6-2 0 16,-5 4 0-16,-3-6 0 15,3 4 1-15,-4 0-2 16,2 0 1-16,-1-1 0 16,-1 3 0-16,3-3 0 15,-3 0-1-15,2 0 1 0,-1 3 0 16,3-4 0-16,-3 2 1 15,3-1-1-15,0-1 0 16,2 2 0-16,3 1 1 16,-6 1-1-16,8-1 0 0,-2-1 0 15,4-4 0-15,-2 4 0 16,6-3 0-16,2 1 0 16,-1 2 0-16,8-2 1 15,1-1-2-15,-2-1 2 16,4 1-1-16,2-3 1 15,8 1 2-15,1-10 0 16,4 7 0-16,7-5 0 0,2-2 0 16,6-3 0-1,4 4 0-15,6-9 0 0,3 2-2 16,2-2-1-16,7-1 1 16,7-3 0-16,3-2 0 15,4-4-1-15,19 23 2 0,-22-75 1 16,12 11 0-16,14 3-1 15,12 3 0-15,18 9 0 16,8-4 0-16,14 13 0 0,5 6-2 16,6 7 1-16,14-4-1 15,7 1 0-15,8 1 0 16,9-1-1-16,16 3-3 16,6-2-17-16,16 4-51 0,20 2-6 15</inkml:trace>
  <inkml:trace contextRef="#ctx0" brushRef="#br1" timeOffset="557275.373">2721 7072 272 0,'0'0'8'0,"0"0"4"16,0 0 2-16,0 0 3 15,0 0 0-15,0 0-1 16,0 0 2-16,0 0 0 16,0 0-8-16,-6 20-4 0,6-2-3 15,0 6-2-15,0 3 1 16,0 5-1-16,5 3-2 16,0 0-2-16,2-3-5 15,1-2-10-15,-1-1-22 0,-4-4-36 16,4 3-5-16</inkml:trace>
  <inkml:trace contextRef="#ctx0" brushRef="#br1" timeOffset="557479.8362">2754 7790 263 0,'0'0'2'16,"0"10"0"-16,-3 3 0 16,2-1 1-16,-2 6-3 15,-3-1-6-15,5 2-15 16,1 9-30-16,0-7-14 0</inkml:trace>
  <inkml:trace contextRef="#ctx0" brushRef="#br1" timeOffset="557657.3658">2754 8264 167 0,'0'0'3'0,"0"0"-1"16,-4 17 0-16,4-17 1 15,-5 18-4-15,1-9-8 16,3 1-17-16,1 4-26 15</inkml:trace>
  <inkml:trace contextRef="#ctx0" brushRef="#br1" timeOffset="557796.9817">2720 8480 212 0,'0'0'1'16,"0"0"0"-16,0 0-12 15,-7-8-28-15,7 8-17 16</inkml:trace>
  <inkml:trace contextRef="#ctx0" brushRef="#br1" timeOffset="558747.1467">7389 6711 280 0,'0'0'8'0,"0"0"6"0,0 0 2 15,0 0 4-15,0-8 1 16,0 8 3-16,0 0-3 15,0 0 1-15,0 0-8 16,0 0-4-16,0 18-4 0,0 6-2 16,2 1-3-16,0 9-1 15,1 4-2-15,2 4-4 16,-3-2-9-16,4 1-21 16,6 0-44-16,-7-5-3 0</inkml:trace>
  <inkml:trace contextRef="#ctx0" brushRef="#br1" timeOffset="558926.6788">7401 7402 327 0,'0'0'4'16,"0"0"-1"-16,0 0 1 15,-5 9 1-15,5-9-2 0,-5 16-1 16,5-4-7-16,-2 1-16 15,-3-7-44-15,5 11-7 16</inkml:trace>
  <inkml:trace contextRef="#ctx0" brushRef="#br1" timeOffset="559119.1525">7343 7833 249 0,'0'0'3'0,"0"17"-1"16,0-7 2-16,0 5 0 16,0 0-1-16,0-1 1 15,-2 4-1-15,2 2-2 0,0-8-11 16,0 1-26-16,-5-6-28 16,5-7-2-16</inkml:trace>
  <inkml:trace contextRef="#ctx0" brushRef="#br1" timeOffset="559494.7888">7381 6768 264 0,'0'0'1'0,"0"0"1"15,0 12 2-15,0 8-1 0,3 5-4 16,2 9-17-16,2 16-40 16,2 4-3-16</inkml:trace>
  <inkml:trace contextRef="#ctx0" brushRef="#br1" timeOffset="560353.1585">2754 6740 235 0,'0'0'1'0,"0"0"-1"16,0 0-2-16,0 0 0 0,-4 13 1 16,1 2-1-16,1 7-2 15,-3 8-11-15,3 9-28 16,2 4-15-16</inkml:trace>
  <inkml:trace contextRef="#ctx0" brushRef="#br1" timeOffset="560494.7754">2775 7481 215 0,'0'0'1'0,"-4"12"2"16,3-2-15-16,1 6-44 16,0 1-2-16</inkml:trace>
  <inkml:trace contextRef="#ctx0" brushRef="#br4" timeOffset="589162.4067">11600 14464 258 0,'0'0'10'0,"0"0"6"0,0 0 3 15,0-10 4-15,0 10 2 16,2-10 1-16,-2 10 2 15,0-12 0-15,0 12-8 16,-2-10-5-16,2 10-4 0,-15-12-4 16,3 7-2-16,-4-3-1 15,-1 4-1-15,-3-1-1 16,-3 2-2-16,-2 1 1 16,1 2 1-16,-1 0-2 0,0 5 1 15,0 2 0-15,0 6-1 16,4 4 0-16,-2 0 1 15,5 7-1-15,1 5 0 16,2 0 1-16,5 2-1 16,1 1 0-16,3 4 1 0,3 0-1 15,3 0 1-15,5-2-1 16,6-1 2-16,3-3-2 16,6-1 0-16,8-4 0 0,-1-3 0 15,7-7 0-15,2-2 0 16,3-5 0-16,-1-4 0 15,4-2 0-15,-2-2 0 16,0-5 0-16,-4-2 0 0,2-4 0 16,-6-1 0-16,1-5 0 15,-6 0 0-15,-2-3 0 16,-2-6 0-16,-9 5 0 16,4-4 0-16,-6-2 0 0,-7 2 0 15,0-2 0-15,-2 0 0 16,-3 2 0-16,-3 0 0 15,-5-2 0-15,1 2 0 16,-8 3 0-16,-2 0 0 16,-1-1 0-16,-3 3 0 0,-2 3 0 15,-2 0 0-15,-3 2 0 16,1 5 0-16,-3 0 0 16,3 2 0-16,-1 1 0 15,4 2 0-15,-3 2 0 0,-1 0 0 16,3 3 0-16,0 0 0 15,0 0 0-15,4 8 0 16,0 2 0-16,-4 4 0 0,3 0 0 16,0 6 0-16,4 5 0 15,-2 2 0-15,3 5 0 16,4 0 0-16,3 0 0 16,6 6 0-16,1-2 0 15,3-1 0-15,3 0 0 16,4-3 0-16,8-2 0 0,0-3 0 15,10-1 0-15,1-5 0 16,4-6 0-16,6 0 0 16,3-8 0-16,4-1 0 0,-1-6 0 15,3 0 0-15,-1-6 0 16,-3-4 0-16,3-4 0 16,-7-1 0-16,-2-4 0 0,-3-4 0 15,-7 0 0-15,-7-6 0 16,-4 4 0-16,-3-5 0 15,-9 0 0-15,-2-4 0 16,-5 4 0-16,-7-5 0 0,-6 3 0 16,-1 3 0-16,-6-4 0 15,-1 5 0-15,-1 2 0 16,0 4 0-16,-3 2 0 16,1 2 0-16,-2 6 0 15,1-1 0-15,0 8 0 0,1 0 0 16,-1 5 0-16,-3 5 0 15,4 5 0-15,-1 7 0 16,2 6 0-16,-4 4 0 16,6 8 0-16,1 1 0 0,2 5 0 15,5 1 0-15,6 3 0 16,5-6 0-16,4-2 0 16,3 3 0-16,10-8 0 0,2 1 0 15,8-6 0-15,8-5 0 16,-2-2 0-16,10-3 0 15,-2-5 0-15,7-2 0 16,-2-5 0-16,3-5 0 0,-5 0 0 16,4-5 0-16,-4-5 0 15,-3-2 0-15,-1-8 0 16,-6-5 0-16,1-4 0 16,-6-4 0-16,-5-6 0 15,-6-2 0-15,-6 0 0 0,-5-1 0 16,-11 0 0-16,-8 5 0 15,-4 5 0-15,-2-1 0 16,-10 8 0-16,3 3 0 16,-3 5 0-16,2 5 0 15,0 4 0-15,0 3 0 0,-5 5 0 16,4 5 0-16,4 6 0 16,0 3 0-16,7 6 0 0,2-1 0 15,5 6 0-15,11 6 0 16,1-10-35-16,8 9-56 15,12-3-2-15</inkml:trace>
  <inkml:trace contextRef="#ctx0" brushRef="#br4" timeOffset="590012.1708">11606 14650 338 0,'0'0'8'16,"0"0"3"-16,0 0 4 16,-6-3 1-16,6 3 1 0,-11-4 0 15,11 4 0-15,-16 0 0 16,16 0-6-16,-18 2-5 16,18-2-2-16,-15 14-2 15,7-6-1-15,6 2 0 16,-1 0 0-16,3 3 0 0,3-4 0 15,-3-9 1-15,18 13 0 16,-6-8 1-16,3-3 1 16,2-2 0-16,-3 0 1 15,2-4-1-15,-3-4-1 0,-4-4-3 16,-2-6 0-16,-3 1 0 16,-4-1 0-16,0 2 0 15,-6-2 0-15,-1 5 0 16,-10 1 0-16,4 5 0 0,-1 2 0 15,-4 5 0-15,0 0 0 16,1 5 0-16,4 5 0 16,-1-1 0-16,4 2 0 0,4 1 0 15,4 3 0-15,2-3 0 16,5 0 0-16,5 0 0 16,7-1 0-16,3-1 0 15,3-5 0-15,2-2 0 16,-3-3 0-16,-2 0 0 0,0-8 0 15,-8-5 0 1,-2 3 0-16,-4-2 0 0,-6-3 0 16,-4-2 0-16,-3 2 0 15,-3 2 0-15,-5 7 0 0,-4-2 0 16,-2 4 0-16,-1 4 0 16,3 6 0-16,-2 2 0 15,9-1 0-15,-1 3 0 16,4-3 0-16,6 4 0 0,3-11 0 15,3 11 0-15,9-6 0 16,1 1 0-16,4-5 0 16,5-1 0-16,-4 0 0 15,1 0 0-15,-6-7 0 0,-1 2 0 16,-12 5 0-16,10-11 0 16,-10 11 0-16,-12-11 0 15,2 6-82-15,-3 5-6 16</inkml:trace>
  <inkml:trace contextRef="#ctx0" brushRef="#br4" timeOffset="600893.4258">11045 13743 82 0,'0'0'2'0,"0"0"-1"16,0 0 2-16,-7 0 0 16,7 0 1-16,-12 11 1 0,12-11 2 15,-18 12 0-15,8-2 0 16,3-3 0-16,-4 3 1 15,4 0 0-15,-2 0 0 16,0 2 1-16,0 0-1 16,-1 5 0-16,2 0-1 0,-2 4-2 15,1-4 0-15,-2 8-1 16,6-4 0-16,-2-1-1 16,0-1-2-16,4 3 0 15,0-5 1-15,3 0-1 0,0 1-2 16,3-3-1-16,2 5 2 15,0-3 0-15,2 0 2 16,-2-4-1-16,3 3 1 16,-1-5 1-16,6 1 2 15,-3-6 2-15,2 1-2 0,4-2 1 16,-2 0-1-16,1-1-1 16,2 2 1-16,1-2-2 15,-1 1 1-15,3 0 1 0,-1 0-2 16,4-3 0-16,0 4 0 15,-1-4 1-15,0 1-2 16,1 1-1-16,-3-1 0 16,2-1 0-16,-5 4 0 15,3-5-1-15,3 2 1 0,1 3 0 16,4-4 0-16,-3 1 0 16,2 2 0-16,-2-3-1 15,5 0 1-15,-7 4 0 0,4-4-1 16,-5 1 2-16,-2 0-2 15,0-2 1-15,-1 2 1 16,2-3-1-16,1 0 1 16,0 0-1-16,3 0 0 0,-2 0 0 15,1-3-1-15,2-1 1 16,-2 1 0-16,3-2-1 16,-4 0 1-16,2 1-1 15,-5-2 0-15,4 1 1 0,-4-1 0 16,5 3 0-16,0-3-1 15,-5-1 1-15,2 2 1 16,-1-3-1-16,-2 1 1 16,-1-1 0-16,-2-2 0 0,0 1 0 15,-4 2 2-15,-3-6 1 16,4-2 0-16,-3 0 1 16,1 0-1-16,-5 0 2 15,2-2-1-15,-3 5 2 0,-3-6-2 16,2 6 0-16,-4 3 0 15,0-7-1-15,0 3 0 16,0 1-1-16,-6 2 0 16,4 1-1-16,-3-1 0 15,2 0-1-15,-1 0-1 0,1-1 0 16,-3-1 0-16,5 3 0 16,-5-3 0-16,4-1 0 15,-1 1 0-15,-2-4 0 16,1 4 1-16,1 3 0 0,-3-3 1 15,5 1-1-15,-5 1 0 16,6 10 0-16,-9-15 0 16,9 15 1-16,-8-15 0 0,8 15-2 15,-7-9 0-15,7 9 1 16,-6-12-1-16,6 12 1 16,-4-11-1-16,4 11 0 15,-8-9 0-15,8 9-1 0,-7-9 1 16,7 9-1-16,0 0 1 15,-9-12-1-15,9 12 0 16,0 0 1-16,-11-9-1 16,11 9 1-16,-10-8-1 15,10 8 0-15,-13-10 1 16,13 10 0-16,-9-7 0 16,9 7 0-16,0 0 0 0,-8-13 0 15,8 13 1-15,0 0-1 16,-4-9 0-16,4 9 0 0,0 0 0 15,0 0 0-15,-9-10 0 16,9 10 0-16,0 0-1 16,0 0 1-16,-2-10 0 0,2 10-1 15,0 0 1-15,0 0-1 16,-5-12 1-16,5 12 0 16,0 0-1-16,0 0 1 15,0 0-1-15,0 0 0 0,-5-9 0 16,5 9-1-16,0 0 0 15,0 0-2-15,0 0 0 16,0 0 0-16,0 0 0 16,0 0 0-16,-4 9 0 15,4-9 1-15,-3 14 1 16,3-3 0-16,-3-2 2 16,3 1-1-16,0-10 1 0,-2 15-1 15,2-15 1-15,-2 12-1 16,2-12 0-16,-3 8 1 0,3-8-1 15,0 0 0-15,0 9 1 16,0-9 0-16,0 0 1 16,0 0 0-16,0 0 0 0,0 0 1 15,0 0-1-15,0-8 0 16,0 1-1-16,0-5 0 16,3 0 0-16,-3-3-2 15,4-2 0-15,-1 0 1 0,0 4-1 16,-1-5 0-16,3 8 1 15,0 1-1 1,-5 9 0-16,4-13 1 0,-4 13-2 16,11-2 1-16,-11 2 0 15,14 0-1-15,-3 0 1 16,1 5 1-16,0 2-1 0,4 1 1 16,4 1-3-16,-1 3-11 15,4 6-34-15,-2-5-32 16,2 0-3-16</inkml:trace>
  <inkml:trace contextRef="#ctx0" brushRef="#br4" timeOffset="607552.4948">11975 15044 413 0,'0'0'3'0,"0"0"3"16,0 0 2-16,0 0 1 15,0 0-1-15,0 0 2 0,0 0-1 16,0 10 2-16,0-1-3 16,2 11-4-16,1 1-1 15,-1 7 0-15,3 1-1 16,-5 2 0-16,2-1-1 0,4 0 0 16,-3-3 0-16,-1-2-1 15,0-4 0-15,-2-9 1 16,3 0-1-16,-3-12 1 15,2 10 1-15,-2-10-1 0,0 0 0 16,0-10 2-16,-2-5-3 16,-5-5 0-16,-2-7 0 15,2-5 0-15,-2-5 0 16,3-6 0-16,-4 4 0 0,3-2 0 16,0 5 0-16,1 6 0 15,5 1 0-15,-2 5 0 16,3 7 0-16,3 1 0 15,4 3 0-15,5 1 0 16,3 2 0-16,4 6 0 16,6 0 0-16,1 4 0 15,1 5 0-15,0 6 0 0,-3 1 0 16,2 0 0-16,-6 3 0 16,0-3 0-16,-6 0 0 15,-1-1 0-15,-6 1 0 0,-2 3 0 16,-2-5 0-16,-6 3 0 15,-4-2 0-15,-8 1 0 0,-2 1 0 16,-3-3 0-16,-5 2 0 16,1-4 0-16,-4-2 0 15,-2-2 0-15,8-2 0 16,-1 1 0-16,6 0 0 16,-1-3 0-16,8 0 0 0,3 0 0 15,7 0 0-15,0 0 0 16,0 0 0-16,0 0-4 15,0 0-37-15,0 0-46 16,7 0-3-16</inkml:trace>
  <inkml:trace contextRef="#ctx0" brushRef="#br4" timeOffset="691328.7888">15465 15475 231 0,'0'0'4'16,"-7"0"4"-16,7 0 0 0,-11-2-1 15,11 2 0-15,-9 0-1 16,9 0 2-16,0 11 0 16,9-3-3-16,9 2-1 15,12 0-1-15,14 0 3 16,18-2 1-16,11-4 0 0,19-1 2 16,14-3 0-16,25-4 0 15,18-5 1-15,13 1-1 16,16-1 0-16,15 2-2 15,7-1 2-15,11 6-3 16,5-1-1-16,1 3-1 0,-1 0-1 16,-7 0-1-16,-5 0 0 15,-15 3 0-15,-8-1 0 16,-17 3-2-16,-17-2 1 0,-22 1-1 16,-16 2 1-16,-27 0-1 15,-13 0-1-15,-22-1 2 16,-24 1-1-16,-23-6 0 15,-15 12 0-15,-29-7-1 0,-22-1 1 16,-21 4-1-16,-25-3 0 16,-22-3-1-16,-28 1-1 15,-14-1 1-15,-21 1 0 16,-16-3 1-16,-13 0 0 0,-11 0 0 16,-1 0 2-16,1 0 0 15,7 0 0-15,18 0 1 16,15 0-1-16,27 0 1 15,25 0 0-15,30 0-1 0,28 0 0 16,33 0 0-16,25 0-1 16,29 0 0-16,12-3 1 15,35 1-1-15,20-1 1 16,28 1 1-16,22-3 0 16,29 2 2-16,20 1-1 0,21 2 1 15,19 0 1-15,15 2-1 16,12 6 0-16,8-1-1 15,9 3 0-15,-8 0-2 0,1 3 1 16,-12-1-1-16,-10 0 0 16,-17-2-1-16,-18 3 0 15,-29-1 0-15,-26-2 0 16,-26-3 0-16,-27-2 1 0,-24 0 0 16,-22-3 0-16,-32-2 0 15,-17 5 0-15,-26-5 1 16,-19 0-1-16,-17-2 1 0,-13-3-1 15,-17 3-1-15,-13-3 0 16,0 2-6-16,-7-4-16 16,-11 4-59-16,21-1 1 15</inkml:trace>
  <inkml:trace contextRef="#ctx0" brushRef="#br4" timeOffset="763589.903">10836 4424 157 0,'0'0'7'0,"0"0"6"0,0 0 3 15,-2-10 2-15,2 10 2 16,0 0 1-16,0-14 1 15,0 14 2-15,9-8-6 16,1 4-2-16,6-2-3 0,3 1-1 16,4-1 0-16,7 2-2 15,7-1 1-15,6-2-2 16,6 4-1-16,3-2-1 0,10 0-1 16,1 0 0-16,4 0-1 15,-1 3-1-15,7 0-1 16,-6-1 0-16,5-2 0 15,1 5-1-15,-4-3-1 16,0-1 1-16,-1 4-1 0,1 0-1 16,-2-2 1-16,3 2-1 15,-6-3 1-15,3 0 0 16,-1 1-1-16,-4 2 1 16,1-3-1-16,0 3 1 15,-1-2-1-15,3 0 1 0,-3 2 0 16,0-3-1-16,3 3 1 15,0-5 0-15,3 2 0 16,2 2 0-16,2-3-1 16,-1 2 1-16,0-1-1 0,-1 3 1 15,0-2-1-15,-2 2 0 16,-2-3 0-16,-2 3 1 0,-2 0-1 16,-2-3 1-16,2 3-1 15,-5 0 0-15,3 0 1 16,0 0-1-16,-5 0 1 15,1 0-1-15,-2-1 0 16,-1 1 1-16,-2-3-1 0,-1 3 1 16,-4 0-1-16,4-3 1 15,-5 3-1-15,2 0 1 16,-2 0-1-16,0 0 1 16,-1 3-1-16,1-3 1 0,-3 0-1 15,4 0 0 1,-2 0 1-16,1 0-1 15,-4 0 0-15,4 0 1 0,-2 0-1 16,-1 0 0-16,1 0 1 16,-6 3-1-16,0-3 0 0,-3 0 0 15,1 1 0-15,-5-1 0 16,-2 3 0-16,-3 0 0 16,-3-1 0-16,-2-2 0 0,0 3 0 15,-5 3 0-15,-3-5 0 16,-2 5 0-16,0-1 0 15,-10-5 0-15,14 9 0 16,-14-9-1-16,8 12 1 0,-8-12 1 16,0 18-1-16,0-8 1 15,-5 0-1-15,-2 5 1 16,-3-3-1-16,0 3 0 16,-2 2 1-16,0 3-1 15,0 0 0-15,1 1-1 0,-2 2 2 16,3 0-2-16,1 4 1 15,-2 0 0-15,2 0 0 16,1 3-1-16,1-3 1 16,-1 0 1-16,1 4 0 0,2-5 0 15,0-1 0-15,3 0 0 16,-1 0 0-16,1-5 0 16,2-1 0-16,0-1 0 0,0-1-1 15,0 1 0-15,2-3 0 16,-2 0 0-16,0-3 1 15,3 0-1-15,-3 0 0 16,0 0 0-16,2-1 0 0,-2-2 0 16,0 1 1-16,0 1-1 15,0-4 0-15,0 3 0 16,0-3 0-16,0-7 1 16,0 18-1-16,0-18 0 0,-2 14 0 15,2-14 0 1,0 13 0-16,0-13 0 0,0 6 0 15,0-6 1-15,-8 11-1 16,8-11 1-16,0 0-1 16,-12 10 1-16,4-2-1 0,-2-5 1 15,-2 3-1-15,-3-3 1 16,0 2-1-16,-5 2 0 16,0-2 1-16,-6 0-1 0,2 0 0 15,-8 2 0-15,0-2 0 16,-5 3 0-16,-4-4 1 15,-4 2-2-15,-2 1 1 16,-4-2 1-16,-2 0-1 0,1 1 0 16,-6-4 0-16,5 3 1 15,-5-3-1-15,1 1 0 16,0-1 0-16,0 1 0 16,-2 0 0-16,5-2 0 15,-8 5 0-15,0-4 0 0,-1 5 1 16,-3-2-1-16,-1 0 0 15,0 0 0-15,-3 0 0 16,1 2 0-16,2-4 0 16,-4 2 0-16,2-2 0 15,0 1 1-15,1-1-1 0,-1-1 0 16,-1 3 0-16,3-1 0 16,-4-1 0-16,0 0 0 0,2 3 0 15,2-1 0-15,0-3 0 16,-3 3 1-16,-2-3-1 15,5 1 0-15,-1 1 0 16,-1 2 1-16,5-4-1 0,-1 3 0 16,1-2 0-16,-1-1 0 15,3 0 0-15,-4 3 0 16,7-2 0-16,0-1 1 16,-1 3-2-16,1-2 2 0,1 1 0 15,3-1 0 1,1 5 0-16,-1-7 0 0,3 4 0 15,2 1 0-15,0-4 2 16,1 2-3-16,1-2 0 16,4-1 0-16,4 5 0 15,0-6 0-15,3 3 0 0,1-1 0 16,5 1 0-16,1 0 0 16,3-2 0-16,4-1 0 0,-2 3 0 15,5-3 0-15,1 2 0 16,3-2 0-16,-1 0 0 15,2 0 0-15,3 0 0 16,2 0 0-16,0 0 0 0,3 3 0 16,7-3 0-16,-16 3 0 15,16-3 0-15,-7 0 0 16,7 0 0-16,0 0 0 16,0 0 0-16,-10 0 0 15,10 0 0-15,0 0 0 0,0 0 0 16,0 0 0-16,0 0 0 15,0 0 0-15,0 0 0 16,-7-6 0-16,7 6 0 16,-6-9 0-16,-1-2 0 0,5 1 0 15,-6-4 0-15,4-4 0 16,-5-1 0-16,7-4 0 16,-3-7 0-16,3-4 0 0,-1-6 0 15,1-4 0-15,0-3 0 16,2-6 0-16,0 2 0 15,0-5 0-15,0 2 0 16,0 0 0-16,2 2 0 0,3 2 0 16,-3 1 0-16,3 4 0 15,-3 1 0-15,4 2 0 16,-3 4 0-16,-1 3 0 16,-2 3 0-16,2 5 0 15,-2 7 0-15,0 3 0 0,0 2 0 16,0 6 0-16,0 9 0 15,0-11 0-15,0 11 0 16,0 0 0-16,0 0 0 16,3 11-2-16,15 4-86 15,8-1-3-15</inkml:trace>
  <inkml:trace contextRef="#ctx0" brushRef="#br0" timeOffset="977360.582">13779 1330 128 0,'0'0'1'16,"0"0"0"-16,0 0 0 15,0 0-2-15,0 0-13 16,0 0-34-16,0 0-1 16</inkml:trace>
  <inkml:trace contextRef="#ctx0" brushRef="#br0" timeOffset="979938.5365">15214 892 256 0,'0'0'6'0,"0"0"-2"0,0 0 2 15,0 0 1-15,0 0-1 16,0 0 1-16,0 0 1 15,0 0-3-15,0 0-18 16,28-3-43-16,-16 8-11 16</inkml:trace>
  <inkml:trace contextRef="#ctx0" brushRef="#br0" timeOffset="981278.1794">17358 2663 252 0,'0'0'4'0,"0"0"0"16,0 0 2-16,14 10-1 15,-14-10-6-15,16 16-35 16,-2-5-20-16</inkml:trace>
  <inkml:trace contextRef="#ctx0" brushRef="#br0" timeOffset="981480.2836">17558 2816 305 0,'0'0'10'0,"0"0"8"0,0 0 2 16,0 0 2-16,0 0 1 15,0 0-1-15,0 0-1 16,0 0 1-16,0 0-9 16,0 0-10-16,0 0-5 0,10 0-9 15,-10 0-14-15,0 0-36 16,16 3-19-16</inkml:trace>
  <inkml:trace contextRef="#ctx0" brushRef="#br0" timeOffset="995130.1533">9466 6985 101 0,'0'0'3'0,"18"3"0"0,-3 0 3 16,7-1 2-16,8 1 2 16,6-3 3-16,15 3 4 15,9-2 0-15,9-1 2 16,3 0 0-16,23-7 1 0,9 2-1 15,13-5-3-15,5 0-1 16,18-5-1-16,6 3-2 16,9-5-2-16,6 2-2 15,5 1-1-15,3-3-2 16,10 0-1-16,4 1 0 0,-3 0-1 16,0 2-1-16,-5 2 0 15,7-1-1-15,-13 1 0 16,-3-1 1-16,-8 2-1 0,-12 2 2 15,-7 2-2-15,-12-3 2 16,-15 5-1-16,-19-3 0 16,-9 4 0-16,-13 1 0 15,-18-2 0-15,-16 2 3 0,-11 2-2 16,-7-2-2-16,-9 1-6 16,-10 2-13-16,-7-6-32 15,-9 6-21-15</inkml:trace>
  <inkml:trace contextRef="#ctx0" brushRef="#br0" timeOffset="996501.1461">9521 7736 150 0,'0'0'2'0,"0"0"0"15,0 0-2-15,0 0 1 16,0-9 0-16,0 9 0 15,10-6 1-15,3 5 4 0,4-4 0 16,13 1 2-16,5 2 2 16,12-5 1-16,5-1 0 15,10 3 0-15,3-2-1 16,15-4-1-16,7 4-3 16,-1-3-1-16,6 1-1 0,8-4-1 15,4 4 1-15,4-7-2 16,11 1 1-16,-1 1 0 15,2 1-1-15,10 1 2 0,4-1-2 16,-3 1 1-16,6 5-1 16,-5-1 0-16,-8 3 0 15,6 0-1-15,1 1 0 0,-4-2 1 16,-8 1-2-16,3 0 1 16,2 0-1-16,-9 2 2 15,3-4-2-15,-10 5 1 16,-8-6-1-16,-1 6 0 0,0-2 1 15,-12 1-1-15,-4 0 0 16,-7 1 0-16,-6 0 1 16,-3-1-1-16,-7 0 0 15,-7 2 0-15,-12-2 0 16,1 0 0-16,-12 1 1 16,0-1 0-16,-11 0 1 0,1-1 1 15,-4 2 0-15,-6-4 1 16,-10 6 0-16,10-10-1 15,-10 10 2-15,12-13-2 0,-12 13-1 16,13-15-1-16,-8 6 0 16,2-1 1-16,-2 3-1 15,2-3 0-15,1 0 0 16,-1 0 0-16,-2 2 0 0,3-4 0 16,2 2-1-16,-3 0 1 15,1 0-1-15,1 1 0 16,4-1 1-16,-5 2 0 0,5-2 1 15,-6 3 0-15,2-1 0 16,3 2 1-16,-1-2-1 16,-4-2 1-16,3-1 0 15,-2 2-1-15,-2-1 2 16,2-3-1-16,-3 3 0 16,4-4 1-16,-5 4 0 0,-1-5 1 15,-2 0 0-15,-1 0-1 16,0 1 0-16,0-4 0 15,0 1 0-15,-6-1-2 0,0 0 1 16,-4 1-2-16,2 1 0 16,-4-5 0-16,-2 4 0 15,-6 1 0-15,0-5-1 0,-2 1 1 16,-3 3-1-16,-3-3 0 16,-2 1 1-16,-2 1-1 15,2 0 0-15,-2 1 1 16,0 2-1-16,0 0 1 0,-1 6-1 15,1-1 1-15,2 0-1 16,-2 3 0-16,2 2 1 16,4 1-1-16,4 2-1 15,3-1-2-15,4 2-4 16,5 1-7-16,10 0-5 16,-7 0-24-16,7 0-32 0,5 0-5 15</inkml:trace>
  <inkml:trace contextRef="#ctx0" brushRef="#br0" timeOffset="998829.6221">12905 7582 214 0,'0'0'7'0,"0"0"4"15,0 0 2-15,0 0 4 16,0 0 2-16,0 0 0 16,0-7-1-16,0 7-1 15,0 0-8-15,0 0-4 0,0 0-2 16,0 10-3-16,0 4-1 16,0 4-1-16,3 5 0 15,-1 1 2-15,-1 3 2 16,-1 2 0-16,4-3-1 0,-2-6 0 15,1 0-1-15,-3-6 0 16,1-1-1-16,-1-2 0 16,3-2 0-16,-3-9-2 0,0 10 0 15,0-10-1-15,0 0 0 16,0 0-2 0,0 0 1-16,0 0-1 0,0 0 1 15,0 0 0-15,0 0-2 16,0 0 0-16,0 0 0 0,0 0 0 15,0 0-2-15,0 0 1 16,0 0-2-16,0 0 1 16,0 0 3-16,0 0-1 15,0 0 3-15,0 0 0 0,0 0 2 16,13 0 2-16,-13 0 1 16,12 2 0-16,0-2 0 15,1 0 2-15,4 0-2 0,1 0 0 16,4 0 0-16,0 0-1 15,3 0 1-15,-2 0-1 16,0 0 1-16,-4 0-1 16,0 0 0-16,1 0 0 15,-2 0 0-15,7 0 1 16,0 0-1-16,5 0 0 16,0 0 0-16,9-2 1 0,4-1-1 15,9 1 0-15,-3-3 0 16,4 0 1-16,9 1-1 0,-2-2 0 15,6 3 2-15,4 1-1 16,1-4-1-16,-2 5 1 16,2-2 0-16,2 0 0 0,2 1 0 15,2-3 0-15,4 2 0 16,-1 1-1-16,5-3 1 16,2 3 0-16,-1-1-1 15,-1 3 2-15,7-5-2 0,0 5 1 16,-5-2-1-16,0-1 1 15,0 3-1-15,-2-4 0 16,1 1 1-16,-1 0-1 16,1 1 0-16,0-2 0 15,-1-2 0-15,-2 4 1 16,0-3-1-16,-3 2 0 0,-4 0 0 16,-1-1 0-16,-8 4-1 15,-9-2 0-15,-4-1 0 16,-5 3 0-16,-6 0-3 0,-8 0 0 15,-8 0-3-15,-4 0 1 16,-11 0-6-16,3 0-7 0,-15 0-12 16,0 0-9-16,0 0-18 15</inkml:trace>
  <inkml:trace contextRef="#ctx0" brushRef="#br0" timeOffset="999829.4783">13979 6832 44 0,'0'0'1'0,"0"0"-2"16,0 0 5-16,0 0 4 16,4 0 4-16,6 2 2 0,8 1 2 15,5-3 3-15,14 2 1 16,4-2 1-16,22 0-2 16,5 0-6-16,19 0-1 15,12 0-3-15,7-2-1 0,9 2-4 16,11-5 0-16,9 5-1 15,-3 0-2-15,7 0 0 16,-1 0 0-16,2 2 0 16,-1 1 0-16,1-3 0 15,-9 5-1-15,-7-5 2 16,1 0-2-16,-6 0 1 0,-14 0-1 16,-13 0 0-16,-16-3 0 15,-8 1 0-15,-19-1 0 16,-6 1 2-16,-15 2 0 0,-14 0 1 15,-4-3 1-15,-10 3-1 16,0 0-3-16,0 0-6 16,0 0-11-16,0 8-29 0,0-8-15 15</inkml:trace>
  <inkml:trace contextRef="#ctx0" brushRef="#br0" timeOffset="1.00033E6">16111 7771 189 0,'0'0'8'0,"13"0"4"0,4 2 1 15,3-2 1-15,13 5 3 16,1-2-1-16,16 2 0 0,5-3 0 15,7 0-7-15,3 1-5 16,-1-1-5-16,1-2-12 16,-5-5-44-16,4 5-12 15</inkml:trace>
  <inkml:trace contextRef="#ctx0" brushRef="#br0" timeOffset="1.00113E6">13409 6071 242 0,'0'0'7'16,"0"0"3"-16,0 0 3 15,0 0 2-15,0-7 0 0,0 7-3 16,0 0 1-16,0 0 0 16,-9 15-5-16,4 10-4 15,2 7-3-15,-2 10-1 16,0 8 0-16,2 12 2 15,1 0-1-15,2 4 0 0,7 2 0 16,1-2-1-16,2-7 0 16,0-5-1-16,0-4-1 15,1-3-2-15,2-5-6 0,-6-4-10 16,2-3-13-16,-5-5-10 16,1-1-13-16,-3-4-9 15</inkml:trace>
  <inkml:trace contextRef="#ctx0" brushRef="#br0" timeOffset="1.00131E6">13444 7079 187 0,'0'0'11'15,"0"0"5"-15,0 0 4 0,0 0 3 16,0 0 2-16,0 0-1 16,0 0 1-16,0 0-2 15,0 0-7-15,0 0-8 16,-11-5-5-16,11 5-10 15,0 0-14-15,0 0-48 0,0 0-6 16</inkml:trace>
  <inkml:trace contextRef="#ctx0" brushRef="#br0" timeOffset="1.00146E6">13496 7171 264 0,'0'0'1'0,"0"0"-6"16,0 0-46-16,0 0-11 15</inkml:trace>
  <inkml:trace contextRef="#ctx0" brushRef="#br0" timeOffset="1.00251E6">13422 7853 244 0,'0'0'7'0,"0"0"4"15,0-10 2-15,0 10 4 0,0 0 2 16,0 0 1-16,0-15-1 16,0 15-1-16,0 0-7 15,0 0-2-15,3 15-3 16,-3 2-3-16,0 8-1 16,0 9-1-16,0 11 1 0,0 6 3 15,0 12 0-15,0-1 1 16,0 6 0-16,0 5-2 15,0-4 0-15,0 1-1 0,0-8 0 16,0-4 0-16,0-5-2 16,0-8-1-16,0-5-2 15,2-8-2-15,0-10-5 16,-2-5-5-16,3-7-12 16,-3-10-21-16,9 13-24 15,-9-13-10-15</inkml:trace>
  <inkml:trace contextRef="#ctx0" brushRef="#br0" timeOffset="1.00263E6">13452 8792 73 0,'0'0'-5'0,"0"0"-33"15</inkml:trace>
  <inkml:trace contextRef="#ctx0" brushRef="#br0" timeOffset="1.00278E6">13476 8982 399 0,'0'0'4'0,"0"0"2"16,0 0 1-16,-7 12 0 15,7-12-2-15,0 0-11 0,-19 6-65 16,19-6 0-16</inkml:trace>
  <inkml:trace contextRef="#ctx0" brushRef="#br0" timeOffset="1.00408E6">16561 5893 264 0,'0'0'6'16,"0"0"6"-16,0-12 4 16,0 12-1-16,0-10 0 0,0 10 0 15,0 0 2-15,0 22 2 16,0 10-5-16,3 21-6 15,-3 10-2-15,0 17-2 16,0 14 4-16,0 8-3 0,-3 4-2 16,3-4 0-1,-2-6-1-15,-3-2-1 16,3-5 0-16,-3-11-1 0,-1-7 0 16,0-4 0-16,3-5 1 15,-2-5-1-15,2-7-1 16,1-8-1-16,0-8-3 0,2-8-2 15,0-6-1-15,0-6-1 16,0-14-7-16,0 0-9 16,0 0-8-16,0 0-33 0,0 0-11 15</inkml:trace>
  <inkml:trace contextRef="#ctx0" brushRef="#br0" timeOffset="1.00533E6">16497 5891 270 0,'0'0'5'16,"0"0"3"-16,0 0-1 0,0-8 2 15,0 8 1-15,10-7 4 16,7 0 0-16,13-1 1 16,7 6-2-16,18-6-1 0,12 6-1 15,11-2 0-15,7 4-3 16,5 0-1-16,0 0-2 16,-3 0-2-16,-5 4 0 0,-5-4-1 15,-9 2 0-15,-11-2-1 16,-13 0 1-16,-7 0 1 15,-7 0 0-15,-10 0-1 16,-7 3 0-16,-13-3 0 16,10 0 0-16,-10 0-1 0,0 0-1 15,0 9 0-15,-2 2 0 16,-2 6 0-16,0 8 0 16,1 6 0-16,-2 14 2 15,0 10 2-15,-2 9 0 16,1 13 1-16,-1 5-1 0,5 4-1 15,-1 3 1-15,3 0 0 16,0 1-1-16,3-3-1 16,6-6-1-16,2-2 1 0,1-7-1 15,4-4 1-15,-4-7-1 16,-3-6 0-16,-1-5 0 16,0-8 0-16,-6-5 0 0,0-8 0 15,-2-7-1-15,-4-4 1 16,-1-5 0-16,0-6 0 15,5-7 0-15,-18 9-1 16,6-6 1-16,-8-3-1 16,-3 0 0-16,-7 3 0 0,-7-3 0 15,-5 4-1-15,-5-1 1 16,-8 1-1-16,-5 2 0 16,-4-1 0-16,-3-1 1 15,-3-1-1-15,0 3 0 16,3-4 1-16,3 0-2 0,5 1 1 15,11 2-2-15,8-1-3 16,7-4-8-16,11 4-14 16,12 8-45-16,10-12-10 0</inkml:trace>
  <inkml:trace contextRef="#ctx0" brushRef="#br0" timeOffset="1.00546E6">16866 7338 415 0,'0'0'2'15,"0"0"0"-15,0 0 1 16,0 0 0-16,0 0-4 16,0 0-12-16,0 0-29 0,0 0-31 15,0 0-8-15</inkml:trace>
  <inkml:trace contextRef="#ctx0" brushRef="#br0" timeOffset="1.07002E6">6715 9706 120 0,'0'0'4'0,"-2"29"6"0,2 8 0 16,0 16 2-1,0 8 2-15,0 18 0 0,0 6-1 16,2 14 3-16,0 5-6 16,3-14-3-16,0-6-3 15,0-10-2-15,-3-5-3 0,3-14-3 16,-1-1-4-16,-2-16-3 0,-2-6-6 16,0-5-7-16,0-10-4 15,0-5-14-15,0 1-9 16</inkml:trace>
  <inkml:trace contextRef="#ctx0" brushRef="#br0" timeOffset="1.07075E6">6717 9522 113 0,'0'0'3'0,"0"0"1"16,0 0-1-16,0 0 2 0,0 0 0 16,8-7-2-16,-8 7 1 15,7-2 2-15,-7 2-4 16,15 0 1-16,-3 6 2 16,1 0 3-16,9 4 2 15,-2-3 4-15,15 0 0 16,3 1 0-16,9-4 2 0,5-4-3 15,4 0-1-15,10 0-3 16,-2-7-3-16,1 0-1 16,-5 0-1-16,-5-1-2 15,-4 1-1-15,-6 0 1 0,-8-1-1 16,-7 4-1-16,-5 1 1 16,-8 0-1-16,-2 1 1 15,-15 2 0-15,15-3 1 16,-15 3 1-16,0 0 0 0,0 0 0 15,0 0-1-15,0 0 1 16,2 8 0-16,-2 2 0 16,0 4 1-16,0 8 2 0,-2 13-1 15,2 3 1-15,0 13 1 16,0 11 0-16,0 3 0 16,0 9 0-16,2 3-2 15,-2 0 0-15,4-4-2 16,-4 2 0-16,0-8 0 0,0-8-2 15,0-4 1-15,0-8-2 16,-4-4-3-16,2-7-2 16,-1-4-5-16,-1-4-4 15,-1-6-4-15,0-7-8 0,0-1-9 16,-3-1-15-16,8-13-14 16,-2 16-10-16</inkml:trace>
  <inkml:trace contextRef="#ctx0" brushRef="#br0" timeOffset="1.07092E6">7525 10684 198 0,'0'0'6'0,"0"0"3"15,0 0 2-15,5 15 3 0,-5-15 0 16,3 12 1-16,-1-2-1 16,-2-1 1-16,0 8-5 15,0-8-3-15,0 3-5 0,0-12-6 16,-5 18-21-16,8-8-40 15,-3-10-5-15</inkml:trace>
  <inkml:trace contextRef="#ctx0" brushRef="#br0" timeOffset="1.09948E6">14665 1934 188 0,'0'0'-3'15,"0"0"-18"-15,3 8-33 16,-3-8-2-16</inkml:trace>
  <inkml:trace contextRef="#ctx0" brushRef="#br0" timeOffset="1.10968E6">13817 627 102 0,'0'0'4'0,"0"0"-3"16,0 0 1-1,5-4-17-15,7 2-29 0,41-8 0 16</inkml:trace>
  <inkml:trace contextRef="#ctx0" brushRef="#br0" timeOffset="1.12906E6">4982 649 30 0,'0'0'1'16,"0"0"0"-16,0 0 0 16,0 0 3-16,0 0 1 15,0 0-2-15,0 7 2 0,-2 4 0 16,-1-2-1-16,0 1 0 16,3-10 0-16,0 0-3 15,0 0 0-15,0 0 0 16,0 0-1-16,0 0 1 15,0 0-1-15,0 0-6 16,0 0-10-16,0 5-22 16</inkml:trace>
  <inkml:trace contextRef="#ctx0" brushRef="#br0" timeOffset="1.14105E6">3714 969 6 0,'8'-5'17'0,"4"0"-1"16,50-11 2 0,25 8 0-16,-22-6-4 15,5 12-5-15,12-11-1 0,4 8-5 16,17-7 1-16,5 4-3 15,12-6 1-15,4 4-1 0,11 1 2 16,6-5 0-16,2 2 1 16,8 0-1-16,-2 0 1 15,-7 2-2-15,-8-5 2 16,-3 5-2-16,-9 0 0 16,-7-2 0-16,-13-2 0 15,-5 5-1-15,-10-1 1 0,-13 3-1 16,-9 0-2-1,-3 1-21-15,-17 6-29 0,-3 0 2 16</inkml:trace>
  <inkml:trace contextRef="#ctx0" brushRef="#br0" timeOffset="1.14243E6">5949 830 27 0,'0'0'-1'15,"0"0"0"-15,0 0 3 16,0 0 6-16,0 0 1 0,0 0 4 16,0 0 0-16,3 0 2 15,2 0 4-15,67 9-2 16,5-14-2-16,-23-5-4 16,3 8-3-16,10-10-4 15,6 4 0-15,3-4-1 16,4-2 0-16,5-2-1 15,0 3-1-15,1-1 1 16,1-1 0-16,-2 5-1 0,-5-2 0 16,-4 2 1-16,-4 2-1 15,-9 3 0-15,-11 3 3 16,-7 0 4-16,-6 0 0 16,-39 2 1-16,28 0 0 0,-1 0 0 15,-27 0 1-15,25 14 0 16,-3-1-3-16,-16 6-3 15,1 28 0-15,-7-7-1 16,0-1-1-16,0 18-1 16,-3-7 1-16,1 12-1 15,-13 47 4-15,11 17-1 0,3-5-1 16,1-1-1-16,1-11 1 16,3-17 0-16,-4-29 0 15,0-19-2-15,-4-6-3 16,0-16-3-16,0-2 0 15,-1-8-5-15,2-1-14 0,3-11-24 16,0 0-20-16</inkml:trace>
  <inkml:trace contextRef="#ctx0" brushRef="#br4" timeOffset="1.41087E6">11527 14638 279 0,'0'0'6'16,"0"0"4"-16,0 0 1 15,0 0 2-15,0 0 2 16,0 0 0-16,0 0 1 0,-5 5 0 15,5-5-5-15,0 0-5 16,0 0-2-16,0 0-1 16,0 0-1-16,-2 9-1 15,2-9 0-15,2 10 1 0,-2-10 1 16,10 10 1-16,3-7 1 16,-3-1 0-16,5-2 0 15,-3 0 0-15,4 0 1 16,-2-2-1-16,-2-3 1 0,-1-3-1 15,-11 8 0-15,11-15 0 16,-11 15-2-16,0-17 1 16,0 17-2-16,-16-12 0 15,3 10-2-15,-4 2 0 0,-1 0-1 16,0 0 0-16,2 4-1 16,0 1 1-16,4 3-1 15,2-3 1-15,10-5 0 16,-5 12 0-16,5-12 1 0,0 0 0 15,13 2 0-15,-4-2 1 16,4 0 0-16,-3 0 0 16,0 0 0-16,0-5 0 15,-10 5-3-15,6-7-3 0,-6 7-6 16,0 0-15-16,-14 0-55 16,14 0-2-16</inkml:trace>
  <inkml:trace contextRef="#ctx0" brushRef="#br4" timeOffset="1.41266E6">2879 14779 17 0,'0'0'3'0,"0"0"2"16,10 3 3-16,0-2 3 15,2 2 3-15,6 0 4 16,4 0 1-16,6-3 3 16,5 2-3-16,3-2 0 0,14 0-3 15,2 0-2-15,7 0-3 16,12 0-2-16,-2 0-2 15,10 0 0-15,6 0-4 16,2 0 0-16,10 0 1 16,2 0-3-16,3 0 0 0,2 0 0 15,4 0 0-15,9 0 0 16,-4 0 0-16,7 0-1 16,-3 1 1-16,-8-1-1 15,8 5 2-15,8-4-2 16,-6-1 1-16,-2 0-1 0,5 3 1 15,-3-3-1-15,8 0 0 16,3 0 1-16,3-3-1 16,-9 2 1-16,6-5-1 0,5 4 0 15,-5-1 0-15,5 0 0 16,-4-1 1-16,-2-4 0 16,-4 8-1-16,2-10 1 15,-5 10 0-15,-8-7 0 0,5 4-1 16,5-2 2-16,-12 3-1 15,0 2-1-15,3 0 0 16,-6-3 0-16,3 1 1 16,7-1-1-16,-9 3 0 0,-3-2 0 15,5-1 1-15,-7 1-1 16,6-1 1-16,0 1-1 16,-1-3 0-16,-10 3 0 15,9-1 1-15,-8-2-1 0,4 2 1 16,10-1-1-16,-9-1 1 15,-4 2-1-15,8-3 0 16,2 2 1-16,-6 2-1 16,9-4 0-16,-8 2 0 15,-5-1 0-15,3 2 0 0,6-2 0 16,-14 1 1-16,-3-2-1 16,-2 4 0-16,-5-3 0 15,-7 0 0-15,-4 3 0 0,-5 0 0 16,-12 2 0-16,1-3 0 15,-6 0 0-15,-1 3 0 16,-3 0 0-16,-9 0 0 16,2 0 0-16,-8 0 0 0,4 0 0 15,-9 3 0-15,-6 0-1 16,0 1 1-16,-5-1 0 16,-6 1-1-16,-1-1-1 15,-12-3-1-15,11 2-6 16,-11-2-12-16,7 10-26 0,-7-10-13 15</inkml:trace>
  <inkml:trace contextRef="#ctx0" brushRef="#br4" timeOffset="1.41381E6">2805 15577 104 0,'0'0'3'15,"0"0"1"-15,14 0 5 0,1 0 0 16,6 0 2-16,5 0 0 16,10 0 1-16,13 0 1 15,1 0-3-15,16 0-2 16,12 0-1-16,5 0-4 0,10 0-1 16,10 2 1-16,1-2-2 15,13 0 0-15,8 0 0 16,5 3 0-16,0-1-1 15,11 1 1-15,8-3-1 0,3 1 0 16,8 2 1-16,-1 0-1 16,2-1 0-16,6 3 0 15,9 1 0-15,-4-2 0 16,-1 1 0-16,3-1 0 16,13 1 0-16,-6-4 1 0,-2 1-1 15,8 1 0-15,-5-3 3 16,11 0-3-16,3 0 0 15,-2-5 0-15,-5 4 0 16,2-5 0-16,9 1 1 0,-7-2-1 16,-10 4 1-16,4-5 0 15,-2 3-1-15,4 1 1 16,0-1 0-16,-8 0 0 0,-2 0 1 16,0 0-1-16,8 0 0 15,-13 0-1-15,-6 2 0 16,-3 1-1-16,-6 2-4 15,-11-2-6-15,-2 2-14 16,-17 0-22-16,-3 0-13 0</inkml:trace>
  <inkml:trace contextRef="#ctx0" brushRef="#br4" timeOffset="1.41452E6">11557 14691 278 0,'0'0'2'0,"0"0"0"0,0 0 0 15,0 0-1-15,-5 9 0 16,5-9 0-16,0 0-1 16,0 0-3-16,-2 9-13 15,2-9-19-15,0 8-27 0,2 2-3 16</inkml:trace>
  <inkml:trace contextRef="#ctx0" brushRef="#br4" timeOffset="1.41503E6">11711 14601 94 0,'0'0'1'0,"0"0"1"16,0 0 7-16,5 0 1 16,8 3 2-16,4-3 1 15,8 1 1-15,7-1 3 16,18 0 3-16,8 0-1 0,13-1-5 16,9-2 0-16,15-2-2 15,6 0-3-15,10 0 1 16,12 2-3-16,1-2-3 15,0 0-2-15,5 2-1 16,1 1 1-16,-8 0-1 0,2 2 0 16,-20 0 0-16,-7 0 2 15,-12 2-3-15,-12 0 3 0,-14 3-2 16,-18 1-2-16,-5-1-1 16,-16-4 1-16,-6 5-1 15,-14-6-6-15,0 0-20 16,3 12-34-16,-13-6-4 15</inkml:trace>
  <inkml:trace contextRef="#ctx0" brushRef="#br4" timeOffset="1.41584E6">11144 15512 17 0,'0'0'7'15,"0"0"4"-15,13 0 3 16,-3 0 2-16,10 0 2 0,10 0 5 16,14 0 0-16,13-2 4 15,10-1-4-15,13-2-2 16,12 0-5-16,13 0 0 16,9 3-4-16,13-1 0 15,0 3-4-15,0 0-3 16,12 0-3-16,0 3 0 15,-4-1-1-15,-2 1 0 0,-4-1 1 16,-4-2-2-16,-11 0 1 16,-3 0-1-16,-18 0 1 0,-14 0-1 15,-17 0 4-15,-5 0 5 16,-22 0 3-16,-7 0 2 16,-11 0 0-16,-7 0 0 0,-10 0-1 15,0 0 1-15,0 0-3 16,0 0-6-16,0 0-4 15,0 0-1-15,0 0-1 16,0 0 0-16,-7 0-3 16,7 0-5-16,0 0-12 0,-10 15-34 15,10-15-19-15</inkml:trace>
  <inkml:trace contextRef="#ctx0" brushRef="#br4" timeOffset="1.41785E6">13161 14691 305 0,'0'0'7'0,"0"0"3"15,0 0 2-15,7 4 0 16,-7-4 0-16,0 0 0 0,8 13 3 16,-5-4-2-16,-1 11-5 15,-2 5-3-15,1 7-2 16,-1 13 0-16,6 3 1 16,-3 5 0-16,1 4-2 0,1 0 0 15,0-5 0-15,1-3-1 16,-5-4-1-16,5-8-1 15,-2-5 0-15,-1-5-3 16,2-7-2-16,-5-4-3 16,0-4-7-16,0-12-5 0,0 15-14 15,0-15-27-15,0 7-18 16</inkml:trace>
  <inkml:trace contextRef="#ctx0" brushRef="#br4" timeOffset="1.41838E6">13182 14705 297 0,'0'0'7'0,"0"0"2"16,0 0 3-16,6 3-2 16,-6-3 1-16,0 0 0 0,3 9 1 15,-3-9-2 1,-9 15-4-16,0-3-5 0,-6-2-2 16,0 7 1-16,-2-2 0 15,2 3 0-15,0-1 0 16,2-2 1-16,-1-5 0 15,4-3 0-15,10-7 0 0,-13 10 2 16,13-10-1-16,0 0 0 16,0 0 0-16,0-12 0 15,11-3-1-15,-2-2 1 0,6-7 0 16,0 0 0-16,2 0-1 16,3-1 2-16,-2 5 0 15,1-3 0-15,-7 9 0 16,1 1-1-16,0 4 1 0,-13 9-2 15,12-7-1-15,-12 7 1 16,10 4 1-16,-2 6-1 16,2 5 0-16,-3 5 1 15,3 4-1-15,5 4 3 0,0 1-4 16,2 5 0-16,-1-2-9 16,-2-3-15-16,-7 0-52 15,11 4-4-15</inkml:trace>
  <inkml:trace contextRef="#ctx0" brushRef="#br4" timeOffset="1.41889E6">13121 15287 371 0,'0'0'3'0,"0"0"-1"0,0 0 1 0,0 0 2 16,0 0 0-16,5 4 0 16,-5-4 0-16,15 16 1 15,-2-7-3-15,1 1 0 16,0 4 1-16,4 0-1 15,0-2-1-15,-1 1 0 16,0-4-1-16,-4-2 1 16,2 1-1-16,-5-3 2 0,3 3 0 15,-13-8-1-15,9-4 2 16,-4-2 0-16,0-7 2 0,-3-1 0 16,4-8 0-16,-1-1 0 15,0-3 0-15,-3 0-1 16,3 3 0-16,-3 1 0 0,3 5-2 15,-5 1-1-15,0 7 0 16,0 9-1-16,3-11-3 16,-3 11-2-16,0 0-1 15,0 0-4-15,0 0-4 0,0 0-6 16,0 0-7 0,8 6-19-16,1 4-38 0,-9-10-1 15</inkml:trace>
  <inkml:trace contextRef="#ctx0" brushRef="#br4" timeOffset="1.42418E6">1014 11292 36 0,'0'0'0'0,"0"0"0"16,0 0 0-16,8 0 1 15,-8 0 0-15,13 0 3 16,1 0 2-16,4 0 1 0,4 0 1 15,3 1 2-15,7-1-1 16,3 0 2-16,8 0-3 16,6-1 0-16,3 1-2 0,3 0-1 15,1 0-3-15,4 0 0 16,-2 0 1-16,7 0-2 16,-3 0 0-16,-2 0 0 15,9 0 2-15,3 0-2 16,3 0 0-16,-1 0 0 0,3 0 0 15,3-3-1-15,1 0 1 16,2 1 1-16,-1 2-1 16,0 0-1-16,0 0 1 15,0 0 0-15,3 0 0 0,-4 0 1 16,4 0-1-16,-4 0 0 16,2 0-1-16,-1 2 1 15,3 1 0-15,-5 0 0 16,4 1-1-16,-6-2 1 15,8 1 1-15,6 2 0 0,-7-3-1 16,-1 1 0-16,3-3 2 16,0 2-2-16,2-2 0 15,1 0 0-15,-5 0 0 16,2 0-1-16,-1 0 1 0,-1 0-1 16,-4 0 0-16,2-2 0 15,-5 2 1-15,1 0-1 0,-3 0 0 16,2-3 0-16,-2 3 2 15,2 0-1-15,0 0-1 16,-1 0 1-16,7 0-1 16,-5-2 0-16,3 2 1 15,-2 0-1-15,-1 0 0 0,1 0 0 16,-1 2 1-16,3 1 0 16,-2-3-1-16,12 2 2 15,-7 0-1-15,-4-2 0 16,6 0 0-16,3 0 0 15,-1 0-1-15,-4 0 1 0,2 0-1 16,3 0 0-16,-8-2 0 16,1 0-1-16,0-1 1 15,-1 1 0-15,-6 0 0 0,5-1 0 16,-5-2 0-16,-1 5 0 16,0-3 0-16,-3 2 0 15,0-2 0-15,-5 0 0 16,-3 3 0-16,2-2 0 0,-6 2 0 15,-11 0 0-15,1-3 0 16,-11 3 1-16,4-2 3 16,-11 2 0-16,-2-6 3 15,-7 5 2-15,-4-2 2 0,-4 3 3 16,-15 0-2-16,20-5 0 16,-20 5-2-16,0 0-2 15,0 0-2-15,0 0-5 16,0 0-5-16,0 0-8 15,-10-4-24-15,10 4-27 0,-20 1-4 16</inkml:trace>
  <inkml:trace contextRef="#ctx0" brushRef="#br4" timeOffset="1.42543E6">6817 10937 38 0,'0'0'4'16,"20"0"0"-16,5 2 2 0,7-2 1 15,10 3 3-15,13-3-1 16,9 2 1-16,11-2 0 16,4 0-1-16,9-2-2 15,4-1-3-15,2 1 0 16,10 0-2-16,-2-2 1 0,9-1-1 15,-3 3-1-15,4 0 0 16,8-1 1-16,-9 3-1 16,1-2-1-16,5 2 1 15,0 0 0-15,-3 2-1 0,7 1 1 16,-6-1 0-16,-3 3 1 16,7 1-2-16,0-4 1 15,-4 3 0-15,-6-3 0 16,1 3-1-16,-1-2 1 15,0 0-1-15,6-1 0 16,-11 1 2-16,-1-2-1 0,-3 2 0 16,3 2 1-16,-1 1-1 15,18 0 0 1,-14 2 4-16,2 2 0 0,-7-3-2 16,3 2 1-16,-10-3-2 15,11 3 1-15,-8-6 0 0,-17-3 0 16,-3 0-3-16,0 2 0 15,-3-2 1-15,-3 0 0 16,-5 0 1-16,-3 0 0 16,-5 0 0-16,-2-2 2 0,-9 2-1 15,-2-3 3-15,-10 1 2 16,-8 0-1-16,1-1 1 16,-15 3 0-16,-5-8-2 15,-8 8-4-15,0 0-1 16,0 0-4-16,0 0-8 0,0 0-12 15,0 0-19-15,0 0-22 16</inkml:trace>
  <inkml:trace contextRef="#ctx0" brushRef="#br4" timeOffset="1.42639E6">6759 10857 43 0,'23'0'1'16,"14"0"0"-16,30 0 0 15,20-2 2-15,30 2 0 0,17-4 3 16,28 1 3-16,17-2 0 16,12-1 0-16,9 2 2 15,-7-2 2-15,-4 1-1 16,15 1-2-16,-8 1 0 0,11-2-3 15,1 2-1 1,-1 3-1-16,-11 0 0 0,8 0 0 16,0 0-2-16,-3 0 1 15,1 0-1-15,-16 0 2 0,-7 0-3 16,2 0 1-16,0-2 0 16,-16 2-1-16,-10 0-1 15,-7 0 1-15,-11-2 1 0,-13 2 0 16,-7 0 1-16,-20 0 2 15,-17 0 0-15,-11 0 0 16,-9 0 1-16,-23 0 1 16,-7 0-1-16,-10 2 1 15,-10-2-1-15,-10 0-2 0,0 0-1 16,0 0-1-16,0 0-2 16,-10 8-7-16,-5-6-16 15,-7-2-37-15,-3 7-7 0</inkml:trace>
  <inkml:trace contextRef="#ctx0" brushRef="#br4" timeOffset="1.46499E6">2765 11273 252 0,'0'0'4'0,"0"0"2"0,0 0 0 16,0 0-1-16,0 0 2 15,-11 0-1-15,11 0 0 16,-9 11 2-16,4-2-4 15,3 4-1-15,2 2 1 0,0 2 0 16,2-2 3-16,8 0 0 16,-1 0 0-16,7-1-1 15,4-1 1-15,-1-8-1 16,4-1 0-16,-3-4-1 16,-1 0 3-16,-1-2-1 0,-3-3 2 15,-5-7-1-15,-3 0-1 16,-4-6 1-16,-3 3-1 15,-3-5-2-15,-6 0-1 0,-4 1-1 16,-2 2-2-16,-5 4 0 16,0 7-1-16,-2 0-1 15,0 6 0-15,-2 1 1 16,2 10-1-16,3 2 0 0,4 4 1 16,3 0-1-16,7-2 1 15,-1 3 0-15,6-4 1 16,11-1 0-16,1-3 0 15,8 0 0-15,5-7 0 0,2-2 1 16,1-1 0-16,-2-7-1 16,-1-3 1-16,0-2 0 15,-4-3 0-15,-9-5 0 16,-8 0 0-16,-1 0-1 16,-3-1 0-16,-10 0 0 0,-4 1-1 15,-7 6 0-15,-6 6 0 16,-1 3 0-16,1 5-1 15,-3 7 0-15,3 5 1 16,2 4 0-16,6 0-1 16,3 2 1-16,9 2 0 0,7-2-1 15,0-6 1-15,10 0 1 16,5-7-1-16,10-2 1 16,2-3 0-16,3 0 0 0,-2-8 0 15,-2-1 0-15,-3-4 0 16,-5-2 0-16,-11-2 0 15,-7 5-1-15,-7-2 1 0,-14 5-1 16,-1 5 0-16,-6 4-1 16,-4 0 1-16,2 7-1 15,3 4-1-15,3 2-4 16,6 6-4-16,11 0-19 0,9 0-50 16,8 1-1-1</inkml:trace>
  <inkml:trace contextRef="#ctx0" brushRef="#br4" timeOffset="1.46669E6">1720 11217 37 0,'0'0'5'16,"0"0"4"-16,0 0 3 0,0 0 2 15,7 5 4-15,-7-5 3 16,20 4 1-16,-4 1 3 16,1 3-4-16,6-1-2 0,4-2-2 15,10 4-2-15,5-5-1 16,3 1-3-16,10-1-1 15,-1 2-1-15,8-4-2 0,4 3-1 16,1 1-1-16,7-5-1 16,6 2 0-16,4-1-2 15,4 4 0-15,4-4 0 16,2 3 0-16,3-3-1 16,11 0 0-16,-3 4 0 0,2-6 0 15,5 2 0-15,-2 1 0 16,7-1 1-16,7 0-1 15,-2-2 0-15,-3 3 0 16,5-3-1-16,-2 2 1 0,2 1-1 16,5-3 1-16,-2 2-1 15,-8 1 1-15,10-3-1 16,1 3 1-16,-1-3-1 16,3 0 1-16,0 0-1 0,0 0 1 15,-1 0-1-15,1 0 1 16,-3 0-1-16,-7 0 1 15,5 0-1-15,-1-3 0 0,-4 0 1 16,-2 3-1-16,-1 0 0 16,-4-2 1-16,6 2-1 15,1 0 0-15,-5-3 0 16,0 3 1-16,2-2-1 0,6-1 0 16,-6 3 0-16,3-2 0 15,0 2 0-15,-9 0 0 16,7 0 1-16,2 0-1 15,-3 0 0-15,-4 0 1 16,6 0-1-16,1 2 0 16,0-2 0-16,2 0 1 0,-4 0-1 15,-4 0 0-15,6 0 0 16,0 0 0-16,-5 0 0 16,-1 0 0-16,2 0 0 0,-7 0 0 15,6 3 0-15,3-1 0 16,-8 1 0-16,-1-1 0 15,8 4 1-15,1-2 0 0,-3 1 0 16,2 0 0-16,1 3 0 16,-3-3 1-16,2 5-1 15,5-3 0-15,-7 0 0 16,-2-1-1-16,1 1 1 16,-7-2 0-16,4 2-1 0,0-2 0 15,-11 0 0-15,0-2 0 16,-5 1 1-16,-5 1-1 15,-5-2 0-15,0 1 0 16,-13-1 1-16,-3-3-1 0,-9 6 1 16,-12-4 1-16,-6-2-1 15,-4 2 2-15,-15-2 1 16,-5 0 2-16,-8 0 0 16,-12 0-1-16,10 4 0 0,-10-4-1 15,0 0-1-15,0 0-5 16,0 0-4-16,0 0-6 15,0 0-11-15,0 0-27 0,-10 6-22 16,0-6-6-16</inkml:trace>
  <inkml:trace contextRef="#ctx0" brushRef="#br4" timeOffset="1.46813E6">2695 10594 266 0,'0'0'-2'0,"0"0"-3"0,0 0 2 16,2 13 4-16,1 9 2 16,2 11 4-16,0 14 0 15,0 8 1-15,1 18 6 16,5 9 2-16,-3 13 0 0,-1 1-4 16,0 3-1-16,0-4-1 15,-1-2-1-15,-3 2-1 16,2-11-3-16,-5-8-1 15,0-3 0-15,0-6-2 16,0-13 0-16,0-4-1 0,0-11 0 16,0-10 0-16,-4-3-1 15,4-8-1-15,0-7-1 16,0-11-7-16,0 0-11 16,-1 10-30-16,1-10-24 0,-3-10-5 15</inkml:trace>
  <inkml:trace contextRef="#ctx0" brushRef="#br4" timeOffset="1.4692E6">11443 10585 227 0,'0'0'6'16,"0"0"5"-16,0-13 4 15,0 13 4-15,0-12-1 16,0 12 0-16,0-7-2 0,0 7 0 15,0 5-4-15,0 17-4 16,-3 12-2-16,3 19-4 16,-2 3-1-16,-3 17 3 15,-3 13 3-15,4 4-1 16,-9-1-2-16,6 0 1 16,-3-3 0-16,4-1 0 0,-6-6-1 15,4-7-2-15,2-4 0 16,-2-4-1-16,5-10-1 15,1-10-4-15,-3-4-7 0,5-8-15 16,-2-5-23-16,-2-14-26 16,4-13-6-16</inkml:trace>
  <inkml:trace contextRef="#ctx0" brushRef="#br4" timeOffset="1.47101E6">2407 11308 62 0,'0'0'6'0,"0"0"3"0,0 0 4 16,17 0 6-16,-4 3 2 15,6-1 1-15,4 0 2 0,11 4 0 16,14-4-4-16,-4 3-4 16,11-3-3-16,5 3-5 15,4-2 0-15,7-1-3 16,0 1-2-16,8 0 1 0,6-3-1 16,5 0-1-16,1 0 0 15,6 0-1-15,1 0 1 16,6 0 0-16,6 0 1 15,-6 0-2-15,-3-3 3 16,7 3-2-16,-1 0 0 16,2-3 0-16,5 3 0 15,-5-2 0-15,1-1 0 0,2-2-1 16,-3 5 0-16,3-2 1 16,5 2-1-16,-9-2-1 0,0 2 1 15,0 0 0-15,-7 0-1 16,3 0 1-16,1 0 0 15,-6 0-1-15,-4 0 1 0,1 0 1 16,-4 0-1-16,4 0-1 16,3 0 1-16,-5 0 0 15,-4 0 0-15,4 0-1 16,-4 0 1-16,-3 0-1 0,2 0 1 16,-4 0-1-16,-1 0 1 15,-2 0-1-15,3 0 0 16,-6-3 1-16,3 1 0 15,3-1-1-15,4-2 1 16,-4 0-1-16,-1 1 1 16,-2 1 0-16,3-2 0 15,-3-2 1-15,2 2 1 0,1 0 1 16,-3-1-1-16,0 2 1 16,0-1 0-16,3 1 0 0,2-2-1 15,-3-2 1-15,3 4-3 16,3-4 1-16,1 3-1 15,-2-1-1-15,1 0 1 0,1 0-1 16,-3 2 1-16,4-1-1 16,-1 0 0-16,0 2 1 15,-2-2-1-15,-2 1 1 16,0 1-1-16,1-2 1 0,-4 3 0 16,0-1 0-16,3 0 0 15,-4 2 0-15,-1-2 0 16,3 3 0-16,-2 0-1 15,2-2 1-15,-4 2 1 16,5 0 0-16,-2 0 0 16,1 0-1-16,-3 0 2 15,2-3-1-15,-2 3 1 0,0 0-1 16,-2 0 0-16,-1 0 0 16,-6 0-1-16,-1 0 0 0,-3 0 0 15,-4 0 0-15,-2 0-1 16,-7 0 1-16,-1 0-1 15,-3 0 1-15,-5 0-1 0,-4 0 1 16,-1 0 0-16,-5 0-1 16,-4 0 1-16,-9 0 0 15,1-3 0-15,-9 3-1 16,-2-2-5-16,-14 2-11 0,7 0-15 16,-14 0-41-16,-5 0-5 15</inkml:trace>
  <inkml:trace contextRef="#ctx0" brushRef="#br4" timeOffset="1.4718E6">5748 11405 76 0,'12'0'5'0,"13"0"3"16,12 0 4-16,20-2 4 15,10-1 4-15,28-1 2 16,17-2 3-16,23-4 1 16,1 3-3-16,18-6-3 0,4 6-3 15,15-6-2-15,1 3-2 16,5 1-3-16,7-1-2 15,3 3-1 1,15-4-1-16,-8 4-1 0,3 0 0 16,8 0-2-16,1 1-1 0,3 1 0 15,1 4-1-15,-4-4 1 16,-3 4-1-16,-1 1 0 16,1 0-1-16,-5 0 1 0,-6 0 0 15,-5 0-1-15,-10 0 1 16,-8 1-1-16,-2 4 1 15,-15-5 0-15,-12 0-1 16,-17 0 2-16,-12 0 0 16,-21 0 1-16,-12-5 2 0,-18 4 1 15,-17-2 3-15,-12 1 0 16,-12-1 0-16,-9 0 0 16,-12 3-2-16,10-1-1 15,-10 1-1-15,0 0-2 0,-6-8-3 16,6 8-5-16,-18 0-7 15,8 0-24-15,10 0-39 16,-18 0-4-16</inkml:trace>
  <inkml:trace contextRef="#ctx0" brushRef="#br4" timeOffset="1.60849E6">14123 9371 159 0,'0'0'7'0,"0"0"5"0,0 0 2 16,0 0 4-16,0 0 1 16,0 0 2-16,0 0 0 15,0 0 1-15,0 0-5 16,0 0-4-16,0 0-2 0,0 0-2 16,0 0-1-16,10-3 0 15,5 0 1-15,7 3-1 16,8 0 1-16,13 0-1 15,6-1-1-15,15-2-1 16,9-2-1-16,8 0-1 0,12 0 0 16,6 0-1-16,5 0-1 15,6 1 0-15,7 1 0 16,-3-2-1-16,5 3 0 16,3 2 1-16,2-3-2 0,1 1 1 15,-1-3 0-15,3 3 1 16,0-3 0-16,-1-1-1 0,1 1 0 15,-5 1 1-15,-5-5 0 16,-3 6 0-16,-12-3-1 16,-2-2 1-16,-13 4-1 15,-10-1 0-15,-11-1 1 16,-15 1 0-16,-8 3 1 0,-13 0 1 16,-7-1 1-16,-11 3-1 15,-12 0 1-15,13 0-1 16,-13 0 0-16,0 0 0 15,0 0-2-15,0 0-1 0,0 0 0 16,0 0-1 0,0 0 0-16,-9 0 0 0,9 0-1 15,-13 0 0-15,3 3-4 16,10-3-5-16,-20 9-14 16,10-14-55-16,-3 10-4 0</inkml:trace>
  <inkml:trace contextRef="#ctx0" brushRef="#br4" timeOffset="1.61023E6">16398 9681 204 0,'0'0'7'0,"0"0"5"0,-11-5 3 16,11 5 2-16,0 0 2 16,0 0 3-16,0 0-2 15,-9-6 2-15,9 6-7 16,0 0-3-16,0 0-4 16,0 0-3-16,9 0 1 0,-1 0-3 15,7 0 1-15,3-2-1 16,9-1 2-16,3 2-1 15,12-2 1-15,10-2-1 0,10 2 0 16,8-4 0-16,12 5 0 16,12-6-1-16,8 3 0 15,13-2-1-15,6 0 0 0,11 1-1 16,7 2 0-16,2-1 1 16,6 0-2-16,7 0 1 15,0-3-1-15,6 5 1 16,0-2 0-16,0 1-1 0,2-4 1 15,-5 4 0-15,0-2 1 16,-8 1-1 0,-5 0 0-16,-10 1 1 0,-12-1-1 15,-12-3 1-15,-14 0 0 16,-13 4 1-16,-14-4 0 16,-15 1 2-16,-14 0 0 0,-7 2 0 15,-16 0 1-15,-5 2-1 16,-12 3 0-16,12-5 0 15,-12 5-1-15,0 0-2 0,0 0 0 16,0 0 0-16,0 0-1 16,0 0-1-16,0 0 0 15,0 0 0-15,0 0-1 16,0 0 1-16,0 0 0 0,0 0-1 16,0 0 1-16,0 0 0 15,0 0-1-15,0 0 1 16,0 0 0-16,0 0 0 0,0 0 0 15,0 0 1-15,0 0-1 16,0 0 1-16,0 0-1 16,0 0 0-16,0 0 1 15,0 0-1-15,0 0 0 16,0 0 0-16,0 0 0 0,0 0 0 16,0 0 0-16,0 0 0 15,0 0 0-15,0 0 0 16,0 0 0-16,0 0 0 15,0 0 0-15,0 0 0 0,0 0 0 16,0 0 0-16,0 0-1 16,0 0 1-16,0 0 0 15,0 0 0-15,0 0 0 16,0 0 0-16,0 0 0 0,0 0 0 16,0 0-1-16,0 0 1 15,0 0 0-15,0 0 0 16,0 0 0-16,0 0-1 15,0 0 1-15,0 0 0 16,0 0 0-16,0 0 0 0,0 0 0 16,0 0 0-16,0 0-1 15,0 0-3-15,0 0-9 16,-4 5-69-16,4-5-3 0</inkml:trace>
  <inkml:trace contextRef="#ctx0" brushRef="#br4" timeOffset="1.61207E6">14354 8702 222 0,'0'0'6'0,"0"0"-1"16,0 0 0-16,0 0-1 0,-8 5 4 15,8 5 1-15,-2 8 3 16,0 14 4-16,-1 7-2 16,1 13 2-16,2 15 2 15,-3 10-1-15,3 12 1 16,0 9-3-16,0-2-3 0,0 8-2 15,-2 0-4-15,0-4-2 16,-2 4 0-16,2-7-2 16,-3-2-1-16,-2-3 0 15,4-6-1-15,-4-4 1 16,1-3-1-16,2-13 0 0,1-3 0 16,3-9 0-16,0-11 1 15,0-7 0-15,0-7-1 16,0-9-1-16,0-6 1 0,0-7-3 15,0-7-2-15,0 0-9 16,0 0-15-16,0 0-33 16,0 0-16-16</inkml:trace>
  <inkml:trace contextRef="#ctx0" brushRef="#br4" timeOffset="1.61223E6">14294 10519 275 0,'0'0'5'0,"0"0"-1"16,0 0 0-16,0 0 1 0,0 0-2 15,0 0-13-15,0 0-49 16,0 0-4-16</inkml:trace>
  <inkml:trace contextRef="#ctx0" brushRef="#br4" timeOffset="1.61328E6">14374 9290 269 0,'0'0'9'16,"0"0"5"-16,0 0 3 15,0-12 2-15,0 12 2 0,-5-11 2 16,5 11 0-16,-5-7-2 16,5 7-6-16,-15 0-6 15,5 1-3-15,-3 13-3 0,1-2-1 16,0 6-1-16,-1 3 0 16,0 4 0-16,9-3-1 15,-2 1 1-15,6-3 0 16,6-3 0-16,6 0 1 15,4-7 0-15,3-2 1 0,4-7 0 16,-1-1 1 0,-2 0 0-16,2-7 0 0,1-5 1 15,-6-5-1-15,-7-2 0 16,0-4-1-16,-9-3 0 16,-1 0-1-16,-4 1 0 0,-8 3-1 15,-3 8-1-15,-10 3 0 16,-2 11-1-16,-6 0 1 0,3 12-1 15,1 6 0-15,1 4 0 16,4 3 0-16,6 2 0 16,9-2 0-16,6-3 1 15,8 3-1-15,9-6 1 0,9 2 1 16,5-6-1-16,6-6 1 16,3-3 0-16,6-4 0 15,-6-2 1-15,-1-8-1 16,-6-4 1-16,-4-6 0 15,-6-2 0-15,-16-6 1 16,-4 1-3-16,-4-5 0 0,-16 5 0 16,-6 0 0-16,-5 4 0 15,-6 8 0-15,-4 2 0 16,-1 11 0-16,2 0 0 16,6 13 0-16,2 3-3 0,8 0-3 15,12 11-13-15,12-4-64 16,9 0-3-16</inkml:trace>
  <inkml:trace contextRef="#ctx0" brushRef="#br4" timeOffset="1.61438E6">19998 8994 267 0,'0'0'5'0,"0"0"1"16,0 0 2-16,4 6 4 15,-4 4 2-15,2 4 4 16,1 6-1-16,-3 10 2 15,0 5-1-15,5 9-2 16,-2 9-1-16,-1 10-3 0,0 4-3 16,3 6-1-16,-1 1 0 15,2 4-1-15,-3 2-1 16,-1 0-1-16,-2-1-1 16,0-7-1-16,0-1 0 0,-2-3-1 15,-1-10-1-15,0-5 0 16,-1-9-1-16,4-9 0 15,-3-5 0-15,3-10 0 0,-2-8 0 16,2-2 0-16,0-10-1 16,0 0 0-16,0 9-2 15,0-9-3-15,0 0-5 16,0 0-7-16,0 0-9 0,0 0-28 16,-15-7-27-16,15 7-5 15</inkml:trace>
  <inkml:trace contextRef="#ctx0" brushRef="#br4" timeOffset="1.61578E6">20015 8994 296 0,'0'0'6'15,"0"0"5"-15,0 0 3 0,-3-12 2 16,3 12 2-16,0 0 1 16,-8-12 2-16,8 12-1 15,0 0-6-15,-10-10-5 0,10 10-2 16,-9 0-3-16,9 0-1 16,-13 10-1-16,6-2-1 15,2 4-1-15,2 0 1 16,-1 0 0-16,4 3-1 0,0-3 1 15,7 0 1 1,1-1 0-16,6-4 0 0,1-1 1 16,0-1 0-16,0-5 0 15,0 0 1-15,0-3 0 16,-3-5 0-16,-2-4 0 16,-3 0-1-16,-7-3 0 0,0-3 0 15,0 1-1-15,-4 5-1 16,-6 0 0-16,-5 2-1 15,-5 4 0-15,0 6 0 0,1 0-1 16,-1 7 0-16,2 4 0 16,2-1 0-16,4 2 0 15,3 1 1-15,6-1-1 0,3-2 1 16,8 2 0-16,4-5 1 16,5 3-1-16,5-4 2 15,1-4-1-15,-1 0 0 16,1-2 1-16,-1-4 0 0,-5-4-2 15,-4-2 0-15,-5-3 0 16,-4-1 0-16,-4-1 0 16,-4 2 0-16,-9 1 0 15,-7 3 0-15,-7 6 0 16,-3 0 0-16,0 3 0 0,-2 8 0 16,5 2 0-16,4 2 0 15,13 5-17-15,8 1-66 16,9-6-2-16</inkml:trace>
  <inkml:trace contextRef="#ctx0" brushRef="#br4" timeOffset="1.61794E6">14202 9305 144 0,'0'0'5'0,"0"0"0"16,0 0 3-16,0 0 2 15,0 0 2-15,0 0-1 0,0 0 1 16,0 0 1-16,0 0-5 16,0 0-1-16,0 0 0 15,14 0-4-15,4 0-1 16,0 0 2-16,14 0-1 16,3 0 0-16,10 0 0 0,9 0 1 15,6-3-1-15,8 3-1 16,-1-3 0-16,4-2-1 15,5 5 0-15,0-2 0 0,-1 0-1 16,3-1-1-16,5 3 1 16,0-2-1-16,-2-2 0 15,1 2-1-15,3 1 2 0,2-5-1 16,-6 3 1-16,7-2 0 16,-1 2 0-16,-2-1 0 15,4 2 0-15,-2-4 1 16,3 4-1-16,4-3 0 0,-4 3 0 15,-1-3 0-15,-2 2 0 16,5 1 0-16,-6-3 0 16,2 2 0-16,-1 1 0 15,-2 0 0-15,-1-1 0 16,-1 1 0-16,-4-1 0 0,1 1 0 16,-6 2 0-16,1-2 0 15,1 2 0-15,-1-3 0 16,0 3 0-16,-1-2 0 15,1 2 0-15,-1-3 1 0,1 3-1 16,-1 0 0-16,-1-3 0 16,-1 1 0-16,0-1 1 15,-2 2-1-15,-1 1 0 0,3 0 0 16,-5-3 0-16,3 3 0 16,-6 0 0-16,-6 0 1 15,6-3-1-15,-2 3 0 16,-4-2 0-16,1 2-1 0,-4-4 1 15,5 1 0-15,-5 0 0 16,4 0 0-16,-7 0 0 16,-5 1-1-16,8-1 2 15,-10-4-1-15,7 5 1 16,1-4 0-16,-2 4-1 0,2-5 1 16,-3 7 0-16,4-8 1 15,1 8-2-15,-2 0 1 16,1 0-1-16,-7 0 1 15,3 0-1-15,-4 0 0 0,12 0 1 16,-8 0 0-16,2 0-1 16,0 3 1-16,-2-3 0 15,5 0-1-15,-6 0 1 0,-2 0 1 16,-1 0-1-16,-9 0 0 16,2-3 1-16,-9 1 0 15,0 2-1-15,-5 0 2 16,-5 0-1-16,-3-2-1 0,-4 2-1 15,-13 0-1-15,14 0-7 16,-14 0-5-16,0 0-35 16,0 0-16-16</inkml:trace>
  <inkml:trace contextRef="#ctx0" brushRef="#br4" timeOffset="1.61906E6">13939 9396 77 0,'0'0'6'16,"0"0"5"-16,0 0 3 0,12 0 1 15,0 0 2-15,6 0 0 16,10 0 2-16,4 0-1 15,10 0-5-15,5 0-4 0,11-2-2 16,0-3-3-16,15 1-1 16,7 1-1-16,7-6-1 15,3 4 0-15,9-2 0 16,0-1 0-16,11 1 1 0,9-3-1 16,-2 3 0-16,-3 0-1 15,8 2 1-15,5 0 0 16,-3-2-1-16,3 1 1 15,0 1 0-15,-8-2-1 0,4 1 1 16,5 0-1-16,-6-2 0 16,-5 2 1-16,0 2-1 15,-3-1 1-15,0 0-1 16,3 0 0-16,-5 3 0 16,-11-1 2-16,4 1-2 15,-3-1 0-15,3 1 1 0,1 0-1 16,-4-1 0-16,-7 3 1 15,7 0-1-15,-4-3 0 0,6 3 1 16,2 0-1-16,-7-2 0 16,-6 2 1-16,6 0-1 15,-2 0 0-15,-3-2 0 0,3 2 0 16,-7 0 0-16,-3 0 0 16,2 0-1-16,-2 0 1 15,-4-3 0-15,3 3 0 16,-1-2 0-16,-1 2 0 15,1 0 0-15,-1-3 0 0,1 1 1 16,-6 2-1 0,4-2 0-16,1 2 0 0,-9 0 1 15,-4 0 0-15,-1 0 0 16,-2 0 1-16,-6 0 0 16,2 0 1-16,-9 0 0 15,-6 0-1-15,-1 0 0 0,-10 0-1 16,-2 0 0-16,-11 2-2 15,-2-2-7-15,-9 2-5 0,-14-2-17 16,20 3-32-16,-20-3-2 16</inkml:trace>
  <inkml:trace contextRef="#ctx0" brushRef="#br4" timeOffset="1.62006E6">14112 9448 90 0,'0'0'5'16,"14"-3"2"-16,2 1 4 15,9-1 0-15,4-1 3 16,18-1 2-16,4-3 0 16,19 3 0-16,7-2-4 0,8-1-3 15,6 1-2-15,11 0-1 16,3-3-2-16,6 4-1 16,14 1-2-16,2-2 1 0,-4-1-1 15,14 4 1-15,5-4-1 16,5 1 0-16,5 2 0 15,2-2-1-15,5-1 2 0,0 4-1 16,1-4 0-16,3 0 0 16,-1 4-1-16,-3-5 0 15,0 7 0-15,-5 1-1 0,-2-2-1 16,-5 0-1-16,2 3-2 16,-4-3-4-16,3 3-3 15,-6 0-3-15,5 0-3 16,-1 0-2-16,1 0 0 15,1-2 1-15,-2 2 0 0,7-6 6 16,-5 5 4-16,2-4 2 16,-3-1 5-16,-10 1 0 15,-12 1 2-15,-1-1 0 16,-3 2 2-16,-12 1-2 16,-8 0 1-16,-7-1 5 0,-10 0 2 15,-4 1 5-15,-3 2 1 16,-10-2-1-16,-10 2 0 15,-8 0-2-15,-6 2-20 0,-8-2-33 16,-5 5-4-16</inkml:trace>
  <inkml:trace contextRef="#ctx0" brushRef="#br4" timeOffset="1.62846E6">11468 6700 108 0,'0'0'6'0,"0"0"2"15,0 0 3-15,0 0-2 16,0 0 1-16,0 8 1 16,2-1-1-16,-2 11 2 15,0 3-5-15,6 13-3 16,-4 5 0-16,3 8 0 0,2 10-1 15,0 0 0-15,1 12-3 16,0 3-7-16,-1 2-8 0,0-2-11 16,-2 0-20-16,6 2-12 15</inkml:trace>
  <inkml:trace contextRef="#ctx0" brushRef="#br4" timeOffset="1.62869E6">11614 8214 12 0,'0'0'1'0,"0"12"2"0,0-2-2 15,0 6 1-15,3 1 1 16,-1 5-1-16,-2-2 0 16,3 7 1-16,-1-4-1 15,-1 1 0-15,4-4 0 16,-5 5-1-16,2-1-1 0,1-1 1 15,-2 1-2-15,-1-1-3 16,3 4-9-16,-3-6-6 16</inkml:trace>
  <inkml:trace contextRef="#ctx0" brushRef="#br4" timeOffset="1.63001E6">11580 9336 62 0,'0'10'6'0,"0"5"3"0,-4 7 2 16,3 9 1-16,1 5 1 15,-2 2-2-15,-1 14 0 16,-3-2 1-16,2 1 8 16,-1 2-20-16,2-2-10 0,3-2 9 15,-2-1 0-15,0 2 0 16,2-8-1-16,0 5 2 16,0-8-14-16,0-2 19 15,2 0 9-15,-2-4-6 16,0 1 1-16,0 1 14 15,0 5-5-15,-2 2 0 0,-1-2 1 16,1-3-2-16,-1 2-2 16,1 6-1-16,-4-8-2 15,6 2-13-15,-5-1 5 0,5-6-1 16,-5 2-1-16,3 2 5 16,2 1-1-16,-2-2-1 15,-1 5-1-15,3-4 1 16,0 4-1-16,0-3 0 0,0 5 1 15,0-3-5-15,0 1 2 16,3 2 0-16,-1 0 1 16,0 0 1-16,-2-4-1 15,3 6 0-15,-3-4-1 16,0 0 1-16,0-1-2 0,-3-2 1 16,1 5 0-16,0-5 1 15,-1 11-1-15,1-4 1 16,-3 1 0-16,2-1-1 0,0 3 1 15,3 0 0-15,0 2-1 16,0 2-1-16,0-7 0 16,6 1 0-16,-4 2 1 15,3-2-1-15,-2 2 1 0,-1 0-1 16,-2 0 0-16,2 4 0 16,-2 2 0-16,3-2-1 15,-3 1 1-15,0 1-1 16,2-4 0-16,-2 4 0 0,3-2 0 15,-3-6 0-15,2 7-1 16,-2 2 2-16,3-1-1 16,0 1 0-16,-1-2-1 15,1 0 0-15,-1 0 0 0,1 0-1 16,-1-2 0-16,0-6-2 16,-2 1 0-16,3-3 1 15,-3-3-1-15,2-4 0 16,-2-1-2-16,3-3-2 15,-3 1-1-15,2-10-4 0,0 5 0 16,2-4-2-16,-4-3-3 16,2-5-7-16,-2-15-1 15,0 0 2-15,0 0 4 0,0 0 2 16,-6-17 4-16,-1-9 0 16,2-4 2-16,-2-6 11 15,2-6 3-15,-3 1 0 16,-2-12 0-16,3 0-1 0,0-14 0 15,-4-1 0-15,2-10-1 16,-1-6-7-16,2-13-5 16,-2-5-6-16,1-4-2 0,1-10 0 15,0-1 1 1,4 4 0-16,-2-4 0 0,6 3 9 16,0 2 4-16,0 4 4 15,0-2 0-15</inkml:trace>
  <inkml:trace contextRef="#ctx0" brushRef="#br4" timeOffset="1.63067E6">11674 8168 27 0,'0'0'4'16,"0"-20"0"-16,0 2-1 0,0-2 3 16,0-9 0-16,0-3 0 15,2-14 1-15,-2 3 4 0,3-6-1 16,-3 8 4-16,2-4 4 16,-2 6-1-16,0-3 2 15,0 0 3-15,-2 4 0 16,-1-1-2-16,-1-1-3 15,-2 0-5-15,2 1 0 0,2-3-3 16,-4 2-2-16,3 1-3 16,1-6-1-16,-1 5-1 15,3-2 0-15,0 3 0 16,-2-3-1-16,2 1 0 16,-2 4 1-16,2-5 0 15,-6 8 2-15,5-7-2 0,-2 2 3 16,-4 0 1-16,6-1 1 15,-1 1 3-15,-1-1-1 16,-2 5 1-16,3-2 0 0,0 10 1 16,-2 2-1-16,3 7-1 15,-2 1 0-15,1 8-3 16,2 9 1-16,0-15-2 0,0 15 0 16,0 0-2-16,0 0-2 15,0 0-2-15,0 0-2 16,0 0-4-16,0 0-5 15,0 0-16-15,-6 7-36 0,6-7-13 16</inkml:trace>
  <inkml:trace contextRef="#ctx0" brushRef="#br4" timeOffset="1.63185E6">2926 6495 329 0,'0'0'7'0,"0"0"4"16,0 0 3-16,0 0 2 0,0 0 1 16,-2-9-3-16,2 9 0 15,0 0 0-15,0 9-5 16,0 3-4-16,0 8-2 15,2 5-2-15,1 5 1 0,-1 2 0 16,1 3 1-16,-1-5-1 16,3 2-1-16,-3-10-2 15,4 2-6-15,-4-9-15 0,-2-15-57 16,15 11-2-16</inkml:trace>
  <inkml:trace contextRef="#ctx0" brushRef="#br4" timeOffset="1.63228E6">2917 6362 296 0,'0'0'6'0,"0"0"2"16,-13-6 1-16,5 6 2 0,-1 2 1 16,-9 10 1-16,0 7 2 15,-1 3 1-15,-2 9-6 16,5 10-1-16,-2 5-1 15,8 4-1-15,4 0-1 16,6 2-2-16,9-5 0 16,5-1 0-16,9-5-1 0,2-7-1 15,10-6 2-15,2-9-1 16,8-8 1-16,2-9 0 0,0-4 1 16,2-13 0-16,-1-6 0 15,-4-8 0-15,-6-3 0 16,-8-10-1-16,-9-5-1 15,-7-4 0-15,-14 0 0 16,-7-4-1-16,-18 4-1 16,-8-2 0-16,-9 11-1 0,-8 8 0 15,-7 8 0-15,0 14 0 16,2 12-1-16,-2 7 1 16,8 14-1-16,5 4-1 15,12 9-4-15,10-1-18 0,12 6-58 16,17 1-4-16</inkml:trace>
  <inkml:trace contextRef="#ctx0" brushRef="#br4" timeOffset="1.63341E6">11612 6344 330 0,'0'0'7'0,"0"0"5"15,-10-10 4-15,10 10 4 16,-15-17 0-16,3 4 2 15,1 4 1-15,-1-4 0 16,3 1-6-16,1 0-4 16,5-1-5-16,3 0-8 0,13 3 0 15,4-4 0-15,8-1 0 16,5 0 0-16,4 3 0 0,1 3 0 16,1 0 0-16,-6 6 0 15,-6 3 0-15,-4 3 0 16,-10 5 0-16,-10 7 0 15,-3 2 0-15,-11 3 0 0,-2 4 0 16,-3-2 0-16,1 2 0 16,-2-5 0-16,6-2 0 15,4-2 0-15,2-6 0 16,8 2 0-16,0-11 0 16,6 13 0-16,3-11 0 0,6 4 0 15,5-5 0-15,0 2 0 16,2-1 0-16,3 1 0 15,-3-3 0-15,-1 3 0 16,-5-1 0-16,-3 3 0 0,-3-3 0 16,-10-2 0-16,0 15 0 15,-12-5 0-15,-8-3 0 16,-5 3 0-16,-5-2 0 16,-5 1 0-16,-2-2 0 0,-1 2 0 15,1-9 0-15,7 4-10 16,3-6-15-16,8-9-41 15,3-1-21-15</inkml:trace>
  <inkml:trace contextRef="#ctx0" brushRef="#br4" timeOffset="1.63379E6">11724 5925 348 0,'0'0'5'0,"0"0"3"0,-10-8 4 15,0 7 0-15,-4-2 0 16,-7 3 2-16,-9 7 2 15,-3 10 0-15,-9 12-4 16,0 7-2-16,-2 12-1 0,6 8-1 16,1 4-1-16,12 6-1 15,8-1-1-15,17 0-1 16,10-9 0-16,14-6-1 0,9-5-3 16,15-12 0-16,8-9 0 15,6-10 0-15,6-6 0 16,1-8 0-16,-2-15 0 15,0-5 0-15,-5-12 0 16,-9-10 0-16,-8-5 0 16,-15-10 0-16,-13-3 0 0,-17-7 0 15,-15 1 0-15,-14 4 0 16,-19 8 0-16,-15 8 0 16,-7 17 0-16,-9 14 0 15,-3 15 0-15,2 12 0 0,12 17 0 16,0 20-37-1,29-1-49-15,16 5-4 0</inkml:trace>
  <inkml:trace contextRef="#ctx0" brushRef="#br4" timeOffset="1.64099E6">2700 10115 88 0,'0'7'-1'0,"0"15"-9"0,0 3 0 16,0 12 1-16,2 10 2 15,-2 7 1-15,3 8 3 0,0 11 0 16,2-7 5-16,-3 1 8 15,-2 1 1-15,5-5-3 16,-4-5 2-16,3 9-6 0,0-6 2 16,-1 2-3-16,0 3-2 15,0-2 7-15,0 6-9 16,1-8-29-16,1 10-2 16</inkml:trace>
  <inkml:trace contextRef="#ctx0" brushRef="#br4" timeOffset="1.64197E6">2685 8982 64 0,'0'0'1'0,"3"-19"1"16,-1-1 0-16,-2-8-1 16,5-9-1-16,-5-5 1 15,2-8-1-15,1-9 2 16,-1-3-4-16,-2 0 0 15,0-1-2-15,0 5 1 16,0 0-1-16,0 2 1 0,0 1 0 16,0 3 0-16,0 2 2 15,0 4 1-15,0-4 1 0,3 0 0 16,2 0 1-16,-2-1 1 16,-1 1 0-16,3-1 1 15,-4 3-2-15,3 1 1 16,-2 0-1-16,0 0 0 0,-2 2 1 15,0 3-1-15,0-2 2 16,-2 0-1-16,0-1 1 16,-2 0 0-16,3-4 2 0,-2 0 3 15,1 1-2-15,2-2 1 16,0 6-1-16,-2-1 2 16,2 0 1-16,-3 1 0 15,1 2-1-15,-1 2-1 16,-2-4 0-16,0 1 2 0,-2-1-2 15,2-10-2-15,0 7 0 16,0-4 1-16,2 2 1 16,-2 0 1-16,5-1 1 15,-2-2 0-15,2 3 0 0,0 2-1 16,0-3-1-16,0 1-2 16,0 2 0-16,0-6-4 15,0 6 0-15,0-4-1 16,0 3 0-16,-3 1-1 0,3 0-1 15,-2 0 0-15,2 1 0 16,-5 5-2-16,2 5-3 16,1 3-2-16,0 1-14 0,-1 12-23 15,0-2-22-15</inkml:trace>
  <inkml:trace contextRef="#ctx0" brushRef="#br4" timeOffset="1.64397E6">11654 5207 83 0,'0'0'4'0,"0"0"-3"15,0 0-4-15,0 0 3 16,0 6 2-16,0-6 0 0,0 19 2 15,0-5 0-15,1 11-1 16,4 12 4-16,-5 5 1 16,2 11 0-16,-2 4-2 0,0 2 0 15,0 8-4-15,0-4-1 16,0-5-2-16,0-3-5 16,0-4-3-16,0-5-3 15,4 0-2-15,2 2-1 16,1-9 2-16,-5 3 0 15,3-2 1-15,-1 4 4 16,-2-5 3-16,0 9 1 0,-2-4 4 16,0-1 3-16,0 3 0 15,0-5 2-15,0 1 1 16,0-7 0-16,0 4 0 0,0-12 1 16,0 8-1-16,0-2 1 15,0-4-2-15,0 5-2 0,0-3 1 16,0 6-1-1,2-4 0-15,-2 5-2 0,0-8 0 16,0 2-1-16,3-2 0 16,-3-3 0-16,3 3 0 15,-3-3-1-15,2 4 1 0,-2-5-1 16,0 3-4-16,0 3-1 16,0-1-1-16,0-2-1 15,0 3 0-15,-2 6 0 16,-1-4 1-16,0 7 0 15,1-7 1-15,0 5 1 16,-6-1 3-16,3 4 0 0,0-3-2 16,0-1 2-16,1 4-1 15,-1-6 2-15,-1 8 0 16,1-8 1-16,5 6 0 0,-3-2 0 16,1 5 0-16,2 5 1 15,-2-7 0-15,2 7 0 16,-3 0 1-16,0 0 0 0,-1 1 2 15,2 5-2-15,-4-8 3 16,1 0-1-16,0 1 0 16,1-6 1-16,-1 3-2 15,0 0 0-15,3 0-1 0,-2 0 2 16,4 0-4-16,0 0 1 16,0 2-1-16,0 6 1 15,0-6 0-15,0-4 1 16,0 8 3-16,0-8 11 15,-2 9-6-15,-1-2-3 16,1 2 3-16,2 1-3 0,0 0 1 16,0 1 0-16,0 0-3 15,0 1-10-15,0-1 16 16,0-3-10-16,0 7-7 0,0-5-4 16,-2 9-1-16,2-2-6 15,-3 4 0-15,3 4-5 16,-6-4-10-16,5 2 13 0,-4-7 12 15,3 1 6-15,-6-1 1 16,3-6 0-16,-2 0 5 16,-1-1 2-16,0-2-2 15,1 6 10-15,0-4-28 16</inkml:trace>
  <inkml:trace contextRef="#ctx0" brushRef="#br4" timeOffset="1.64798E6">4848 7949 0 0,'161'-7'4'0,"6"-1"-2"16,5 3-1-1,1-2 0-15,-1 2 1 0,7 2-2 16,3-4 1-16,-8 2-2 16,-7-2 2-16,6 4-1 0,-9-4 1 15,3 4 0-15,-8-4 0 16,-3 2 2-16,-2 0 0 15,0 3 1-15,-2-4-1 0,-5 5 1 16,2 1 1-16,-2-6 0 16,-1 6 0-16,-2-5 1 15,-4 3 0-15,-3 2 1 16,-1-3 2-16,-4 1 0 16,-13 2 1-16,8 0-1 0,0 0 2 15,-2 0-3-15,-8 0 0 16,4 2-1-16,0 1-2 15,-4-3 1-15,5 2-1 16,-10-2 2-16,-5 0 0 16,-3 0 3-16,-7 0 0 0,1 0 0 15,-10 0 0-15,-5-2 3 16,-1 2-5-16,-8-3-1 16,-3 1 0-16,-7 0-2 0,-4-1 1 15,-9 3-3-15,-3 0 0 16,-4 0-1-16,-1 0 1 15,-3 0-2-15,-6 3 0 0,-6-1 0 16,-3 0-2-16,-12 1-2 16,8-1-3-16,-21-2-4 15,8 5-12-15,-8-5-23 16,-10 10-19-16</inkml:trace>
  <inkml:trace contextRef="#ctx0" brushRef="#br4" timeOffset="1.64892E6">2499 8064 29 0,'0'0'0'15,"0"0"0"-15,9-3 0 16,-9 3 1-16,18-3 1 16,-6 3 2-16,9 0 2 0,6 0 1 15,0 0 1-15,13 6 2 16,4-5-1-16,10 5 2 15,12-4-2-15,4 0 1 0,11 1-5 16,6-3 1-16,10 0-1 16,1-3 0-16,8-1-1 15,-2 1 1-15,10-1 0 16,11 1-2-16,-6-2 1 0,1 0-1 16,12 3 0-16,2-3 0 15,-1-1-2-15,10 1 2 16,-1 0-2-16,5 0 0 15,-1-3 1-15,3 1 0 0,0-2 1 16,-9 1 0 0,9 0 1-16,0 2-1 0,0 1 2 15,-10-3-2-15,8 5 1 16,2-1-1-16,-2-1 0 0,5 2 0 16,-6 1 0-16,6 0-1 15,-8-1 1-15,5 1-1 16,-5-4 0-16,3 4-1 15,-8-2 0-15,5-2 0 0,-7 3-1 16</inkml:trace>
  <inkml:trace contextRef="#ctx0" brushRef="#br4" timeOffset="1.64953E6">11060 7872 251 0,'0'0'1'0,"23"0"-1"0,-4-2 0 16,11 2 1-16,5 0-1 15,8 0 1-15,6 0 0 0,15 2 1 32,-4 3 1-32,-8 0 2 15,-2 0 0-15,-5-2-1 16,-2-1 2-16,-10 1 0 0,-4 1 0 16,-10-4 0-16,-1 0-3 15,2 3 1-15,-3-3-1 16,0 2 0-16,0 4 1 15,1-6-1-15,-6 0 2 16,1 0 1-16,-1 1-1 0,-2-1 1 16,1 0 1-16,-4 0-1 15,2 0-1-15,2 0 2 16,-1-1-3-16,-1 1 0 16,3 0-1-16,-4-3 0 0,2-2-1 15,-2 5 2-15,2-5-2 16,-10 5 0-16,14-2 0 0,-14 2 1 31,10-5 1-31,-10 5-1 16,0 0 0-16,0 0 1 0,8 0-1 15,-8 0 0-15,0 0 0 16,0 0-2-16,0 0-1 16,0 0-3-16,0 0-27 15,-12 7-45 1,-6-7-3-16</inkml:trace>
  <inkml:trace contextRef="#ctx0" brushRef="#br4" timeOffset="1.65116E6">2700 8168 78 0,'0'0'6'0,"10"-6"3"0,1 4 2 16,9-2 1-16,9-2 2 15,8-2 2-15,5-2-1 0,20 0 0 16,2 0-5-16,16-4-2 16,10-1-2-16,7 0-3 15,8-7-2-15,8 2 0 0,7-3 0 16,7 1-1-16,5-2 0 15</inkml:trace>
  <inkml:trace contextRef="#ctx0" brushRef="#br1" timeOffset="1.99948E6">1879 12916 311 0,'0'0'3'0,"0"0"0"15,0 0 2-15,0 0 0 16,-7-7 0-16,-3 7 1 0,-7 7 2 16,-3 2 2-16,-10 12-1 15,1 4 1-15,-10 9 0 16,5 7 0-16,-3 7-1 15,0 8 0-15,5-1-1 16,9 8-2-16,5-2 0 0,11 7-1 16,7-3 0-16,9-6-1 15,17-2-1-15,6-6 1 16,8-5-1-16,7-7 0 16,7-10 0-16,9-4-1 15,-1-10 0-15,3-7 0 0,-4-8-1 16,-1-5 0-16,-2-13 0 15,-3-7 0-15,-5-7-1 16,-12-9 0-16,-2-7 0 16,-14-6 1-16,-10-9 0 15,-9-4 0-15,-8-1 0 0,-18 0 0 16,-9 2 1-16,-12 11 0 16,-11 4 0-16,-7 10 0 0,-8 11 0 15,-5 14 0-15,1 8-1 16,-6 8 0-16,1 11-1 15,2 5 0-15,8 11 0 16,-2 5-1-16,12 11 0 16,8 3 0-16,10 15-2 0,8-4-9 15,24 6-71-15,16 10-3 16</inkml:trace>
  <inkml:trace contextRef="#ctx0" brushRef="#br1" timeOffset="2.00144E6">4818 11923 274 0,'0'0'8'0,"0"-10"2"16,0 10 5-16,-5-15 3 0,3 6 0 16,-6-4 2-16,0 0 2 15,-1 3-2-15,-8 5-6 0,-4 3-4 16,-4 7-4-16,-7 10-2 16,-7 12 0-16,-2 5-2 15,-3 7 0-15,-1 9 1 16,8 4 0-16,7 2 0 0,7 0 0 15,14 2 0-15,9-3 0 16,13 0-1-16,11-7 1 16,11 0-1-16,5-7-1 15,9-4 1-15,1-8-1 0,7-4 1 16,5-11-1-16,-2-5 1 16,5-7-1-16,-1-9 1 15,1-9 0-15,-6-6-1 0,-6-7 1 16,-3-6 0-16,-13-7 0 15,-5-8 0-15,-14-8 0 16,-11 3-1-16,-7-2 0 16,-13 2 1-16,-11 4-1 15,-8 4 0-15,-12 6 1 16,-2 10 0-16,-9 6 0 0,-7 12 0 16,-2 4-2-16,-7 10 0 15,2 2 0-15,-5 17 0 16,3 11 0-16,5 9 0 0,4 14 0 15,14 6 0-15,18 8-4 16,11 8-40-16,24 3-42 16,27 1-3-16</inkml:trace>
  <inkml:trace contextRef="#ctx0" brushRef="#br1" timeOffset="2.00443E6">9195 9493 122 0,'0'0'2'0,"0"0"4"16,0 0 6-16,-9-10 4 16,9 10 3-16,-21-11 0 15,7 8 1-15,-6 2 0 16,-6 1-1-16,-4 4-4 0,0 10-5 15,-6 3-3-15,1 5-2 16,-4 5 1-16,4 5-2 16,3 1 1-16,5 6-1 15,6 2 1-15,12 0 0 0,3 3 0 16,12-4-1-16,13 2-1 16,11-8 1-16,10 2 0 15,5-9 0-15,6-7 0 16,9-8 1-16,8-5-1 0,-4-7 0 15,-2-7 0-15,-2-13 2 16,-3-4-1-16,-9-11 2 16,-4-7 0-16,-12-3 1 15,-9-8 0-15,-18 2 0 16,-8-7 1-16,-22 7-2 16,-9 1 0-16,-16 8-2 0,-11 8-1 15,-5 11-1-15,-6 8-1 16,3 15-1-16,-4 6 0 0,11 15-3 15,10 9-9-15,17 3-54 16,16 24-14-16</inkml:trace>
  <inkml:trace contextRef="#ctx0" brushRef="#br1" timeOffset="2.00851E6">5071 6059 244 0,'0'0'9'16,"-12"-6"4"-16,5 5 4 15,-6-4 3-15,3-3 2 16,1 3-2-16,-2 3 0 0,11 2 2 15,0 0-6-15,6 2-3 16,26 5-3-16,11 4-2 16,25-1-2-16,22-2 2 0,19 1 1 15,20-9-2-15,17 0-1 16,17 0-2-16,6 0-2 16,2-2 1-16,3-4-2 15,3 2 1-15,-10 1-1 0,-3 1 0 16,-10-1 0-16,-10 3 0 15,-8-6 0-15,-14 5-1 16,-15-1 1-16,-19 2 0 16,-19-3-1-16,-14 0 2 0,-18 3-2 15,-17-3 1-15,-20 3 0 16,0 0-1-16,-32 3 0 16,-6 3 0-16,-14-4-2 15,-12 5 0-15,-19-2-1 16,-16 2 0-16,-13 1-1 0,-7-1 1 15,-10 1 0-15,-6 2 0 16,-4-3 1-16,-5 3 1 16,2-1 0-16,3 2 0 15,1 2 1-15,5-1-1 16,1 3 1-16,10-3 0 0,8 3-1 16,12-1 1-16,12-2 0 15,16-1-1-15,17 2-1 16,17-4 1-16,15 2 0 0,10-2 0 15,15-1 1-15,20-1 0 16,17-2 0-16,23-3 2 16,25 0 1-16,22-2 0 15,22-2-1-15,23-5 1 0,11 0-1 16,9-3 0-16,5 3 1 16,-4-4-1-16,-6 5 0 15,-13 3 0-15,-9-3 0 0,-16 6 0 16,-12-3 0-16,-13 3-1 15,-17 0 0-15,-20 0-1 16,-10 0 1-16,-20 0 0 16,-12 0-1-16,-25 0 1 15,0 0 0-15,-21 5 0 0,-18-1 0 16,-10-2 0-16,-16-2-2 16,-14 0 0-16,-13 0 0 15,-13 0-1-15,-6 0-1 0,-9-2 1 16,-1-4-1-16,-4 1 1 15,-1 3 0-15,0-3 1 16,8-1 0-16,4 4 0 16,4-1 0-16,8 2 1 0,10-2 0 15,15 0-1-15,10 3-1 16,19 0-4-16,11 0-7 16,28 10-22-16,16 0-46 15,30 0-2-15</inkml:trace>
  <inkml:trace contextRef="#ctx0" brushRef="#br1" timeOffset="2.04372E6">8014 2397 115 0,'0'0'7'0,"0"0"4"16,-9 0 5-16,9 0 2 0,-10 6 2 15,10-6 3-15,-9 3-1 16,9-3 2-16,0 0-5 0,-11 9-4 16,11-9-1-16,0 0-1 15,0 0 2-15,11 3-2 16,3-3 0-16,4-11 1 15,3 1 0-15,9-10-4 0,5-1-3 16,10-6-2-16,2-3-1 16,8-5-1-16,4-4-2 15,4-5 1-15,7-2-1 0,1-9 2 16,6 1 1-16,5-5 0 16,3-6-1-16,-38 33-1 15,5-5 1-15,3 0-3 16,10-6 2-16,-3-1 0 15,13-3-1-15,-1 0 1 16,4-4 0-16,1 3 1 0,8-2-1 16,0 1 0-16,5-6 0 15,-3 3-1-15,8-5 1 16,0 3-2-16,8-6 1 16,-4 1 0-16,-4 2-1 15,3 3 2-15,-8 4-2 0,-5 3 0 16,-3 2 0-16,-4 1 2 15,-6 2-3-15,-1 4 2 16,-9 4 0-16,-2 5 0 16,-2-5 0-16,-7 8 1 0,-7 1 0 15,-4 7-1-15,-42 18 0 16,36-18 1-16,-4 1-1 16,-9 7 0-16,3 1 0 15,-26 9-1-15,23-10 1 16,-1-3-1-16,-22 13 0 15,0 0-1-15,0 0 2 16,0 0-3-16,0 0 1 16,0 0-3-16,0 0-7 15,0 0-17-15,0 0-54 0,0 0 0 16</inkml:trace>
  <inkml:trace contextRef="#ctx0" brushRef="#br1" timeOffset="2.04621E6">8092 2406 242 0,'0'0'8'0,"0"0"2"16,0 0 5-16,0 0 2 15,0 0-1-15,0 0 1 0,0 0 1 16,0 0 1-16,-12-3-4 15,12 3-3-15,-18 12-4 16,18-12 0-16,-14 18-1 0,3-9 0 16,4 6-1-16,2 2 0 15,0 3-1-15,-1-2 0 16,3 7 0-16,2-1-1 16,-2 0 1-16,3 5-1 0,0-2 0 15,0 0-1 1,0-3 0-16,3-1 0 0,-2 0 0 15,8-2 0-15,-2 1-1 16,3-2 1-16,3 1 0 16,-1-4 0-16,3 0-1 15,-2-2 0-15,1-3 0 0,4-2-1 16,-3-1 1-16,2-1-1 16,-2 2-1-16,7-4 1 15,-4-2 0-15,5 0 1 0,-3 0-1 16,4-2 0-16,-2-2 1 15,1 0-1-15,-4 0-1 16,2 0 1-16,1 0 1 0,-3 0-2 16,2-2 0-16,-1-1 0 15,-1 2 0-15,4-3 0 16,-4-4 0-16,0 2 0 16,5-2 0-16,-2-2 0 15,0 2 0-15,1 1 0 0,-1-3 0 16,3 0 0-16,-2 1 0 15,1-1 0-15,-1 0 0 16,1 0 0-16,-4-1 0 16,5-1 0-16,0 3 0 15,-2-4 0-15,-3 1 0 0,2 2 0 16,0 0 0-16,-2-5 0 16,2 3 0-16,-4-1 0 15,2-2 0-15,-1 3 0 0,2 0 0 16,-4-3 0-16,3 3 0 15,0-1 0-15,0-1 0 16,-3-4 0-16,6 6 0 0,-1-3 0 16,0 0 0-16,1-2 0 15,2 2 0-15,0 0 0 16,2 0 0-16,3-3 0 16,0 4 0-16,2-4 0 15,-2 6 0-15,5-5 0 0,-7-4 0 16,8 5 0-16,-4-2 0 15,0 1 0-15,3-3 0 16,0 0 0-16,-3 3 0 16,4-6 0-16,-4 1-4 15,5 5 2-15,-3-9 0 0,-1 7 2 16,4-3 1-16,-2 0-1 16,-3 2 0-16,1-2 1 15,-2-1-1-15,-1 3 1 0,0-2-1 16,-5 2 1-16,5-1-1 15,-5-5 0-15,0 6 0 0,0-2 1 16,3 3 0-16,-3-2-1 16,1-1 2-16,2 2-2 15,-1 3 0-15,-2 2 0 16,0 1 0-16,0-2 0 16,0 2 0-16,2-1 0 15,-2 2 0-15,0 1 0 0,2-1 0 16,-3 1 0-16,2 0 0 15,-3-1 0-15,-6 6 0 16,-3 1-2-16,-1 2 0 16,4-4 0-16,-2 3 0 0,2-4 0 15,1 1 0-15,0 1-1 16,1-3 4-16,1 3 0 16,1-3-1-16,-2 0 1 15,3 1-1-15,0-2 0 0,1-2 0 16,-1-1 0-16,1 1 0 15,2 1 0-15,-6-2 0 16,6-1 1-16,-2-2 0 0,-3 3-1 16,2 2 1-16,-3-3 0 15,5 1 0-15,-5-2-1 16,1 1 1-16,0 3-1 16,-3-3 0-16,1 0 2 15,1 3-2-15,1 0 0 0,-2 0 1 16,-1-3-1-16,3 3 1 15,-5 1 1-15,-1 1-2 16,4-3 0-16,-3 4 0 16,2-4 0-16,-1 1 0 0,-3 3 0 15,4-3 0-15,0-2 0 16,0 2 0-16,-4 0 0 16,4 1 0-16,-2 2 0 15,2-1 0-15,-1-2 0 16,-4 2 0-16,3 0 0 0,0-2 0 15,0 2 0-15,-3-1 0 16,-12 11 0-16,0 0 0 16,0 0 0-16,12-9 0 0,-1-2 0 15,0 2 0-15,3-1 0 16,-5 0 0-16,-2 0 0 16,3 1 0-16,-2-4 0 15,-3 0 0-15,0 3 0 16,2 1 0-16,1-4 0 15,-3 3 0-15,0-2 0 16,0 0 0-16,0 0 0 16,-1-1 0-16,1 0 0 15,-1 3 0-15,-2-5 0 0,0 3 0 16,1 0 0-16,-1 0 0 16,5-23 0-16,-7 15 0 15,0 20 0-15,0 0 0 16,0-13 0-16,0 3 0 0,0 1 0 15,0-4 0-15,0 13 0 16,0-12 0-16,-2 3 0 16,-3-2 0-16,3 2 0 15,2 9 0-15,0 0 0 16,-7-13 0-16,-2 2 0 0,2-1 0 16,0 0 0-16,7 12 0 15,0 0 0-15,-13-9 0 16,3-1 0-16,0 0 0 15,-2-3 0-15,12 13 0 16,-10-8 0-16,-2 2 0 16,1-2 0-16,2-2 0 15,9 10 0-15,-12-6 0 16,1 2 0-16,-2-1 0 0,1 0 0 16,0 2 0-16,3-1 0 15,-4-2 0-15,3 4 0 16,-2-3 0-16,-1 3 0 15,1-1 0-15,-23-4 0 16,12 2 0-16,23 5 0 0,-24 0 0 16,-2-2 0-16,26 2 0 15,-22 0 0-15,-6 0 0 16,28 0 0-16,-24 0 0 16,-1 0 0-16,25 0 0 15,-22 0 0-15,-1 2 0 16,23-2 0-16,0 0 0 15,-10 5 0-15,1-2 0 0,-2-1 0 16,-3 0 0-16,14-2-12 16,0 0-46-16,0 0-31 15,0 0-3-15</inkml:trace>
  <inkml:trace contextRef="#ctx0" brushRef="#br1" timeOffset="2.04756E6">11343 386 186 0,'0'0'4'15,"0"0"2"1,0 0 1-16,0 0 4 0,0 0 4 15,0 0 2 1,0 0 4-16,0 0 1 0,0 0-2 16,0 0 0-16,0 0-1 15,3 0-2-15,2 0-2 16,-3 0-2-16,58 17-3 0,-33-10-1 16,-2 6-2-16,3-3-1 15,1 2-1-15,1 2 0 16,10 0-1-16,42 15-1 15,-37-12-2-15,4 1 1 0,4 2-1 16,-1-3 0-16,2 8 1 16,1-3-2-16,3 4 0 15,-1 0 2-15,0 2-1 16,-3-2 0-16,9 3 1 16,-1-5-1-16,0 1 0 15,0 1 0-15,0 3 1 0,3-2-2 16,0 0 1-16,-1 2-1 15,1-1 0-15,2 2-1 16,-1-4 1-16,2 3 0 16,-1 0 0-16,-2-2 0 15,5 0 0-15,1 0 0 0,-1 3 0 16,0-3 1-16,1 1-1 16,-1-1 1-16,1 0-1 15,-1 0 1-15,0 0-1 0,3-4 0 16,-3 2 1-16,-2-1 0 15,6-1-1-15,-5 0 1 16,37 11 3-16,29 3-1 16,-18-2 1-16,-10-3 0 0,-11-3 0 15,-7 1 0-15,-9-4-1 16,-10 0 1-16,-10-1-4 16,-3 2 1-16,3 5 0 15,-3 1-1-15,0-4 1 0,-2 4-1 16,-3 1 1-16,0-4 0 15,-2 3 0-15,-1-4 0 16,-3-2-1-16,0-2 2 16,-5 1-2-16,-2-5 1 15,-2-1 0-15,-4-1 0 0,-6-4-1 16,-4 0 1-16,-3-4-1 16,-10-2 2-16,-1-1-2 15,-9-8 0-15,3 10 0 16,-3-10-3-16,-5 0-2 0,-5 0-6 15,10 0-19-15,-18 0-56 16,4 0-2-16</inkml:trace>
  <inkml:trace contextRef="#ctx0" brushRef="#br1" timeOffset="2.04963E6">11389 1266 87 0,'0'0'4'16,"0"0"3"-16,0 0 5 15,0 0 1-15,0 0 1 0,0 0 3 16,-9-6 0-16,9 6 1 15,0 0-1-15,0 0-2 16,-12-2-3-16,12 2-2 0,0 0 0 16,0 0 0-16,-7-5 0 15,7 5 1-15,0 0 0 16,0 0-1-16,0 0 2 0,4 5 1 16,-4-5-1-16,15 8-1 15,-4-5 1-15,-1 1-3 16,2 4 2-16,0-1-4 15,9 3 0-15,-2 0 0 16,4-1-1-16,2 4 0 16,5-1 0-16,0 1-1 15,3 2 0-15,0-3-1 0,7 6 0 16,-3-1-1-16,8 2 0 16,-3-1-1-16,2 2-1 15,-14-8 3-15,66 30 0 0,0 2 0 16,-1-3-1-16,-8 1 1 15,-5-5-1-15,-3-3 1 16,-6-1 0-16,-9-9-3 16,-3-1 1-16,3-1 0 0,-2 5 0 15,-3-1-1-15,1 0 1 16,0 1-1-16,-4-2 1 16,-2 1-1-16,-3 0-1 15,-3 1 1-15,1-7-1 0,-6-2 1 16,-1-2 0-16,0 5 0 15,-2-6-1-15,-1-1 1 16,-2 4-1-16,0-6 1 16,1 3 0-16,2 0-1 15,-3-3 1-15,1-1 0 0,-3 1 1 16,9 3 3 0,4-3-5-1,-7 0 0-15,5 0 0 0,-4 3 0 16,-3-1 0-16,4-2 0 15,-6-3 0-15,-3 1 0 16,-6 0 0-16,0 0 0 0,-1-1 0 16,-2-1 0-16,0-1 0 15,-3 4 0-15,3-5 0 16,-4 0 0-16,6 2 0 0,-4-1 0 16,3-2 0-1,1 0 0-15,0 2 0 0,-1-2 0 16,-1 0 0-16,-4 0 0 15,7 0 0-15,-3 0 0 16,-3 0 0-16,2-1 0 16,2-1 0-16,-2 2 0 15,4 0 0-15,-3-3 0 0,0 3 0 16,2-5 0-16,-2 6 0 16,3-1 0-16,-5-4 0 15,1-1 0-15,1 4 0 0,-3-2 0 16,2-2 0-16,1 3 0 15,-2 2 0-15,0-5 0 16,-2 0 0-16,4 3 0 0,-2 1 0 16,-3-4 0-16,2 3 0 15,-2 2 0-15,0-1 0 16,-1 1 0-16,-1-2 0 16,3 4 0-16,-5-2 0 0,2 0 0 15,-3 0 0-15,2 0 0 16,-5-1 0-16,4 1 0 15,-4 1 0-15,-2-1 0 16,3-1 0-16,-1 2 0 16,1-1 0-16,-1 0 0 15,1 0 0-15,-1-5 0 0,2 5 0 16,-2-2 0-16,-2-2 0 16,4 2 0-16,-2 2 0 15,0-5 0-15,1 3 0 0,1 2 0 16,-1-3 0-16,-1-2 0 15,6 0 0-15,-1 0 0 16,1 0 0-16,-4 0 0 16,6 0 0-16,-5 0 0 0,3-2 0 15,-1-1 0-15,-3-2 0 16,2 5 0-16,-4-5 0 16,4 1 0-16,-2-4 0 15,-2-2 0-15,4 2 0 0,-4-4 0 16,1-3 0-16,-1-2 0 15,3-1 0-15,-3-1 0 16,0 2 0-16,1-4 0 16,-7-1 0-16,5 2 0 15,-5 0 0-15,1 0 0 0,-7 1 0 16,0-6 0-16,0 3 0 16,-11 0 0-16,4-4 0 15,-2 2 0-15,-3 1 0 0,-4 2 0 16,2 1 0-16,-7-1 0 15,-1 4 0-15,-1 2 0 16,2 3 0-16,-2 2 0 0,-3 3 0 16,4 7 0-16,1-2 0 15,0 2 0-15,1 0 0 16,6 7-8-16,-2 10-57 16,7-17-26-1,1 0-2-15</inkml:trace>
  <inkml:trace contextRef="#ctx0" brushRef="#br1" timeOffset="2.05203E6">8358 2279 149 0,'0'0'5'16,"0"0"3"-16,-7-10 2 0,7 10 4 15,-11-10 1-15,11 10 3 16,-12-10-1-16,12 10 3 16,-13-12-4-16,13 12-2 15,-14 0-2-15,14 0-2 0,-16-3-1 16,7 3-1-16,-1 0-3 15,-5 0 0-15,8 3-2 16,-8 2 2-16,2 2-1 16,4 3 0-1,-7 0 0-15,6 0 0 16,-2-1 0-16,4 4 1 0,-4-3-1 16,5 2-1-16,-6-1-1 15,3-4-1-15,3 5 0 16,-6-2 0-16,6 3 2 0,-3-1-1 15,2 0 0-15,1 3-1 16,2-3 1-16,-2 1 0 16,0 2 1-16,0-1 0 0,3 6 0 15,-1 1 1-15,3-4-1 16,-1 0 2-16,1 3-1 16,2 1 0-16,-3 2 1 0,3-5 0 15,0 4-1-15,0-2 1 16,0-3 0-16,3 3 0 15,2-4 1-15,2 2-2 16,0 2 1-16,6-2-1 16,-1-3 0-16,1-1-1 15,2 4 0-15,0-6 0 16,2 3 0-16,1-3-2 0,-1 1 0 16,-2-4 0-16,5 4 0 15,0-3 0-15,0-2-1 16,-3-2 1-16,3 2-1 0,0-3 1 15,-1-2 1-15,4-1 0 16,-3-2-1-16,-1 0 1 16,4 0 0-16,0 0-1 0,-2-2 0 15,2 2 0-15,0-4 0 16,-1 0 0-16,-2 2 0 16,1 0-1-16,0-4 2 15,-1 2 0-15,0-2-2 0,-2-2 0 16,1 6 0-16,1-2 0 15,-2 1 0-15,-4-2 0 16,4 2 0-16,-6-1 0 16,0-1 0-16,1 0 0 15,2-4 0-15,-5-2 0 16,0-1 0-16,2-2 0 16,-2-2 0-16,0 1 0 0,-1-2 0 15,0-3 0-15,-2 1 0 16,-2-1 0-16,0-4 0 0,-3 0 0 15,0 0 0-15,-2-1 0 16,0 0 0-16,0 0 0 16,0 0 0-16,-4 1 0 0,-1 1 0 15,0 4 0-15,-2-1 0 16,2 0 0-16,-5 3 0 16,0 0 0-16,-3-1 0 15,1 0 0-15,0 1 0 0,-5 0 0 16,4 4 0-16,-5-1 0 15,4 1 0-15,-4 1 0 16,1-1 0-16,2 3 0 16,-3-2 0-16,1 5 0 15,2-1 0-15,0 1 0 16,0-1 0-16,0 3 0 0,0-2 0 16,3 2 0-16,-3 2 0 15,2-1 0-15,-2 1 0 16,1 0 0-16,-2 1 0 0,2 2 0 15,-3 0 0-15,-1 0 0 16,0 0 0-16,1 2 0 16,0 4 0-16,0-2 0 0,-3 2 0 15,-1 2 0-15,2-2 0 16,-1 5 0-16,0-4 0 16,-3 5 0-16,4 0 0 0,-4 3 0 15,4-3 0-15,1 3 0 16,-2 1 0-16,1-1 0 15,1-3 0-15,3 5 0 16,0 0 0-16,3 0 0 16,1 1 0-16,2 5 0 15,1-4 0-15,3 11 0 16,1-4 0-16,0 3 0 0,4-5 0 16,0 6 0-16,0-3 0 15,6 1 0-15,-1-2 0 16,2-1 0-16,2 0 0 0,5 0 0 15,0-3 0-15,4-4 0 16,-1 2 0-16,6-7 0 16,2 4 0-16,0-5 0 0,5 0 0 15,-1-2 0-15,1-5 0 16,2-1 0-16,1 1 0 16,-1-5 0-16,0 3 0 15,0-3 0-15,-2-3 0 0,0-2 0 16,0 3 0-1,-3-5 0-15,1 0 0 0,-6 0 0 16,5-6 0-16,-2 0 0 16,-2 1 0-16,-3-3 0 15,5-2 0-15,-6 2 0 16,-1-5 0-16,-1 1 0 0,-2-7 0 16,-3 3 0-16,1-1 0 15,-6 0 0-15,-2-3 0 16,0-2 0-16,-5 5 0 0,0-3 0 15,0 3 0-15,-7-2 0 16,2 2 0-16,-6 4 0 16,2-2 0-16,-6-4 0 0,0 4 0 15,3 0 0-15,-6 0 0 16,0-1 0-16,-1 5 0 16,-4 2 0-16,1 1 0 0,-2 0 0 15,-6 8 0-15,2 2 0 16,-4 0 0-16,-1 5 0 15,2 0 0-15,-3 0 0 16,0 0 0-16,4 8 0 16,-2-1 0-16,1 0 0 0,1 3 0 15,0 7 0 1,7-4 0-16,3 4 0 16,2 1 0-16,4-1 0 15,9 3 0-15,5-3-8 0,12-2-82 16,15-3-2-16</inkml:trace>
  <inkml:trace contextRef="#ctx0" brushRef="#br1" timeOffset="2.05391E6">10943 89 232 0,'0'0'7'0,"0"0"3"16,0 0 3-16,0 0 5 16,0 0 1-16,0 0 3 15,0 0 1-15,-4 0 3 16,1 8-5-16,-2-7-3 15,2 4-4-15,-2 1-3 0,0 0 0 16,3-2-2-16,-13 8-3 16,7-7 1-16,-4 0-3 15,3 1 0-15,9-6 1 16,0 0-1-16,0 0 0 16,0 9 0-16,0 1 1 15,4 34-1-15,6-21 0 0,7 4 0 16,1 3-2-16,4 4-2 15,3-2 0-15,5 7 0 16,30 44 0-16,-28-38 0 16,0-5 0-16,3 0 0 15,-35-40 0-15,30 38 0 16,2 2 0-16,-2-8 0 16,2 0 0-16,-4-9 0 0,-2-1 0 15,-6-2 0-15,3-3 0 16,-23-17 0-16,20 21 0 15,-4-4 0-15,-16-17 0 16,0 0 0-16,0 0 0 16,0 0 0-16,0 0 0 0,0 0 0 15,0 0 0-15,0 0 0 16,0 0 0-16,0 0 0 16,0 0 0-16,0 0 0 15,0 0-3-15,0 0-28 16,0 0-58-16,0 0-4 15</inkml:trace>
  <inkml:trace contextRef="#ctx0" brushRef="#br1" timeOffset="2.05494E6">7876 1694 193 0,'0'0'8'16,"0"0"2"-16,0 0 6 16,-10-9 2-16,10 9 4 0,0 0 0 15,-13-11 0-15,13 11 3 16,0 0-7-16,0 13 0 15,3 5-3-15,7 3-3 16,5 13-2-16,2 7 0 0,5 10 0 16,5-1-1-1,6 7-3-15,1 1 0 0,4-2-1 16,-3 4 0-16,0-4 2 16,2-6-1-16,-5 2-1 0,-2-2 1 15,-5-3-1-15,2 0 0 16,-4-2-1-16,0-6-1 15,-4-2-2-15,-4-5 1 0,2 1-1 16,-1-6 0-16,-4-5 0 16,1-4 0-16,-4-6 0 15,1 0-1-15,-3-3 0 16,-7-9 0-16,13 17-1 0,-13-17 1 16,5 9-2-16,-5-9 0 15,7 10-1-15,-7-10-1 16,0 0-1-16,0 0-5 15,0 0-8-15,0 0-10 16,3-7-48-16,-3 7-7 0</inkml:trace>
  <inkml:trace contextRef="#ctx0" brushRef="#br1" timeOffset="2.0562E6">8082 1930 87 0,'0'0'4'0,"0"0"5"16,0 0 1-16,3-13 3 15,-3 13 1 1,12-16 3-16,-5 5 0 0,8-4 1 16,3 0-3-16,9-5 0 15,5 3-4-15,1-8-1 16,11 4 0-16,-21 7-5 0,2-3 0 15,7 0 1-15,3-3-2 16,2-1 0-16,0-3 0 16,8-1-1-16,4 1-1 0,-1-6 2 15,5 3-1-15,-2-5 2 16,4 0-3-16,2-2 1 16,3 3-1-16,2-6 1 15,0 3 0-15,3-4 0 0,-1 2 0 16,-2-2-1-16,-1 1 3 15,4-3-2-15,-7 5 1 16,0-2-1-16,-4 2 2 16,1-1-1-16,0 3 1 15,-6 4 0-15,1-4-1 16,-2 3 0-16,-1 1-2 0,-3-1 1 16,4 3-1-16,-9 2-2 15,2 3 3-15,-2-2-1 16,-39 24-1-16,32-24 0 15,5 5 0-15,-7 4 0 16,4-4 0-16,-6 5 1 16,-3 2-2-16,0-2 1 0,-2 1 1 15,-4 1-1-15,4 0 1 16,-23 12-1-16,23-13 1 16,-1-1-1-16,-22 14 0 15,0 0-1-15,0 0 0 16,10-8 1-16,-1 1 1 15,2-2-2-15,1 0 0 0,-12 9 2 16,0 0-1-16,0 0 1 16,0 0 0-16,5-5-1 15,-3-1 1 1,2 2 0-16,0-1 1 0,1 0-1 16,0-1 1-16,-3 2-1 15,3-1 1-15,0 0-1 16,0 0 1-16,1 1 0 0,-4 1 0 15,5-4-1-15,16-15 0 16,-13 11 0-16,-1 4 1 16,4-1-1-16,-3 0 0 15,-3 1 0-15,6-2-1 16,-6-1 0-16,5 4 0 16,0 4 1-16,-1-5-2 0,4 0 0 15,-5 4 0-15,2 0-1 16,-1 2 0-16,0-2-1 15,-11 3-3-15,9 0-9 16,2 0-9-16,-1 0-28 16,2-3-27-16,-12 3-6 15</inkml:trace>
  <inkml:trace contextRef="#ctx0" brushRef="#br1" timeOffset="2.05669E6">10408 282 281 0,'0'0'6'15,"0"0"3"-15,0 0 1 16,0 0 2-16,0 0 4 15,0 0 0-15,0 0 2 16,0 0 1-16,0 0-6 16,3-2-1-16,3 2-2 0,-4 0-2 15,55-20 0-15,-27 11-4 16,-11 1-2 0,4 3 1-16,0 0 1 0,2 0-2 15,-6 0 0-15,4 2-2 16,-23 3 1-16,27-3 0 15,0-1 2-15,-27 4-2 0,0 0 1 16,10 0 0-16,2 4-1 16,-1 2 2-16,8 19-1 15,-11-6 0-15,-8-19 0 16,0 27 1-16,-2 3-2 16,-4-7 0-16,1-1 0 15,-2-3-1-15,2 3 2 16,-2 1-3-16,-4-3 0 0,4 0-5 15,-3-1-7-15,10-19-11 16,-12 25-59-16,-1 3-1 16</inkml:trace>
  <inkml:trace contextRef="#ctx0" brushRef="#br1" timeOffset="2.0577E6">8239 1506 274 0,'0'0'6'0,"0"0"2"15,0 0 3-15,0 0 0 16,0 0 1-16,0 0 0 16,0 0 1-16,0 0 0 15,-6 5-3-15,6-5-3 0,-4 15-1 16,-6-8 1-16,0 18 1 15,-3 5-1-15,3 4 0 16,-4 3 0-16,-2 4-1 16,0-5-1-16,-2-1 0 15,0-10-2-15,1 2-2 16,-3 0 1-16,5-7-1 16,0 0 0-16,3-3 0 0,-2-2 0 15,8-3 0-15,-1-2 0 16,7-10-1-16,0 0 1 15,-8 8 0-15,8-8 0 0,2-5 0 16,8-5 0-16,2-2-1 16,6-3 1-16,7-2 0 0,5-4 0 15,5 1 0-15,2-2 1 16,7 1-1-16,1 1 0 16,3 4 1-16,-4-4 0 15,2 6-2-15,-5 1 0 16,-6 4-2-16,-5 4-3 0,-5-2-6 15,-2 7-11-15,-7 0-17 16,-16 0-43-16,18 0-2 16</inkml:trace>
  <inkml:trace contextRef="#ctx0" brushRef="#br1" timeOffset="2.05826E6">8853 849 347 0,'0'0'5'0,"0"0"1"0,0 0 1 16,0 0 2-16,0 0 1 15,0 0 0-15,0 0 0 16,0 28 2-16,0-18-5 0,0 4-2 15,0 1 0-15,0 3-2 16,-3 1 0-16,3 1 0 16,-2 0-1-16,-1 2-1 0,1-2 0 15,0 3 0-15,-1-4 0 16,-1 4 0-16,2-4 0 16,0-2 1-16,2-4-1 0,0 0 0 15,2-3 0-15,-2-10 1 16,11 5 0-16,-11-5-1 15,19 0 1-15,-8-3-2 16,3-2 1-16,-1-2 0 16,2-1 0-16,0-2-1 15,2 0 1-15,-2 0-2 16,0 3 0-16,0-1-2 0,-3-1-4 16,4 1-7-16,-7 6-11 15,-2-5-40-15,-7 7-18 16</inkml:trace>
  <inkml:trace contextRef="#ctx0" brushRef="#br1" timeOffset="2.05873E6">9133 928 383 0,'0'0'5'0,"0"0"2"16,0 0 0-16,0 0 1 0,0 0 1 15,0 0 0-15,0 0 2 16,0-5-2-16,0 1-5 16,0-1 0-16,0 0-2 15,0-1-1-15,6-20-1 16,-1 16 0-16,2 0-1 15,-2 1 1-15,-5 9 0 0,0 0-1 16,45 1 2-16,-38 10 0 16,-2 1 1-16,0 3-1 15,-3 1 0-15,1 2 0 0,-3-1 0 16,0 1 0-16,0 2 0 16,-3-3 0-16,1-2 0 15,2-8 1-15,0 4 1 16,0-11-1-16,0 0 0 15,0 0 0-15,0 0 0 16,0 0-1-16,7 0-1 0,4 0-1 16,-2 0-6-16,26-13-10 15,-12 1-22 1,-3 2-45-16,2 0-4 0</inkml:trace>
  <inkml:trace contextRef="#ctx0" brushRef="#br1" timeOffset="2.06001E6">11448 747 147 0,'0'0'7'15,"0"0"2"-15,0 0 4 16,0 0 0-16,0 0 5 16,0 0 2-16,0 0 0 0,0 0 4 15,0 4-5-15,0 1 0 16,0-1-2 0,0-1 0-16,0 5-3 0,0-6 0 15,0 2-1-15,-5 9-3 16,5-13-1-16,0 0-1 15,3 0-2-15,4-2 0 0,42-41 0 16,-36 21-1-16,4-7 1 16,-1-1-1-16,4-7-1 15,-1 0 1-15,4-4-2 16,18-45 0-16,-18 36 0 16,-3 6 0-16,2 2-3 0,-4-3 2 15,0 6-1-15,-18 39 0 16,14-30 1-16,-2-2-1 15,-1 4-1-15,-2 3-1 16,-9 25 2-16,8-22-1 16,2 0 2-16,-10 22-3 15,0 0 1-15,0 0-3 16,0 0 0-16,0 0-3 16,0 5-8-16,0 7-15 15,-2-3-53-15,-6 25-1 16</inkml:trace>
  <inkml:trace contextRef="#ctx0" brushRef="#br1" timeOffset="2.06118E6">15531 2447 241 0,'0'0'6'0,"0"0"5"16,0 0 2-16,0 0 4 16,0 0 2-16,0 0 2 15,0 0 0-15,6-7 3 0,-6 7-4 16,8-13-3-16,-2 1-3 16,3-6 0-16,-2 1-2 15,6-7-4-15,1-1-1 0,-1-7-2 16,1-6-1-16,5-6-1 15,0-11-1-15,1-6-1 16,0-11-1-16,4-3 2 16,-11 35-2-16,-1-2 0 15,4 0-1-15,-4-2 1 16,3 2 0-16,2-2 0 0,-3 3 0 16,2-3 0-16,-3 7 2 15,1-6 0-15,2 14 0 16,-2-5-1-16,-1 6 0 15,-1-2 0-15,0 4-1 0,4 0 1 16,-7 3-1-16,4 4 1 16,-5 4-2-16,1 3 2 0,-4 0-1 15,0 1 0-15,-5 11 0 16,10-12-1-16,-10 12 1 16,8-10-1-16,-8 10 0 15,0 0-1-15,0 0 0 0,0 0-2 16,0 0-5-16,0 0-7 15,0 0-10-15,0 0-42 16,0 0-17-16</inkml:trace>
  <inkml:trace contextRef="#ctx0" brushRef="#br1" timeOffset="2.06268E6">11890 235 110 0,'0'0'6'0,"0"0"4"16,0 0 2-16,6 0 4 15,9 3 2-15,34 17 2 16,-24-8 0-16,13 0 2 0,38 25-4 15,-21-19-5-15,2 7-1 16,8-1-4-16,2 3-3 16,9-1 1-16,4 5-3 15,5-2 0-15,5 5-1 16,-4-2-1-16,2-1 1 16,-1 4-1-16,3-5 1 15,-2 0-1-15,-1-3 0 16,3 2 0-16,-1-3 0 0,-5 6 0 15,-1-13 0-15,-6 12-1 16,0-6 1-16,-5 1 0 0,-3-9 2 16,-1 6-2-16,-3-5 1 15,-5 3-1-15,-3-5 1 16,-3 3-1-16,-3-4 0 16,-1 2 0-16,-2-4 0 0,-3 7 0 15,-8-5 0-15,3-3 0 16,-5 3 1-16,0-6 0 15,0 1 0-15,-1 0-1 16,-2 3 2-16,3-1-2 0,-2-1 0 16,1 1 1-1,-2-3-1-15,2 1-1 0,-4 0 0 16,-2 0 0-16,2 0 1 16,-5 1-1-16,0-5 0 0,3 2 0 15,-3 2 0 1,-3 0 1-16,3 0-1 0,-3-3 0 15,1 3 0-15,-6 0-1 16,3-1 1-16,-2 2-1 0,-2-2 0 16,2 0 1-16,-3 0-1 15,0 1 0-15,2-2 0 16,-2 1 1-16,0-1 0 16,3 2 0-16,-1-3 0 15,-2 0 0-15,3 0 0 0,-4 1 0 16,6 0 1-16,-3 0-1 15,-1-3 1-15,1 2-2 16,0 1 1-16,0-2 1 0,3 2-2 16,-4-1 1-1,1-2-1-15,0 3 1 16,0-3 0-16,1-1 0 0,-3 4 1 16,2 0-1-16,-2-4-1 15,0 4 2-15,-3-2-1 16,4-3 0-16,-4 3 0 0,1-1 0 15,-2-3 0-15,-1 3-1 16,3 1 2-16,2-1-1 16,-7-5 3-16,14 1 0 0,-14 2-3 15,6 2 3 1,7 0-1-16,-7 0 1 0,-1 2 0 16,-3-4-1-16,-1-1-2 15,-9-2 0-15,0 0 0 16,0 0-5-16,0 0-5 0,5 10-16 15,-5-10-44-15,0 0-3 16</inkml:trace>
  <inkml:trace contextRef="#ctx0" brushRef="#br1" timeOffset="2.06321E6">15585 1364 241 0,'0'0'5'0,"0"0"3"16,0 0 2-16,0 0 1 15,0 0 3-15,0 0 2 16,0 0 2-16,0 0-1 15,0 6-2-15,0-6-1 0,2 15-3 16,-2-15 0-16,10 17-2 16,-2-5-1-16,2 1-1 15,-4-4 0-15,8 6-1 16,-2 0-1-16,0-3 1 16,1 6-2-16,-1-1 0 0,1-4-2 15,1 1 0 1,-2 1 0-16,1-1-1 0,-13-14 3 15,15 14-4-15,-5-4 4 16,0 10 0-16,-5-8-1 16,-3-2 1-16,-2-10-1 0,-6 14 1 15,6-14-3-15,-19 10 2 16,10-7-2-16,-3 4-1 16,-6-2 1-16,3 0 0 0,-5 3-1 15,0-1 0-15,1 1 0 16,-4-1 1-16,3 1-2 15,0-1 0-15,-2 0-2 16,6 1-2-16,-3-3-5 0,6 2-13 16,1 8-45-1,5-13-17-15</inkml:trace>
  <inkml:trace contextRef="#ctx0" brushRef="#br1" timeOffset="2.06426E6">12124 139 264 0,'0'0'6'0,"0"0"4"15,0 0 2-15,0 0 3 16,0 0 2-16,0 0-1 16,0 0 1-16,0 0 1 15,0 0-5-15,0 0-5 16,0 0-2-16,-2 0-1 0,-3 0-1 15,-1 0-1-15,1 0 0 16,-32 12-1-16,25-7 0 16,-3 2 0-16,-25 13 0 15,11-8-1-15,6-2 0 16,0 2 0-16,-1-6 0 16,-2 2-1-16,2-6 2 15,-1 3-1-15,3-5-1 16,0 2 1-16,22-2-1 15,-25 0 1-15,-3-2-1 0,28 2 1 16,0 0-1-16,-9-3 0 16,-4 1 1-16,3 0 1 15,1-1-2-15,9 3 0 16,0 0 0-16,0 0 0 0,0 0 1 16,0 0-1-16,0 0 1 15,2 0 0-15,2 7 1 16,2-2-1-16,51 49 0 15,-34-26 1-15,-7-8-1 16,2 0-1-16,-3 2 1 16,5-3-1-16,-20-19 0 0,25 30 0 15,0 0 1 1,-25-30-2-16,26 25 2 0,-1 2-4 16,-25-27-6-16,21 24-11 15,4 0-47-15,-25-24-13 16</inkml:trace>
  <inkml:trace contextRef="#ctx0" brushRef="#br1" timeOffset="2.06485E6">13558 265 326 0,'0'0'6'0,"0"0"4"0,0 0 2 16,0 0 2-16,0 0-1 15,0 0 3-15,0 0-1 16,0 0 0-16,5 0-6 0,0 0-3 16,1 0-2-1,-1 0-1-15,17 5 0 0,-22 5-1 16,0 2-1-16,-6 27 1 15,2-14 0-15,-11-3-2 16,0 1 0-16,0-1 0 16,-5-1 1-16,6-2-1 15,-7 3 0-15,21-22 0 16,-18 25 0-16,-2 4 0 0,20-29 1 16,0 0-1-1,0 0 0-15,0 9 0 0,0 0 1 16,0 1-1-16,0 3 1 15,10-11-1-15,5 3 0 16,38 10 0-16,-31-11-2 16,1-1-5-16,-1 2-9 15,-2 0-27-15,-2-1-38 0,-18-4-4 16</inkml:trace>
  <inkml:trace contextRef="#ctx0" brushRef="#br1" timeOffset="2.06539E6">13834 523 386 0,'0'0'7'0,"0"0"1"15,0 0 2-15,0 0 0 16,0 0 1-16,0 0 0 15,0 0 1-15,0 0-2 16,0 0-5-16,0 0-1 16,0 0-3-16,3-6 0 0,1 2-1 15,2 1 1-15,-1-2-1 16,30-15 0-16,-23 20 0 16,-2-2-2-16,5-1 0 0,-2 3 1 15,-5 3-1-15,5-1 0 16,3 3 0-16,-11 4 1 15,-1 2 0-15,1-2 0 16,0 27 1-16,-5-14 0 16,0-22-1-16,0 0 2 15,-2 13-1-15,-4-1 0 16,2 0 1-16,2 3-1 16,2-15 0-16,0 11 0 15,0-2 0-15,0 1 1 0,0 2-2 16,0-12 1-16,12 5 0 15,1 3 0-15,-2-4 1 16,3 2-1-16,-14-6 0 16,0 0 1-16,0 0 0 0,0 0-1 15,0 0 0-15,0 0 0 16,0 0-1-16,0 0-10 16,-3 4-38-16,-5 1-33 15,3 0-3-15</inkml:trace>
  <inkml:trace contextRef="#ctx0" brushRef="#br1" timeOffset="2.07228E6">8427 2585 204 0,'0'0'2'15,"0"0"1"-15,0 0-2 0,0 0 0 16,0 0 1-16,0 0 1 16,8 0 2-16,5 3 1 15,6 2-1-15,7-2 2 16,10 2 0-16,9-1 3 0,5 2 1 15,15 0-1-15,4 3-2 16,5 0 0-16,9 2 0 16,6-2-2-16,3 4-1 15,13-1 0-15,10 0 0 16,3-2-1-16,5 0 1 0,18 3 0 16,8-6 0-16,10 3 0 15,8 0 0-15,4-3 0 16,6 3 1-16,9 0 0 15,10 0-1-15,-2-1 0 0,3 5 0 16,6-4-1-16,6 2 0 16,0-2-1-16,0 2-1 15,-2 1 0-15,-4 1-2 16,1 1 1-16,3 4-1 0,-6 2 1 16,-5 1-1-1,6 0 0-15,-6 5 2 0,8-2-1 16,-3-2 1-16,18-1 2 15,9 0-1 1,-7-2 0-16,9 0-1 0,-9-5 1 16,-221-15-3-16,222 15 2 0,-11-3 0 15,5-2 0-15,-26-1-1 0,-7 2-1 16,-7-7 1-16,-5 1 0 16,1 1 0-16,-2 0 0 15,-9 2 1-15,-2-2-1 16,-6 4 0-16,-3-1 0 0,-6 1 1 15,-10 0-2-15,-6 0 1 16,-11 2 0-16,-4-2-1 16,-16 3 1-16,-10-3-1 15,-9 0 0-15,-9 0 0 16,-16-1-3-16,-12-1-4 16,-8-3-4-16,-13 0-11 0,-10-5-43 15,-28-8-12 16</inkml:trace>
  <inkml:trace contextRef="#ctx0" brushRef="#br1" timeOffset="2.07409E6">8549 2598 97 0,'0'0'3'16,"0"0"-1"-16,0 0 3 16,0 0 2-16,0 0 2 15,10-10 4-15,0 7 1 0,7-1 1 16,1 4 0-16,12-5 2 16,2 0-1-16,16 0 0 15,1-2-3-15,11-1 0 16,2 1-1-16,7-3-1 15,9-2-1-15,4 0 0 0,5-2-2 16,7-1-2-16,8 3 0 16,2-2-1-16,6 1-2 15,9 1 0-15,0 2 0 16,3-3-1-16,5 3 0 16,-5 1 0-16,0 1 1 0,2 1 1 15,1-1-1-15,2 3 1 16,-3-2-1-16,5 2 0 15,2 0 0-15,-4 0-1 0,5 3 0 16,-5-3 1-16,-1 0-2 16,-1 0 0-16,1 3 0 15,-11 2-1-15,-1-2 1 0,-1 2 0 16,-9 0 0-16,0 0-1 16,-2 2 1-1,-5-2-1-15,-3 2 1 0,-2 0 0 16,0 1 0-16,0-3 0 15,-2 0 0-15,-2 0-1 16,0 0 1-16,-3 0 1 16,-4 0-2-16,-1 0 0 0,0-3 1 15,-3 3-1-15,-2 0 0 16,-3 0 1-16,-1 0 0 16,0 0 0-16,-4-2-1 0,-1 2 1 15,1 0 1-15,-5 0-1 16,-2 0 1-16,6-2-1 15,-4 2 1-15,0 0 0 16,0-2 0-16,0 2-1 0,-2 0 1 16,-1-3-1-16,6 3 0 15,-8-3 1-15,1 3-1 16,4 0 0-16,-3 0 0 16,-2 0 1-16,2 0-1 0,-1 6 0 15,-4-6 1-15,-3 0 0 16,0 2 0-16,-6-2 0 15,-3 0 0-15,1 0 0 16,-6 0 1-16,3 0-1 16,0 0 0-16,-3 0 0 0,0 0 1 15,0 0-3-15,-2 0 2 16,-3-2-1-16,-4 2 1 0,-3-6 0 16,-3 4 0-16,-5-2-1 15,-1 4 1-15,-7-2 0 16,-1 0-1-16,-8 2 1 15,10 0 0-15,-10 0-1 0,0 0 0 16,0 0 1-16,0 0-1 16,0 0 0-16,0 0-2 15,0 0-1-15,4-8 1 16,-4 8 1-16,0 0 1 0,0 0 0 16,-9-2 0-1,9 2-1-15,-8 0 3 16,8 0 1-16,-14 2-2 0,14-2-2 15,-12 3 0-15,12-3-1 16,-11 5-4-16,11-5-6 16,-10 4-9-16,10-4-37 0,-2 9-22 15,2-9-6-15</inkml:trace>
  <inkml:trace contextRef="#ctx0" brushRef="#br1" timeOffset="2.07642E6">7918 751 304 0,'0'0'6'0,"0"0"3"15,0 0 1-15,0 0 0 16,0 0 0-16,0 0 1 16,0 0 1-16,0 2 1 15,-5 50-6-15,5-35-2 16,0 3 1-16,2 5 0 15,3 0-2-15,1-1 0 0,-1 6-1 16,-1 3 1-16,1-9-2 16,0 5 0-16,1 1-1 15,1 0 0-15,-3 0 1 16,4-3 0-16,-3-2 2 0,0-3-3 16,-4-2 1-16,4-8 1 15,-5 0 0-15,0-12 0 16,0 0-1-16,-9 0 1 15,5-7-1-15,1-5 0 0,3 12-1 16,-8-22 0-16,2 0-1 16,0-6 1-16,1-2 0 15,-2 1-1-15,2-3 0 16,3 0 0-16,-3-1 1 16,5 4-1-16,0-7 0 15,0 9 0-15,2 1 0 16,-2 26 0-16,10-26 0 15,-1 1 0-15,14 25 1 0,-7 6 0 16,0 8 0-16,0 2 0 16,-4 4 0-16,6 1 0 15,-4 6 0-15,1-2 0 16,-2 6-2-16,-4-7 2 0,4 6-2 16,-6-3-2-16,3 0-1 15,-5-2-3-15,-2-6-6 16,2 1-13-16,-5-4-34 0,0-4-24 15,0-2-3-15</inkml:trace>
  <inkml:trace contextRef="#ctx0" brushRef="#br1" timeOffset="2.0766E6">7990 1100 284 0,'0'0'4'0,"0"0"3"0,0 0 1 15,2-8 1-15,-2 8 2 16,13-7 0-16,-13 7 0 16,0 0-2-16,0 0-4 15,0 0-12-15,9-12-50 16,4-3-16-16</inkml:trace>
  <inkml:trace contextRef="#ctx0" brushRef="#br1" timeOffset="2.07679E6">8244 1003 289 0,'0'0'7'0,"0"0"0"0,0 0 1 16,0 0 0-16,0 0 3 15,0 0-2-15,4 0 0 16,-4 0-4-16,0 0-21 0,28-10-48 15,-28 10-8 1</inkml:trace>
  <inkml:trace contextRef="#ctx0" brushRef="#br1" timeOffset="2.07697E6">8301 1131 295 0,'0'0'4'0,"0"0"3"16,0 0 3-16,0 0 3 15,0 0 1-15,0 0 1 16,7 0 1-16,-7 0 0 16,20-7-5-16,-3 2-8 0,1-5-17 15,2 3-60-15,8-3-2 16</inkml:trace>
  <inkml:trace contextRef="#ctx0" brushRef="#br1" timeOffset="2.07835E6">12816 201 324 0,'0'0'6'16,"0"0"2"-16,0 0 5 15,0 0 1-15,0 0 2 16,0 0 1-16,0 0-1 16,0 0 1-16,0 0-7 0,0 0-2 15,0 0-4-15,0 0-2 16,0 0-1-16,0 0 0 15,-3 0-1-15,0 6 0 16,0 0 0-16,-16 51 0 16,19-28 0-16,2-6 1 15,1-1 0-15,-1 1-1 0,1-2 2 16,-3-21-1 0,2 25 1-16,3 3 0 0,-5-28 0 15,0 0-1-15,0 0 2 16,0 0-1-16,0 0 0 15,0-8-1-15,0-4-1 16,0-40 1-16,0 23 0 0,2-5 0 16,-2 0-1-16,6 0-1 15,-3-3 0-15,4 6 0 16,0 0 2-16,0 1-2 16,4-1 1-16,-2 8-2 15,3-2 2-15,-12 25 0 16,23-28 1-16,-4 28-1 15,-19 0 0-15,0 0 0 16,9 3 0-16,0 4 1 16,16 25-2-16,-20-12 1 0,-3 5 0 15,-2 1 0-15,0-2-1 16,0 3 1-16,-4 0-1 16,1 0 1-16,-2-4 1 15,-3 1-1-15,8-6-1 16,-1 3 1-16,1-21 1 0,0 0-2 15,0 11 2-15,1-1-1 16,5 3 0-16,1-1-1 16,6-5 0-16,-3 1 2 15,2-3-2-15,0 4 1 16,-2-6 0-16,4-1 1 16,-5 0-1-16,3 4 0 0,-12-6 0 15,0 0 0-15,0 9 0 16,0 1-1-16,0 0 1 15,-25 15-1 1,1-13-1-16,24-12-1 0,-26 8-2 16,-4 2-6-16,30-10-6 15,-21 5-11-15,-2 2-48 16,23-7-8-16</inkml:trace>
  <inkml:trace contextRef="#ctx0" brushRef="#br1" timeOffset="2.07876E6">13111 215 331 0,'0'0'6'16,"0"0"1"-16,0 0 1 16,0 0 2-16,0 0 0 15,0 0-1-15,0 0 2 16,0 0-4-16,0 0-14 16,0 0-41-16,2 0-25 15,4 0-4-15</inkml:trace>
  <inkml:trace contextRef="#ctx0" brushRef="#br1" timeOffset="2.07892E6">13119 299 354 0,'0'0'6'16,"0"0"3"-16,0 0 1 16,0 0 3-16,0 0-2 0,0 0 1 15,0 0 0-15,0 0-4 16,2 0-19-16,1 0-63 15,1 3-3-15</inkml:trace>
  <inkml:trace contextRef="#ctx0" brushRef="#br1" timeOffset="2.08024E6">8301 2542 292 0,'0'0'5'16,"0"0"2"-16,0 0 1 15,-12-3 1-15,12 3 1 16,-11 7 0-16,11-7 1 0,-12 20 2 16,12-5-3-16,0 2-2 15,0 1 0-15,10 1-1 16,3-3 1-16,4-2-1 16,3-4 0-16,7-3 0 0,3-7-1 15,0 0 0-15,0-7-1 16,0-5 0-16,-4-5 0 15,-6-3-1-15,1-1 1 16,-12 1-2-16,-5 1 0 16,-4 4-1-16,-11 3 0 0,-8 7 0 15,-1 2-2-15,-9 3 1 16,-1 8-1-16,1 4 0 16,2 1 0-16,2-1 0 0,0 0 0 15,10-2 0-15,4 0 0 16,5-1 1-16,6-9-1 15,-3 14 0-15,3-14-1 0,5 4 2 16,-5-4-2-16,13 6 0 16,-13-6-3-16,5 12-2 15,-3-2-6-15,-2 0-11 16,0-1-51-16,5 11-5 16</inkml:trace>
  <inkml:trace contextRef="#ctx0" brushRef="#br1" timeOffset="2.0817E6">15493 2343 317 0,'0'0'9'0,"2"-7"2"16,-2 7 3-16,0-10 1 15,0 10 3-15,-5-15-2 0,5 15 1 16,-13-10 0-16,6 10-6 15,-7 0-5-15,-2 4-1 16,2 5-2-16,-2 3 0 16,4-2 0-16,-1 7-1 0,6-2-1 15,2 0 2-15,5-3-1 16,0 0 0-16,10-1 1 16,1-3-1-16,5-4 2 15,2-4 0-15,4 0 0 16,-1-7 0-16,3-1 1 0,-7-4-1 15,1-3 0-15,-3-5-2 16,-5 3-2-16,-5 0 0 16,-5 0 0-16,-9 3 0 0,-5 2 0 15,-5 5 0-15,-6 7 0 16,-3 1 0 0,1 7 0-16,2 8 0 15,2 4 0-15,6-3 0 0,2 5 0 16,7-2 0-16,8-2 0 15,3-1 0-15,8-5 0 16,5-7 0-16,2 0 0 16,4-3 0-16,1-2 0 0,4 0 0 15,-2-9 0-15,0 1 0 16,-3-9 0-16,-3 4 0 16,-3-4 0-16,-6-6 0 15,-6 4 0-15,-4 4 0 16,-2-2 0-16,-18 9 0 15,2 3 0 1,-3 5 0-16,-4 0 0 0,3 7 0 16,-1 7 0-16,8-2 0 15,3-3 0-15,12 1 0 16,0-10 0-16,5 15 0 16,10-10 0-16,3-3 0 15,6-2 0-15,1-5 0 0,0-4 0 16,-1-1 0-16,1 0 0 15,-4-5 0-15,-12-1 0 16,-2 2 0-16,-7-1 0 0,-10 3 0 16,-4 4 0-16,-8 1 0 15,-6 4 0-15,-2 3 0 16,-2 3 0-16,0 9 0 16,4 6 0-1,8-4 0-15,6 4 0 16,7-3 0-16,7 0 0 15,4 0 0-15,11-6 0 16,7-4 0-16,6-5 0 16,-1 0 0-16,-2 0 0 0,2-7 0 15,-5-3 0-15,-5 0 0 16,-7 1 0-16,-4-2 0 16,-6 2 0-16,-6-2 0 15,-8 7 0-15,-6-2 0 0,-2 4 0 16,-3 2 0-16,5 0 0 15,0 5 0-15,0 8 0 16,5-5 0-16,11 4-25 0,18 2-60 16,-12-4-4-16</inkml:trace>
  <inkml:trace contextRef="#ctx0" brushRef="#br1" timeOffset="2.08266E6">8358 2537 196 0,'0'0'5'16,"0"0"4"-16,-10 7 2 16,2 0 1-16,1 6 1 0,-3-1 0 15,2 5 2-15,1 1 1 16,0 2-4-16,7-5-3 16,0 2-2-16,11-5 0 15,3-5 0-15,8-1-1 16,5-6 0-16,0-3 0 15,3-7 0-15,0-2 1 0,-2-5 2 16,-6-1-2-16,-5-2 1 16,-6 0-2-16,-9 5 0 15,-4 1-2-15,-15 4 0 16,1 5-2-16,-6 5-1 0,-6 2 0 16,1 13-2-16,2 0-2 15,3 5-6-15,2 0-9 16,10-1-25-16,10 6-30 0,0-5-5 15</inkml:trace>
  <inkml:trace contextRef="#ctx0" brushRef="#br1" timeOffset="2.13801E6">194 13295 354 0,'0'0'3'0,"0"0"2"0,0 0 2 16,0 0 1-16,0 0 1 15,0 0-2-15,-9-5 0 16,9 5 0-16,0 0-2 15,2 12-1-15,8-2-2 16,2 3-1-16,6 5 1 0,-2 1 0 16,9 1 0-16,0 2 0 15,3-2 0-15,2-6 0 16,-3 2-1-16,1-6 1 16,-3-3 0-16,-1-4 1 15,1-6 0-15,-3-12 2 0,6-9 0 16,-1-14 0-16,1-9 1 15,9-15 0-15,0-13-1 16,6-9-1-16,-2-4 1 0,10-7-2 16,-5 4 1-16,2-3 0 15,1 7 0-15,-2 3-1 16,4 6 2-16,-9 10-2 0,4 3-1 16,-4 11-2-16,-4 7 0 15,-6 7 0-15,-4 10 0 16,-5 5 0-16,-7 8 0 15,0 7 0-15,-16 10 0 16,10-10 0-16,-10 10 0 0,0 0 0 16,0 0 0-16,0 0 0 15,0 0 0-15,0 10 0 16,-5 0 0-16,0 2 0 16,-2 3 0-16,1 10-6 0,-9 7-79 15,11-10-4-15</inkml:trace>
  <inkml:trace contextRef="#ctx0" brushRef="#br5" timeOffset="2.22089E6">2837 12525 0 0,'25'2'11'0,"9"4"1"0,4-4 2 16,14 0 0-16,1 3 0 15,13-2-2-15,11-3-2 0,10 2-2 16,7-2-2-16,9 0 0 16,11 0-4-16,5 0 0 15,11 0 0-15,1 0 0 16,1 0-1-16,15-2 0 16,7-1 0-16,10-2 1 15,2 3-1-15,11 0 0 0,2-4 0 16,10 1 0-16,15 1 1 15,-4-1-1-15,10-1 0 16,-1 4 0-16,-3-3 0 16,10 0 0-16,3 2 1 15,-4-2-1-15,6 3-1 0,-10 0 1 16,-6-4-1-16,7 4 0 16,3-3 1-16,3 0 0 0,1 0 0 15,-1-2 1-15,-9 0-2 16,12-1 1-16,-2-1 0 15,0-2 1-15,-5 4 2 16,-11-3 0-16,-8 2 0 0,-2 0 1 16,-2 2-1-16,-19 0 2 15,-5 1-3-15,-13 1 1 16,-8-1-2-16,-13 0-2 16,-10 2-3-16,-16 3-10 15,-14 0-22-15,-19 0-17 0</inkml:trace>
  <inkml:trace contextRef="#ctx0" brushRef="#br5" timeOffset="2.22178E6">3901 12623 0 0,'129'-1'0'0,"15"-4"1"15,5 1-1-15,8-2 2 0,7 0-2 16,7-2 1-16,8 4 0 15,10-6 0-15,13 3 1 16,2-1 0-16,10 1 0 16,2 2-1-16,7 0 2 0,6-2-2 15,4 2 0-15,4 3 1 16,2-1-2-16,-1 0 2 16,4 1-2-16,-4 2 1 0,1-3-1 15,-1 3 1 1,-4-1-1-16,2 1 0 0,-7 0 1 15,-6-3 0-15,-13 3 0 16,4-3 3-16,-5 1-2 16,-11-2 2-16,-1 2 1 15,-22 2-1-15,-3-2 1 0,-13 2 1 16,-10-2-2-16,-9 2 0 16,-16-3 0-16,-17 3-2 15,-15 0 0-15,-15 0-7 0,-15 0-7 16,-20 0-9-16,-1 0-14 15</inkml:trace>
  <inkml:trace contextRef="#ctx0" brushRef="#br5" timeOffset="2.22313E6">4174 11918 113 0,'0'0'1'0,"0"0"-1"16,3-10 0-16,-3 10 0 15,22-19 2 1,-5 2 3-16,13 3 3 0,8-5 3 16,15-1 0-16,12 2 2 15,13 2 2-15,7-1-1 16,11 8-2-16,1-2-2 0,10 7-2 16,5 4-2-16,-7 3-2 15,-7 9 1-15,4 3-2 16,-6 5 0-16,-4 5 0 0,2 7 1 15,-9 3-2-15,-6 0 0 16,1 4 0-16,-6 3 0 16,-4 0-1-16,-8-1-1 0,-8 3 2 15,-11-1-2-15,-11 3 2 16,-15-4 1-16,-15 0-1 16,-10 2 1-16,-23-2 2 15,-11 0-2-15,-20-4 1 0,-16-3 0 16,-16 2-2-16,-7-8 0 15,-14 1-1-15,-9-7 1 16,-3-1-1-16,-5-12 0 16,3-3 0-16,2-7 1 15,3-5-1-15,2-10 1 16,10-9 0-16,8-4-1 0,14-9 1 16,7-8 0-16,10-2 0 15,13-4 0-15,10-4 0 0,18-3-1 16,9 4 0-16,14-3 0 15,9 3-1-15,16 2 0 16,17 2 2-16,17 3-2 16,18 2 1-16,22 6 1 0,20 4 1 15,11 11 0-15,22 4 0 16,11 15 1-16,10 8-3 16,-5 13-9-16,1 9-41 15,-11 18-18-15</inkml:trace>
  <inkml:trace contextRef="#ctx0" brushRef="#br5" timeOffset="2.22409E6">8627 9715 56 0,'0'0'1'16,"19"-12"-1"-16,-1 3 4 0,19-2 0 15,11-2 4-15,11-1 0 16,15-1 1-16,16 3 2 0,4 2 2 15,11 2-3-15,4 8 0 16,-4 0-2-16,-3 8-3 16,-8 9-1-16,-7 0-1 0,-9 15-2 15,-15 6-1-15,-13-1 0 16,-20 10-1-16,-10-3 1 16,-13 7 1-16,-11-4 0 15,-17 0 2-15,-13-5 3 16,-10-6 2-16,-20 0 3 15,-7-7 1-15,-16-2 1 0,-3-7 0 16,-12-5 0-16,-2-6-1 16,-3-5 0-16,-2-4-1 15,7-10 0-15,7-5-2 0,11-13 0 16,12-1 0-16,15-14-2 16,15 1 0-16,17-8-2 15,20 2-2-15,15-8-1 16,24 2-1-16,21 2 0 0,19 3-1 15,16 7-1-15,15 4 1 16,19 14-1-16,3 9-2 16,3 15-5-16,1 10-14 0,-12 25-46 15,-10 22-2-15</inkml:trace>
  <inkml:trace contextRef="#ctx0" brushRef="#br5" timeOffset="2.2292E6">1067 6319 180 0,'0'0'1'0,"0"0"0"0,0 0 3 16,10 7 2-16,4-1 3 16,14 0 0-16,4 0 1 0,16-1 0 15,14 2 0-15,7-5 0 16,13 2-2-16,8-4 0 15,7 0-2-15,8 0 1 0,11-4 0 16,1 2 2-16,2-2 1 16,8 1 1-16,5 0 0 15,2 1 0-15,13-1 0 16,2 0 0-16,5 3-1 16,7-2-1-16,6-2-1 0,10 1-1 15,7-5-1-15,12 6-1 16,3-6-1-16,4 1 0 15,4-2-1-15,11 1-1 16,1 0 0-16,5 1 0 0,-3 2 0 16,6-2 0-16,-6-1 0 15,2 5 0-15,-1-4 0 16,4 5 0-16,-4-4 2 16,-1 4-3-16,-3-2 2 0,1-2-1 15,7-1 1-15,-2 0-1 16,2-1 0-16,1 1 0 15,1 0 0-15,1-1-1 0,-1 1 1 16,-1-1-1-16,-4 1 0 16,-1-1 0-16,-3 1 0 15,-13 2 0-15,0-1-1 16,-4 1 1-16,-3 1-1 16,-8 1 1-16,-2 3-1 0,-8-2 1 15,3 2-1-15,0 0 0 16,-3-3 1-16,-4 3-1 15,-2-2 0-15,-2 2 0 0,-5 0 1 16,-1 0-1 0,-4 0 0-16,-9 0 0 0,-3 0 1 15,-4 0-1-15,-6 5 0 16,-4-3 0-16,0 1 0 16,-3 0 1-16,-5 1-1 0,0-2 0 15,1 1 0-15,-3 0 0 16,-3-3 0-16,-7 2 0 15,-6-2 0-15,-1 3 0 0,-9-3 1 16,-2 4-1-16,-5-1 0 16,-7-3 0-16,-1 3 0 15,0-3 0-15,-2 3 1 16,0-3-1-16,1 0 0 0,-1 0 0 16,-2-3 1-16,1 0-1 15,-5 3 0-15,-5 0 0 16,-4 0 0-16,-6 0-1 15,-9 0 1-15,-10-3 1 16,0 3-1-16,-7-2 0 0,-7-3 0 16,2 3 1-16,-5-1-1 15,3-2 0-15,-2-2 1 16,-4 2-1-16,-2-2 0 16,3 2 1-16,-5-5 0 0,0 2-1 15,-2 1 1-15,-6-2 0 16,-2 1 2-16,-3-2-2 15,3-1 2-15,-2-4-2 0,-1 3 1 16,1-5 0-16,-1 0-1 16,1-5 0-16,-1-4-1 15,0 2 0-15,1-6 1 16,0-3-1-16,-1-1 0 16,0 0 0-16,1-5 0 0,-2-4-1 15,3-2 1-15,-2 0-1 16,0 1 1-16,-2-4 0 15,1 2-2-15,-4 0 0 16,1-2 1-16,-3-2 0 16,0 1 0-16,-3 2 0 0,-5-3 0 15,3 1 0-15,-2-1 1 16,1-2 1-16,0 0 0 16,0-2-2-16,2-3 1 15,-1 0-1-15,2-3 1 0,1 0 0 16,-3 4 0-16,0-2 0 15,-1 2-1-15,2 6 2 0,-4-2 0 16,1 8 0-16,2-1 0 16,-5 4 0-16,3 0 0 15,-1 5 0-15,1-2-1 16,-1-1 1-16,1 1 0 0,2 1-1 16,-2 0 1-16,-1-2-1 15,0 3 1-15,4 2-1 16,-4 2 1-16,1 1-1 15,-1 7 0-15,3 0 0 0,-2 4 1 16,2-1-1 0,0 6 0-16,2-2 0 15,-2 2 0-15,-2 1 0 0,4 2 0 16,-4-1 0-16,-3 1 0 16,2 2-1-16,-1-2 0 0,-4 4 1 15,-3-3-1-15,-1 5 0 16,-4-4 0-16,-4 3 1 15,-7-1-1-15,-3 1 1 0,-6 4-1 16,-5-4 1-16,-4 1-1 16,-8 2 1-16,-4-4 0 15,-3 1-1-15,-5 1 2 16,-6-1-1-16,-9 0 0 16,1-1 1-16,-13 1-1 0,-5-3 1 15,-8 1-1-15,-3 1 1 16,-7-2-2-16,-6 3 1 15,-7-3 1-15,-3 0-2 16,1 2 1-16,-6-2 0 0,2 5-1 16,-6-2 1-16,4 0 0 15,-4-1-1-15,-3 5 1 16,-2-1 0-16,1-1-1 16,0 3 0-16,-5 2 1 0,2 0-1 15,-2-3 1-15,2 3-1 16,1 0 1-16,4 0-1 15,0 0 1-15,1 0-1 0,-2 3 1 16,3-1 0-16,0 3-1 16,-2-1 1-16,-2 1 0 15,2 2 0-15,-1 1-1 16,-5-3 0-16,2 2 0 0,1 1 1 16,-1-4-1-16,-2 2 0 15,1 2 1-15,0-5-1 16,3 1 0-16,-5 1 1 15,5-2-1-15,-8 1 1 16,3 1-1-16,-2 3 1 0,1-1-1 16,-6 5-1-16,2 3 1 15,-3-5 0-15,-2 4-1 16,0 3 0-16,2-3 0 16,-4-2 0-16,1 5 1 0,-1-5 0 15,2 1 0-15,-3 2 0 16,4 0 0-16,-2 0 1 15,4 0-1-15,0 0 1 0,1 0 0 16,3-1-1-16,3 4 1 16,0-4 0-16,5 2 0 15,2-1 0-15,-2-1 0 16,3-2-1-16,4 1 1 0,2-4 0 16,2 2 0-16,-2-4 0 15,4 0-1-15,-1 2 1 16,-2-2 0-16,3-2-1 15,1-1 1-15,5-1-1 0,6-3 1 16,4 3 0 0,3-3 0-16,4 0 0 0,5 0-1 15,4-3 2-15,4 0-1 16,-1-1 0-16,4 1-1 16,3 1 1-16,-3-4 0 0,5 2 0 15,0 2 0-15,0-4 0 16,-3 6-1-16,3-2 1 15,-3 2 0-15,3 0 0 0,3 0-1 16,2 2 1-16,1 0-1 16,1-2 1-16,7 4 0 15,3-4 0-15,7 0-1 16,0 0 1-16,8 0 0 0,6 0-1 16,2 0 1-16,7 0 0 15,3-4 0-15,7 2 0 16,5 2-1-16,5 0 1 15,2-2-1-15,9 2 1 0,1 0-2 16,13 0 0-16,-13 2 0 16,13-2 0-16,-1 20 1 15,1-5-1-15,0 2 0 16,0 11 1-16,1 2-1 16,2 14 0-16,0 6 1 0,1 7-1 15,-1 9 0-15,0 8 0 16,1 8 1-16,2 7 0 15,-2 3 0-15,2 3 1 16,-2-2 0-16,5 4-1 0,-4-5 1 16,-1-3 1-16,-2-3-1 15,1-4-1-15,0-4 2 16,-3-5 1-16,0-6 0 0,0-2 0 16,0-6 0-16,0-2 0 15,0-3 0-15,-3-1 0 16,0-5-3-16,-1 3-6 15,2-7-4-15,-3 1-5 0,-1-6-13 16,-1-4-20 0,7 5-30-16,-6-11-4 0</inkml:trace>
  <inkml:trace contextRef="#ctx0" brushRef="#br5" timeOffset="2.23165E6">11167 5227 69 0,'0'0'4'0,"0"0"0"0,-10-8 2 0,10 8 1 15,-10-3 1-15,10 3 2 16,-13-2-3-16,13 2 1 16,-7 0-5-16,7 0-2 0,0 0 0 15,0 8 2-15,5-3 0 16,15 0 0-16,1 2 2 16,11 0 1-16,5-1 2 15,18 1 1-15,9-2-2 0,8 0-2 16,10 2-2-16,3-2 2 15,5 2-2-15,2 1-1 16,9-5 0-16,-9 1 0 0,2-1 0 16,3-1 0-16,-5-2 2 15,5 0 0-15,3 0 0 16,-6 0 0-16,-3 0 1 16,2 0-1-16,-1-2 0 15,-6 2-2-15,-2 0 0 0,-5 0 1 16,-2-3 1-16,0 3 0 15,-2-3 3-15,-6 3-1 16,0 0 2-16,-7-1-1 16,1 1 1-16,-6 0-2 15,-7 0-1-15,0 0-1 16,-10 0 0-16,6 0-1 0,-5 0-1 16,-2 0-1-16,-2 1 1 15,0-1-1-15,1 0 0 0,-1 3 0 16,0-3 0-16,-7 0 0 15,3 0 0-15,-1 0 1 16,-2 0-1-16,2 0 0 0,-5 0 0 16,3 0 0-16,-7 0 1 15,7-3 0-15,-8 2 0 16,6 1-1-16,-4-3 1 16,1-2 0-16,1 5 0 15,-2-5 0-15,2 0 1 0,-3 3 0 16,4-3 0-16,-4 0 0 15,0 0 1-15,-3-2 0 16,-3-1 0-16,3 4 1 16,-1-4-1-16,-1-2 1 0,0 2-2 15,1-2 0-15,-1 3 0 16,-4-3 1-16,4 0-1 16,-4 0 0-16,2-2 0 15,-2 0 1-15,-5 0 0 0,0-1 0 16,1-6 0-16,1 6 0 15,-4-7 0-15,2 0-1 16,-1 3 0-16,0-3 0 16,-3 0 0-16,2 0 0 0,-2-2-1 15,-1 2 1-15,-1 2 0 16,-1-4 0-16,2 2 0 16,-4 3-1-16,0-2 0 0,-4 1 0 15,2 0 0-15,-5-2-1 16,-1 3 0-16,-1 0 0 15,-2 0-1-15,-1 2 1 16,-1-3-1-16,-4 4 1 16,4 0 0-16,-4 1 0 15,-3 0-1-15,2 1 1 16,-3-2-1-16,-4 0 0 0,-5 4 1 16,0-2-1-16,-5-2 0 15,-2 3 1-15,0-1-1 16,-1 0 0-16,-1-1 1 0,-1 4-1 15,2 1 0-15,-1 0 0 16,2 1 1-16,-3-1-1 16,2 1 0-16,-4-1 1 0,0 4-1 15,-3-4 0-15,-2 3 1 16,-6 0-1-16,-1-2 0 16,2 2 0-16,-6 0 0 0,2 1 0 15,-4-2 0-15,-2 1 1 16,-1 1-1-16,4-1 0 15,-9 2 0-15,-2 0 0 16,-1-2 1-16,-1 4-1 0,-6-3 0 16,4 2 1-16,-5-1-1 15,1 1 0-15,2-1 0 16,1 0 0-16,-2 3 0 16,2-1 0-16,6 1 0 15,0 0-1-15,3-3 1 0,2 3 0 16,4 0 0-16,3 0 0 15,0 0 0-15,3 0 0 16,0 0 0-16,0 3 0 16,3-3-1-16,-2 4 1 0,3 1 0 15,1-2-1-15,1 4 1 16,3 1-1-16,3-3 1 16,0 2-1-16,2 4 0 15,0-4 1-15,2 0-1 0,2 0 1 16,-4 3-1-16,0 0 0 15,1 0 0-15,-2 2 0 16,2 1 0-16,2 2 0 16,-3-1 0-16,7 6-1 0,1-2 1 15,10-1-1-15,2 3 0 16,2 0 1-16,3 2-1 16,5 0 1-16,3 3 1 15,2 3 0-15,0-4 0 16,2 3 1-16,2 5-1 0,-4-4 1 15,0 4-1-15,-1-2 0 16,4 2-2-16,-1-2-1 16,1-1 0-16,0-2-2 0,-1 1-1 15,3-8-1-15,0 2-1 16,0-5 0-16,0-2-2 16,0-2-2-16,0 0-3 15,0-4-5-15,0-9-6 0,0 12-30 16,0-2-20-16</inkml:trace>
  <inkml:trace contextRef="#ctx0" brushRef="#br5" timeOffset="2.23338E6">11093 4628 190 0,'0'0'7'16,"0"0"1"-16,0-11 1 0,0 11 0 15,0 0 1-15,-16 0 1 16,4 6 0-16,0 6 2 16,-3 2-7-16,-2 11 2 0,-3 7-1 15,-1 3 2 1,7 2-2-16,-1 3 1 16,3 2 0-16,6-2 0 0,4 5-2 15,2-9 0-15,10-3-2 16,2-1 0-16,3 0 0 15,2-1-1-15,3-4 0 0,3-3 0 16,0-2 0-16,1 0 2 16,-5 1-1-16,9-5 0 15,-3-2 2-15,2-3-1 0,4 1 0 16,1-3 0-16,0-2 0 16,5 0 0-16,-2-3-1 15,7 0 0-15,-4-1 0 16,-1-1-1-16,5 1 0 0,-2 1 0 15,0-2 0-15,-1-1-1 16,4 2 1-16,-1-5-1 16,6 5 1-16,-2-5-2 15,2 2 1-15,-1 0-1 0,3 1 1 16,-4-3-1-16,5 2 0 16,-6-2 0-16,-2 3 0 15,0-3 0-15,2 0-1 16,-3 2 1-16,1-2 0 15,-1 0-1-15,3 0 1 0,-1 0 0 16,2 0 0-16,0 0-1 16,2 0 1-16,-1 0 0 15,0 0-1-15,-3 0 1 0,4 0 0 16,-6 0 0-16,3 0-1 16,-3 0 0-16,0-2 1 15,3-1-1-15,-3 1 0 16,1-1 1-16,-1 1-1 15,3 2 0-15,-3-2 1 0,0 2-1 16,3-3 1-16,-3 1 0 16,-2 2-1-16,3-3 0 15,-4 3 1-15,0-2-1 16,2-1 0-16,-2 0 1 16,1 3 0-16,0-1-1 0,2 1 1 15,1-3 0-15,1 0 0 16,1 1 0-16,0-3 0 15,-1 3 0-15,0-1 0 0,4-2 0 16,-3-1 0-16,0 3 0 16,0-3 1-16,2 1-1 15,0-1 0-15,1-1 0 16,-2 0 0-16,2 2 0 0,-1-2 0 16,-4-1 0-16,-4 1-1 15,-2-3 2-15,-4 0-2 16,-4 0 1-16,-1-3 0 0,-5 1 0 15,-1 0 0-15,-3-5 1 16,-1-1-1-16,1 2 0 16,-3-4 0-16,2-3-1 15,-5 3 2-15,0-2-2 16,3 0 1-16,-5-1 0 16,0 3-1-16,1-4 1 0,-2 4 0 15,-2-2 0-15,-1 1-1 16,-5-1 2-16,1 3-2 15,-3-1 0-15,0-2 0 0,0-1 0 16,0 0 0-16,-5 4 0 16,-2-1 0-16,-1-2 0 15,-5 4 0-15,-2-2 0 0,-1 3 0 16,-7 0 0-16,-7-5 0 16,-2 2 0-16,-12 0 0 15,-4-5 0-15,-2 3 0 16,-4-2 0-16,-1 1 0 0,-5 0 0 15,5-1 0-15,-2 5 0 16,2-1 0-16,1 2 0 16,0 0 0-16,-7 6 0 15,0-1 0-15,-4 2 0 16,-3 0 0-16,-1 5 0 16,0-2 0-16,-1 3 0 15,-2 3 0-15,2-1 0 0,2 3 0 16,7 0 0-16,4 0 0 15,2 3 0-15,5 1 0 0,11 1 0 16,4 1 0-16,3-1 0 16,9 2 0-16,3-2-3 15,1 2-1-15,3 0-3 0,1 1-5 16,9 4-11-16,-8 0-28 16,10-2-35-16,1 3-3 15</inkml:trace>
  <inkml:trace contextRef="#ctx0" brushRef="#br5" timeOffset="2.24188E6">3809 12097 114 0,'0'0'2'0,"5"-6"2"0,10-5 2 15,7 2 4-15,5-8 4 16,14 0 1-16,5-3 4 15,14-3 0-15,7-4 0 16,13 4-1-16,9 0-2 0,13 3-1 16,10-1 0-16,5 4-2 15,17 2-1-15,8 3-1 16,7-1-1-16,5 9-1 16,5 2-1-16,-3 2-2 0,-1 12-2 15,-6 5-1-15,-10 3-2 16,-12 10 1-16,-15-1-2 15,-10 6 0-15,-20 7 0 16,-20-5 0-16,-15 4 0 0,-15 0 0 16,-21 1 0-16,-11 3 0 15,-23-3 0-15,-16 1 0 16,-16-2 1-16,-15 1 1 16,-12-2-2-16,-23-1 1 0,-6-7-1 15,-14 2 1-15,-11-8-1 16,-11-1-1-16,-12-6 0 15,-7-1-1-15,-6-5 1 0,0-1-1 16,-7-7 0-16,0-3 0 16,6-2 1-16,1-10 0 15,10-2 0-15,11-6 1 16,10-4-1-16,18-3 2 16,19-4-2-16,17-4 0 15,25-1-3-15,19-6-1 0,24-2 0 16,19 0-1-16,25-5 1 15,14 5-1-15,26-2 0 16,9 1 2-16,26 1 3 0,13 2 1 16,20 3 1-16,6 10 0 15,20-1 1-15,10 4 1 16,8 7 0-16,11 2 0 16,1 8 0-16,-2 4-1 0,2 3 0 15,2 7-1-15,-9 11 1 16,-6-1-1-16,-6 7-1 15,-14 4 1-15,-10 4 0 0,-9 3-1 16,-20 4 0-16,-20 1 0 16,-19 0-1-16,-19 2 1 15,-24-6 0-15,-26 7-1 16,-18-8 1-16,-26 7 0 16,-31-8 0-16,-15-1 0 0,-26-1 1 15,-17 0-1 1,-23-5 0-16,-14 0 0 0,-16-1 0 15,-14-2 0-15,-8-6-1 0,-10-1-1 16,-7-5 1-16,-5-2 0 16,-3-5-1-16,0-1 1 15,8-4 0-15,12-4 0 16,10-9 0-16,17 1 0 0,21-10 0 16,22-5 0-1,23-5-3-15,30-3-1 0,26-8-2 16,23-1-1-16,25 0 1 15,17-11-2-15,37 3 1 0,17 0 1 16,24 3 2-16,11-1 2 16,28 3 5-16,14 5 0 15,16 2 2-15,15 8 0 16,12 2 3-16,6 10-2 16,11 5 1-16,7 8 0 0,-7 7-1 15,-9 3-1-15,-4 11-1 16,-4 6-1-16,-25 7-1 15,-12 1-1-15,-25 4 1 16,-21 0-1-16,-23 8-1 0,-18-8 1 16,-33 8-1-16,-27 2 1 15,-27-3 0-15,-28 4-1 16,-30-1 0-16,-24 5-4 0,-30-3-17 16,-15 16-40-16,-28-13-7 15</inkml:trace>
  <inkml:trace contextRef="#ctx0" brushRef="#br5" timeOffset="2.24694E6">8420 1032 260 0,'0'0'7'0,"0"0"1"16,0 0 5-16,0 0 2 15,0 0 3-15,5-14-1 16,2 1 2-16,39-31 1 0,-21 21-5 16,9-4-2-16,50-29-6 15,-34 25-1-15,7 5-3 16,5-1 1-16,3 0-3 15,4-2 0-15,6 5 0 16,1 6 0-16,0 4 0 16,-4 8 1-16,-4 6 0 0,-4 6 0 15,-10 4 1-15,-11 12-1 16,-8 5 1-16,-14 8-1 16,-8 0 1-16,-13 8-2 15,-7 3 1-15,-18 0-1 16,-12 4-1-16,-16 3 1 15,-9-3-1-15,-8-4 0 0,-6-4 0 16,-6-2 2-16,-3-6 0 16,-2-8 1-16,3-9 0 15,4-5 0-15,6-12 0 0,7-9 0 16,9-11-1-16,16-13 0 16,42 33-1-16,-20-42 0 15,5-52 0-15,35 37 0 16,19-5 0-16,21-3-3 15,15 3-5-15,17 1-26 16,15 3-50-16,7 12-1 0</inkml:trace>
  <inkml:trace contextRef="#ctx0" brushRef="#br5" timeOffset="2.24787E6">13216 280 344 0,'0'0'6'0,"0"0"2"16,0 0 0-16,0 0 2 15,0 0 1-15,2-15 0 16,5 2 1-16,30-34 1 0,-14 30-5 16,12-3-1-16,45-20-3 15,-27 21 0-15,8 8 0 16,1 4-1-16,5 5 0 0,7 2-1 16,1 8-1-1,2 5 1-15,3 16-1 0,-6 5 2 16,-6 6-3-16,-8 10 1 15,-7-4 0-15,-2 12 0 16,-17-2 0-16,-14 1-1 16,-15 2 1-16,-10-2 0 15,-15-4 0-15,-10-4 1 16,-13-12-1-16,-10-1 0 0,-12-12 1 16,-15-9 0-1,1-13 1-15,-10-2 1 0,6-14-1 16,1-8 0-16,5-13 1 15,7-3-1-15,14-9 0 16,13-6 0-16,13-1-2 16,23-3-3-16,14 0 5 15,23 0-4-15,20 10-1 0,22 6-2 16,17 6-37-16,19 11-44 16,11 10-2-16</inkml:trace>
  <inkml:trace contextRef="#ctx0" brushRef="#br5" timeOffset="2.25086E6">5254 11918 351 0,'0'0'6'15,"0"0"2"-15,0 0-1 16,-11 0 0-16,4 7 3 16,-5 11 0-16,-9 9 2 0,-6 15 0 15,-10 12-5-15,-13 11 1 16,-5 9-1-16,-14 5 0 16,-11 5-1-16,-4-2-2 15,-8-5 0-15,2-8-1 16,1-7 0-16,4-9-1 15,10-9 0-15,12-12-1 0,15-10-1 16,11-4-1-16,17-11-4 16,20-7-6-16,0-9-10 15,16-16-16-15,14-5-23 0,6-10-11 16,7-5-3-16</inkml:trace>
  <inkml:trace contextRef="#ctx0" brushRef="#br5" timeOffset="2.25112E6">4628 12109 219 0,'0'0'10'16,"0"-11"7"-16,-1 1 8 16,-4 1 4-16,0-2 2 0,2 2-2 15,-3-2 1-15,6 11 0 16,0 0-9-16,0 0-5 16,14 18-6-16,8 7-3 15,13 5-1-15,14 7 1 0,12 0 0 16,13 5-1-16,7-3-1 15,4 4-1-15,0-3-2 16,-5-3-2-16,-8 0 0 16,-13-5 0-16,-6 0 0 15,-16-2 0-15,-3-3-4 0,-11-2-9 16,5-5-40-16,-4-2-34 16,1-12-1-16</inkml:trace>
  <inkml:trace contextRef="#ctx0" brushRef="#br5" timeOffset="2.25159E6">9399 9465 351 0,'0'0'9'0,"0"0"3"0,0-9 0 0,0 9-1 16,-7 1 1-16,-6 17 1 16,-11 13 0-16,-6 5-1 15,-4 19-7-15,-7 6-3 16,-5 12 0-16,-2 0-1 15,1 1-1-15,2-1-1 16,10-13-3-16,1-11-4 0,11-12-9 16,5-12-23-16,6-20-35 15,12-5-8-15</inkml:trace>
  <inkml:trace contextRef="#ctx0" brushRef="#br5" timeOffset="2.25176E6">9089 9772 334 0,'0'0'3'15,"12"20"0"-15,6 0 1 0,12 5 0 16,12 2-2-16,20 7-18 16,27 4-49-16,-7-1-4 15</inkml:trace>
  <inkml:trace contextRef="#ctx0" brushRef="#br5" timeOffset="2.25382E6">11967 185 81 0,'0'0'6'16,"0"0"0"-16,0 0 2 0,0 0 2 15,13 10 0-15,0 0-1 16,41 28 2-16,-24-26 0 16,4 5-4-16,46 17-2 15,-27-9-2-15,4-4 0 16,5 5 0-16,4-1 0 0,7 5-2 15,7-3 0 1,0 1-1-16,1-1 1 0,4 3 0 16,2-3-1-16,-1 3 0 15,4 2 1-15,0 1 0 16,4 3 1-16,5-6-2 16,-2 13 1-16,0-12-1 0,3 10 0 15,-5-9 1-15,6 9-1 16,-2-6 0-16,1 7-1 15,2-8 1-15,-3 10 0 16,-5-15-1-16,2 10 1 16,-4-11-2-16,-3 6 2 0,-3-7 0 15,-6 0-1-15,-2-2 1 16,-6 0 0-16,-5-5 0 16,-8 0 0-16,3-6 0 15,-9 2 0-15,-9-4 0 0,-3 3 0 16,-8-5 1-16,-3 0 1 15,-4-3-1-15,-4-2 0 16,-4 2-2-16,-6-2-12 16,-4 3-19-16,-8-8-25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8:43:01.93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1599 8032 297 0,'0'0'0'0,"0"0"1"15,0 0 0-15,0 17 3 0,9-8 1 16,14 4 2-16,16 1 2 16,14 1-1-16,22 0 1 15,24-2 1-15,25-5-2 16,16-6-1-16,24-2-1 15,21-2-2-15,18-6-1 16,18-2 1-16,22-4-2 0,10-2 1 16,16-1 0-16,13-1 0 15,13-2 0-15,7 1 1 16,52-4 1-16,-25 4 1 0,-1-6 0 16,15 2 0-16,2 1 1 15,11-3 0-15,2 4 0 0,12-2-1 16,-34-3 0-16,38 5 0 15,47 1-2-15,-35 3 1 16,-1 0-2-16,-3 5 0 16,-1 3-1-16,-3 1 0 15,-2 8-1-15,-6 0 0 0,-44 0 0 16,26 6 0-16,6 0 0 16,-12-1 0-16,-5-4-1 15,-9-1 1-15,-4 0 0 0,-7-1 0 16,-8-10 0-16,-5 1-1 15,-15 0 1-15,-3-2 0 16,-12-3-1-16,-15-2 1 16,-13 1-1-16,-18 0 1 15,-7-2-1-15,-14 1 1 16,-15-3-1-16,-14 2 1 0,-11-3 0 16,-4-3-1-16,-16 0 1 15,-2 2 0-15,-7-6 0 0,0-2 0 16,-5 1 0-16,-1 2-1 15,-4-3 0-15,0-2 0 16,-4-3 0-16,0-2 1 16,-9-5-1-16,-7 0-1 15,-8-5 2-15,-6-5-1 0,-11-5 1 16,-8-5-1-16,-9-5 1 16,-8-5-1-16,-8-7 1 15,-6-7 0-15,-5-6-1 16,1-8 0-16,-9-1 2 15,2-8-2-15,-8-5 0 0,4 1 0 16,-3-4 0-16,-1-3-2 16,-5 2 1-16,2-1 0 15,-5 5-1-15,-9 0 0 16,-5 10 1-16,-7 0 0 0,-7 5 0 16,-13 7 0-16,-6 2 1 15,-8 6 0-15,-10 6 1 0,-7 1-1 16,-6 2 1-16,-7 3-1 15,-3 3 1-15,-3 4-1 16,-9-1 1-16,-1 4 0 16,-7 2-1-16,-8 1 0 0,-4 0 0 15,-5 6 0-15,-11 2 1 16,-6-2-1-16,-11 8 1 16,-5 4-1-16,-2-1 1 15,-10 4 0-15,-7 1 0 16,-2 5 1-16,-3 0-2 0,-3 2 0 15,-5 6 0 1,-3-1 0-16,-8 4 0 0,5-1 0 16,-15 6 0-16,-1 0 0 15,-7 4 0-15,-9 2 0 0,-2-1 0 16,-4 5 0-16,-12 0 0 16,-4 4 0-16,1 2 0 15,-7 0 0-15,-2 0 0 0,-6 0 0 16,-1 0 0-16,-2 2 0 15,0 1 0-15,-3 0 0 16,-2 2 0-16,0 2 0 16,-6 1 0-16,2-4 0 0,-7 2 0 15,2 1 0-15,-1 0-2 16,-2 4 2-16,-5-4-1 16,6 0 0-16,0 2 1 15,-1 2-1-15,2-2 1 16,1 2-1-16,-2 1 1 0,1-2 0 15,3 0-1-15,1 0 0 16,-1 2 0-16,7 0 0 16,2-5 0-16,3 4 0 15,1-4 1-15,7 3-1 16,3-3 1-16,6 4 0 0,1-7 0 16,1 7 1-16,8-4-2 15,1 3 2-15,4 0-2 0,0 0 1 16,8 2 0-16,-3 1 0 15,10 0-1-15,-2 4 1 16,4 3 0-16,1-1-1 16,5 0 1-16,4 6 0 0,3 0 0 15,5 5-1-15,3-1 1 16,4 6 0-16,8 2 0 16,2 3-1-16,6 5 1 15,2 2 0-15,4 4-1 16,6 3 1-16,3 10-1 0,4-1 0 15,8 6 0 1,3 6 0-16,10 4 1 0,7 6-1 16,10 5 1-16,9 10 0 15,5 4-1-15,14 8 0 16,11 4 2-16,5 6 0 0,15 6 0 16,8 6 1-16,6 10-1 15,18 0 1-15,8 7-1 0,7 3 2 16,18 3-1-16,11 0-1 15,13 4 0-15,22-2 0 16,20-4 1-16,27-3 0 16,31-11 0-16,28-3 0 0,39-14-2 15,33-9-2-15,47-16-43 16,22-10-41-16,26-18-2 16</inkml:trace>
  <inkml:trace contextRef="#ctx0" brushRef="#br0" timeOffset="1516.7784">14306 3047 337 0,'0'0'0'0,"0"0"0"16,0 0-1-16,0 0 3 0,-4 5 2 15,4 5 3-15,0-1 2 16,4 9 2-16,4-1 1 15,2 2 2-15,5 0-1 0,2-4 2 16,8-8 0-16,12-11-1 16,11-28 1-16,21-19 0 15,31-43-1-15,37-25-2 16,39-40-9-16,50-29-3 16,-70 84 0-16,9-2-69 0,33-16-21 15</inkml:trace>
  <inkml:trace contextRef="#ctx0" brushRef="#br0" timeOffset="24762.1627">6695 1246 323 0,'0'0'4'0,"0"0"2"0,0 0 1 0,0 0 1 16,-8 2 1-16,8-2 2 15,-11 12 0-15,5-2 1 16,1 1-3-16,0 1-4 15,3 0 0-15,-1 0-1 16,1 1-1-16,2 1-2 16,0 0 0-16,5-8 0 0,-5-6 0 15,17 16 1-15,-7-14 0 16,1 1-1-16,6-3 0 0,-3-5 2 16,-2-5-1-16,1-1-1 15,1-6 1-15,-3 0-1 16,-4 5 1-16,-2-5-1 15,0 2 0-15,-5 0 0 0,0 4 0 16,-7 2-1-16,7 9 1 16,-18-13-1-16,8 13-1 15,-2 0 2-15,1 0-2 16,2 0 1-16,2 2 0 16,7-2 0-16,-14 13 1 15,14-13-1-15,0 0 2 0,0 7-2 16,0-7 1-16,0 0 0 15,7-2 0-15,-7 2 0 16,4-15-1-16,-4 15 0 0,3-10 0 16,-3 10-1-16,0 0 0 15,0 0-4-15,-7-5-4 16,7 5-9-16,-17 0-17 0,11 5-44 16,6-5-6-16</inkml:trace>
  <inkml:trace contextRef="#ctx0" brushRef="#br0" timeOffset="25360.7203">7138 1196 14 0,'0'0'2'0,"0"0"-1"16,0 0 2-16,0 0 3 15,0 0 0-15,0 0 3 16,5-2-1-16,-5 2 0 16,0 0-2-16,14-2-10 15,-14 2-14-15,12 0-22 0</inkml:trace>
  <inkml:trace contextRef="#ctx0" brushRef="#br0" timeOffset="25866.3683">6936 1266 186 0,'0'0'2'0,"0"0"3"16,0 0 2-16,0 0 4 15,-2 10 2-15,4-1 4 16,9 4 4-16,8 4 1 0,1 5 1 16,1 0 0-16,52 43 0 15,19 15-1-15,15 17-2 16,23 14-5-16,8 10-3 15,12 7-2-15,-6 3 0 16,-23-10-2-16,-1-3-3 0,-11-2 1 16,-7-12 0-16,-9-4-1 15,-12-4 2-15,-8-18-2 16,-19-7-1-16,-7-12-1 0,-10-14 0 16,-12-11-1-16,-4-6-2 15,-9-13 1-15,-4-5 0 16,-8-10-1-16,0 0-1 15,0 0 0-15,0 0 0 0,5-8-1 16,-5 8-2-16,0 0-3 16,-11-15-5-16,11 15-7 15,-17-12-10-15,7 2-28 16,10 10-24-16,-12-12-8 16</inkml:trace>
  <inkml:trace contextRef="#ctx0" brushRef="#br0" timeOffset="26393.9444">8763 3141 315 0,'0'0'0'15,"-5"-7"1"-15,5-3 1 16,0-5 2-16,3-5-2 0,11-7 3 16,1-5 2-16,13-11 1 15,9-4 1-15,8-8-3 16,9-6 3-16,7-11-1 16,13-7 2-16,6-9-3 15,12-3 0-15,4-6 1 0,6 1 0 16,6-9 2-16,5 7 0 15,4 6-1-15,-5 6 0 16,-2 9 0-16,-58 43-4 16,5-2-1-16,-2 4-2 0,2-4-1 15,0 4 0-15,3-4-2 16,-6 9 1-16,6-5-2 16,-6 2 3-16,4 0-1 15,-9 4 1-15,1-2 0 0,-2 3 0 16,-2 0 0-16,-9 0-1 15,3 4 2-15,-7-3-1 16,-8 7 1-16,-8 3-2 16,-2 2 1-16,-5 4-1 0,-10 8-2 15,2-12-1-15,-2 12-4 16,-7 0-3-16,-5 0-10 16,-1 0-14-16,-4 0-48 15,4 0-5-15</inkml:trace>
  <inkml:trace contextRef="#ctx0" brushRef="#br0" timeOffset="26728.8114">11033 1003 429 0,'0'0'-1'16,"0"0"0"-16,-3 10 1 15,1 0 0-15,-3 2 0 16,-1 3 0-16,4 5 0 0,0-2-1 15,-1-1 2-15,1 2-1 16,2 3 1-16,0-4-2 16,0 2 2-16,2-5 0 15,3 2 0-15,3-7 2 16,-1-3 2-16,3-5-1 16,3-2 1-16,-3-9 1 15,2-4 0-15,-12 13-2 0,5-19 1 16,-1-3 0-16,-4-16-1 15,-4 23-1-15,-6 1-1 0,-7 4-1 16,-1 0-2-16,-7 5-1 16,0 5-7-16,-7 0-20 15,-3 5-55-15,10 2-2 16</inkml:trace>
  <inkml:trace contextRef="#ctx0" brushRef="#br0" timeOffset="29199.5305">6854 953 121 0,'0'0'6'0,"0"0"2"16,0 0 5 0,0 0 2-16,0 0 3 0,0 0 3 15,0 0 0-15,0 0 3 16,0 0-2-16,-30-25-1 16,20 28-2-16,-5 9-1 15,0 4-2-15,-5 4-3 16,1 4 0-16,1 5-2 0,-7 12-3 15,6-5-4-15,-1 15-1 16,20-42 1-16,-23 92 0 16,21 3-1-16,10-10 0 0,26-19 1 15,-8-48-3-15,11-4 1 16,7-14 0-16,1-3-1 16,7-9 1-16,0-12 0 15,-8-11 3-15,2-3 0 0,-7-2 3 16,-2-9-1-16,-14-7-1 15,-3-6 0-15,-13-1-2 16,-4-1-1-16,-6 4-2 16,-9 1 0-16,-13 5-1 15,25 45 0-15,-75-67 2 0,28 48 0 16,-5 4 0 0,-3 10-1-16,3 5 1 0,2 5-2 15,5 7 1-15,6 8-1 16,11 13-4-16,7 1-1 15,10 1-5-15,9 3-7 16,4-2-19-16,13-1-47 16,6-10-5-16</inkml:trace>
  <inkml:trace contextRef="#ctx0" brushRef="#br0" timeOffset="29776.6713">6821 1685 415 0,'0'0'-5'0,"0"0"-10"16,5 9-24-16,8-6-34 15,7 5-7-15</inkml:trace>
  <inkml:trace contextRef="#ctx0" brushRef="#br0" timeOffset="30345.9841">8676 3463 421 0,'-7'-10'-7'0,"-1"-2"1"15,-5-4 0-15,1-3 2 16,3-3 1-16,-4-3 0 0,6-8 0 15,4-4 0-15,6 3 8 16,11-7-2-16,11 0 0 16,13-16-1-16,11-9-1 15,11-17-1-15,15-11 0 0,15-20-1 16,13-10-1 0,22-7 1-16,14-10 0 0,13 3-1 15,9 2 2-15,-74 71-1 16,10-3 1-16,0 5 2 15,10-2 2-15,-3 10 0 16,6-4 1-16,-4 7-1 0,2 0 0 16,-11 6 1-16,4 0 0 15,-11 9 0-15,-1 0-1 0,-9 10 0 16,0-5-1-16,-8 9 1 16,-3-2-1-16,-9 8 0 15,-10 5 0-15,-16 2-1 16,-4 5-1-16,-7 0 0 15,-6 5-3-15,-4 0-1 16,-7 0-2-16,-6 0-5 0,0 0-8 16,13 0-16-16,-13 0-37 15,0 0-12-15</inkml:trace>
  <inkml:trace contextRef="#ctx0" brushRef="#br0" timeOffset="30750.1972">11192 733 247 0,'0'0'7'0,"0"0"3"16,0 0 1-16,0 0 2 15,0 0 1-15,-10 5 0 0,-40 52 3 16,32-30 0-16,-2 11-7 16,3 3-1-16,-2 10-3 15,1 2-1-15,-12 44 2 16,0 20-3-16,8-6-2 0,15-7-1 15,9-10 1-15,11-59-1 16,1-2 0-16,9-16 2 16,2-5 0-16,3-12 1 15,-1-10 2-15,3-9 1 0,-4-7 1 16,-1-11 1 0,-2 0 1-16,-5-13-4 0,-6-4 0 15,-5-1-2-15,-5-1 1 16,-2 1-1-16,-7 6-1 15,-7 6 0-15,-9 4 0 16,-7 12 1-16,-8 6-1 16,-1 9 0-16,-1 7-4 0,-4 7-1 15,4 11-2-15,2 10-7 16,4 1-11-16,8 8-52 0,7 8-12 16</inkml:trace>
  <inkml:trace contextRef="#ctx0" brushRef="#br0" timeOffset="31162.0979">8763 3355 431 0,'0'0'-23'0,"0"0"-32"0,7-17-9 16,8 0-3-16</inkml:trace>
  <inkml:trace contextRef="#ctx0" brushRef="#br0" timeOffset="39940.0816">932 4097 173 0,'0'0'6'0,"0"0"4"15,-9 6 3-15,9-6 1 16,0 0 1-16,-9 6 1 16,9-6 2-16,0 11 0 15,0-11-2-15,10 14-3 0,9-9-1 16,0 10-1-16,9-10 2 15,9 5-1-15,6-5 0 16,6 1-1-16,13-6-1 0,6-6-3 16,11-5 0-16,3 2-1 15,12-6-1-15,3 3 0 16,6-3-1-16,5 3 0 16,5 0 0-16,1 1-1 0,2 7 1 15,6-2-1 1,1 4 0-16,6 0 0 0,2 2-1 15,9 0 0-15,1-4 0 16,13 2 0-16,6-3 0 16,8-2-1-16,3 1 1 15,12-3-1-15,3-1 1 0,5-2-1 16,8 0 1-16,0 1-1 16,2-1 0-16,3 2 0 15,-1 0 1-15,4 3-2 0,-3-4 1 16,0 4-1-16,-3 0 1 15,6-2-1-15,-3-1 1 16,5 0-1-16,0-2 2 0,4-4-1 16,4 3 0-16,-1-1 0 15,7-1 0-15,-1-2 1 16,1 3-1-16,3-4 0 16,-2 5 0-16,0-2 0 0,3 0 0 15,-10 3 0-15,3 0 0 16,-4-1-1-16,-5 1 1 15,1 2-1-15,-7 3 1 16,-3-4-1-16,0 4 0 16,-1-2 1-16,-5 1-1 15,1-3 1-15,-1 2-1 0,1-1 1 16,-4-2-1-16,3 0 0 16,1 0 1-16,-1-5 0 15,0 3 0-15,-1-1 0 0,-1 0 0 16,-3 4 0-16,-4-5 0 15,-4 4 0-15,-1-5 0 16,-5 4 0-16,-1 1-1 0,-5-3 0 16,-1 3 0-16,-4-1 1 15,0 1-1-15,-6 2 0 16,-1 0 0-16,-8 3 0 16,-2-1 0-16,-2 0 0 0,-7 1 0 15,-4 2 2 1,-3 3-2-16,-4-1 0 0,-5 3 0 15,-6 0 0-15,5 0 0 16,-6 0 0-16,-2 0 0 16,-8 3 0-16,-1-1-2 15,-2 1 2-15,-5-1 0 0,-4 0 2 16,-7 3-4-16,0-2 4 16,-8 2-2-16,-3-2 0 15,-2-2 0-15,-1 3 0 0,-1-2 0 16,-4 1 0-16,0-1 0 15,-2-2 0-15,1 0 0 16,4 0 0-16,-7 0 0 0,-1 0 0 16,-2 0 0-16,-2 0 0 15,-3 0 0-15,-4 0 0 16,-3 0 0-16,-4 3 0 16,2 0 0-16,-6 1 0 15,-3 1 0-15,2 0 0 0,-4 0 0 16,2 0 0-16,-4 3 0 15,1-1 0-15,-5 2 0 16,2 1 0-16,-6 5 0 16,0-2 0-16,-4 9 0 15,-3-2 0-15,-1 7-2 0,-3 2 0 16,-4 9 1-16,-4 2 0 16,-3 7-1-16,-1 7 1 15,-4 8 1-15,0 4 0 0,-9 9-1 16,-2 4 1-16,-3 9-1 15,-4 1 1-15,-1 1 0 16,-1 7-1-16,-6 2 1 0,4 1 0 16,0 8 0-16,-5 1 0 15,2 3 0-15,-3 4 0 16,-2 4 2-16,1-2 0 16,-1 4-1-16,0 2 1 15,-5 0 0-15,3-1-1 16,-3 1 1-16,3-2-2 0,2 2 0 15,-2-1 0-15,2-2 0 16,-2 1 0-16,4-5 0 16,1-1 0-16,0-2 0 15,4 2 0-15,-5-9 0 0,7-3 0 16,-4-5 0-16,2 0 0 16,0-4 0-16,1-9 0 15,0-1 0-15,2-9 0 0,-1-1 0 16,5-6 0-16,-2-7 0 15,4-3 0-15,-2-2 0 16,7-7 0-16,-3-7 0 0,-1-2 0 16,3-7 0-16,-3-2 0 15,3-7 0-15,-2-1 0 16,2-8 0-16,-5-3 0 16,-3-1 0-16,-7-5 0 15,-5 0 0-15,-10-2 0 0,-11-2 0 16,-11 2-3-16,-15-2 2 15,-15-2 0-15,-11-1 0 16,-13 4 0-16,-18-4 0 16,-5 0 1-16,-10 0 0 15,-12 0 0-15,-7 0 0 0,-6-4 0 16,-10 3 1-16,-3 1-1 16,-11 0 0-16,-5 0 0 15,-17 0 0-15,-6 0 0 0,-8 1 0 16,-12 5 0-16,-5 0-1 15,-12 0 1-15,-6 0 0 16,-10 2-1-16,-2-4 1 0,-6 4-1 16,-4-6 1-16,-10 3-1 15,0-3 0-15,0 3 1 16,-2-2 0-16,-3 1-1 16,-2 2 1-16,5-2 0 15,-3 4 0-15,0-3 0 0,-2 2 0 16,4 1 0-16,2-1 0 15,-2 4-1-15,4-4 1 16,1 3 0-16,1 0-1 16,2-1 0-16,5 1 0 15,1 2 0-15,6 1 0 0,3-1 0 16,2 3 0-16,6 0 0 16,3-3 1-16,11 3 0 15,3 3 0-15,9-4 0 0,7 1 0 16,6 0 0-16,13 3-1 15,7-3 1-15,10 2 0 16,5-2 0-16,10-3 0 0,7 3 0 16,13 0 0-16,8-5 0 15,6 0 0-15,19-6 0 16,4 2 0-16,9-6 1 16,15 0-1-16,5-6 0 15,14-1 1-15,10-2 0 16,9-7 0-16,10-2 0 0,6-1 0 15,7-5 0-15,10-4-1 16,2-2 1-16,4-4 0 16,5-6 0-16,2-5-1 15,5-6 1-15,0-9-1 0,1-7 1 16,3-7-1-16,0-13 0 16,1-9-1-16,1-11 1 15,3-7 1-15,-2-13-1 0,-1-14 1 16,1-7 0-16,-1-21 0 15,-5-7 0-15,4-14 0 16,2-11 0-16,-4-7 0 0,7-7-1 16,4-3 1-16,1 5 0 15,4 5 1-15,4 9-2 16,5 13 0-16,-1 13 0 16,5 17 0-16,-4 15 0 15,-4 18 0-15,1 21 0 0,-6 11 0 16,-4 18 0-16,-6 18-5 15,-1 6-8-15,-2 9-60 16,-3 17-15-16</inkml:trace>
  <inkml:trace contextRef="#ctx0" brushRef="#br0" timeOffset="45307.7766">15902 3428 244 0,'0'0'0'15,"0"0"-1"-15,0 7 1 0,0-7 0 16,-4 16 1-16,4 1 4 15,0 6 1-15,0-1 3 16,0-1 0-16,7 8 1 16,1-8-1-16,-1 4 0 0,5-16 3 15,8-9 0-15,-2-12-1 16,6-22 2-16,9-21-1 16,9-20 3-16,11-20 3 15,7-18-3-15,9-5-3 16,7-6-1-16,9 5-3 0,2 10-2 15,1 18-1-15,-12 14-1 16,-6 23-1-16,-8 13-1 16,-12 17 2-16,-15 7-1 0,-11 12 0 15,-11 2 0-15,-4 3-1 16,-9 0 1-16,0 0-1 16,10 8 1-16,-10-8-1 15,3 9 0-15,-3-9 1 0,0 0-1 16,8 11 1-16,-8-11-1 15,2 12 0-15,-2-12-1 16,0 18 1-16,0-11-1 16,-2 7-1-16,0 1 1 15,-4-5-1-15,3 5-1 0,1-1 0 16,-3-1-1-16,2 0-1 16,1-1 0-16,0-1-3 15,0-2-1-15,2 3-5 16,0-12-6-16,-3 15-10 0,3-15-25 15,0 7-25-15,12-4-8 16</inkml:trace>
  <inkml:trace contextRef="#ctx0" brushRef="#br0" timeOffset="79466.7128">19826 4139 449 0,'0'0'1'0,"-2"15"-1"16,-5-3-1-16,1 3 0 0,-2 8-1 16,3-1 2-16,1 2 1 15,4 1 3-15,7-16 3 16,20-9 2-16,27-34 3 0,31-33 0 15,42-43 2-15,74-57-8 16,38-55-6-16,64-56-43 16,-91 110-44-16,39-23-4 15</inkml:trace>
  <inkml:trace contextRef="#ctx0" brushRef="#br0" timeOffset="96477.1369">8775 3193 1 0,'0'0'15'16,"-11"-2"-1"-16,11 2 1 15,-6-3 1-15,6 3-1 16,0 0-2-16,-13-3-1 16,13 3 2-16,-9 0-2 0,9 0-2 15,-12 0 1-15,12 0-1 16,-13 15-1-16,5-5 0 15,4 2-4-15,-1 4 0 16,0 1-2-16,0 3 0 0,5-3-1 16,0 3 0-16,0-3 0 15,1 3 0-15,5-7-2 16,2 1 1-16,1-6 0 16,4-3 0-16,-1-3-1 0,4-2 1 15,-2-7 0-15,4-3 1 16,-4-5 0-16,6-2 0 15,-1-1 0-15,-3-1 1 16,2 1 1-16,-6-5 0 0,0 7 2 16,-6-4-1-16,-4 5 2 15,-2-3 0-15,-15 6 0 16,3 2 1-16,-6 0-1 0,-3 6 1 16,0 1-1-1,-4 3 0-15,0 0 0 0,2 7-2 16,4 3 0-16,-1 0-1 15,3 2-1-15,-1 3 1 16,6-3-4-16,2 6-5 0,5-3-6 16,2-3-26-16,13 8-30 15,1-5-5-15</inkml:trace>
  <inkml:trace contextRef="#ctx0" brushRef="#br0" timeOffset="105979.0165">2660 15663 176 0,'0'0'6'15,"0"0"5"-15,16 0 2 16,-2 0 3-16,1 0 1 0,5 3 2 15,2 4 1-15,6-2 1 16,4 3-5-16,0 4-3 16,3 1-2-16,2 1-2 15,3 2-1-15,5-2-1 16,5 1 0-16,7-1 0 0,5-1 0 16,5 2-1-16,4-3 1 15,7 1-1-15,5 2 1 16,5-2-1-16,5 1 0 15,1 1-1-15,6-1 0 16,1 1 1-16,9-2-4 0,-1 0 1 16,8-4 0-16,4-1-1 15,4-1 0-15,5-2 0 16,4 0 0-16,3-2 0 0,6-3-1 16,2 0 1-16,4 0-1 15,0-3 1-15,3-2-1 16,-3 0 0-16,5 1 0 15,0-4 0-15,0 3 0 0,-2-6 0 16,2 4 0-16,0-6 0 16,0 1-1-16,2-2 1 15,1-4 0-15,3-1 0 16,-1-1 0-16,2-6 0 16,1 0 0-16,-1-3 0 0,3-2 0 15,-2-6 1-15,2 2-1 16,1-3 1-16,-2-3-1 15,2-4 0-15,3-2 0 16,2-2-1-16,-2-6 1 0,7-2 0 16,-3-2 1-16,6 0-1 15,-2-8 0-15,6 0 1 16,-3-5 0-16,7 3 0 0,-2-9-1 16,2-1 0-16,4 3 0 15,-4-6-1-15,3-2 1 16,0 0-1-16,3-4 0 15,-1-1 1-15,-2 0-1 0,-3 1 0 16,3-4-1-16,-2 0 1 16,-2-2 0-16,5-1-1 15,-6 1 0-15,2-5 1 16,1 2 0-16,-1-2 1 0,4 1-1 16,-2 1 1-16,3-2 1 15,-7-2-1 1,6 1 0-16,1 2 0 0,-5-2 0 15,0-4-1-15,3 5 1 16,-2-2 1-16,0-1-2 0,-1 0 0 16,-2 1 0-16,-2-1 0 15,-1 1 0-15,3 1 0 16,-5 1 0-16,3 0 0 0,-7 3 0 16,10-1 0-16,-7 2 0 15,7 3 0-15,-3 0 0 16,-2 0 0-16,2 5 0 15,4-3 0-15,-1 9 0 0,-6-3 0 16,-2 2 0-16,3 7 0 16,-8 1 0-16,-1 5 0 15,-6 2 0-15,-6 5 0 16,-5 5 0-16,-10 3 0 0,-9 7 0 16,-6 2 0-1,-7 5 0-15,-14 9 0 0,-7 1 0 16,-14 7 0-16,-13 5 0 15,-5 4 0-15,-12 7 0 16,-9 2 0-16,-8 5 0 0,-13 0 0 16,-2 10-21-16,3-1-66 15,-26 8-3-15</inkml:trace>
  <inkml:trace contextRef="#ctx0" brushRef="#br0" timeOffset="107028.4319">2732 15712 331 0,'0'0'5'0,"0"0"2"0,-12-1 2 15,12 1 2-15,-12 0 1 16,-1 0 1-16,6 0-2 0,-3 6 0 15,-1 6-3-15,9 0-3 16,0 5-3-16,2 0 0 16,10 0 0-16,5-2 0 0,5-3 0 15,7-2 1-15,8-8 0 16,2-4 0-16,0-8 1 16,-2-7 1-16,5-5 0 15,-8-5 1-15,-4-3-1 16,-9-2 1-16,-12-3-1 0,-7 5-1 15,-5 0 0-15,-11 8-1 16,-14 5-1-16,-2 7 0 16,-11 10-2-16,1 12 0 15,0 11 0-15,4 2-1 16,8 6 0-16,5 2 1 0,8-4-1 16,12 1 0-16,5-10 0 15,15-5 1-15,10-7 0 16,9-8 0-16,7-8 0 0,5-9 1 15,5-6 0-15,-7-7 0 16,4 1 0-16,-11-3 1 16,-10 2 0-16,-10 3-1 15,-11 7 1-15,-12 8-1 0,-13 9-1 16,-6 8 0-16,-8 10-4 16,6 10-6-16,-5-1-20 15,-5 9-55-15,24 3-3 0</inkml:trace>
  <inkml:trace contextRef="#ctx0" brushRef="#br0" timeOffset="107651.8898">5653 15812 362 0,'0'0'6'0,"0"0"1"16,0 0 2-16,0 0-1 15,0 0 0-15,-8 7 0 16,1 8 0-16,0 3 1 0,2 4-5 16,3 5-3-16,-1 0 0 15,3 3 1-15,8-5 1 16,8-8-1-16,7-5 1 0,7-7-1 16,7-5 2-16,-1-12 0 15,1-3 0-15,-3-6 0 16,-1-5 1-16,-8-1 0 15,-12-1 0-15,-7 5 0 16,-6 3 0-16,-12 2-1 0,-12 10-1 16,-6 5-2-16,-8 8 0 15,-2 16-2-15,0 3 1 16,3 11 0-16,1 2-1 16,12 1-3-16,10 3-7 0,2-9-16 15,11-4-57-15,21-5-2 16</inkml:trace>
  <inkml:trace contextRef="#ctx0" brushRef="#br0" timeOffset="108348.2949">9620 15144 362 0,'0'0'4'0,"-7"0"4"0,-2 7 1 16,-4 0 0-16,-2 5 0 16,-5 2 0-16,1 6 0 15,-2 4 0-15,6-2-3 0,3 0-4 16,5 0 0-16,7-2-1 15,7-8 1-15,11-4-1 16,9-5 1-16,7-6 1 16,6-9 1-16,5-8 2 0,-2-6 0 15,-2-3 0-15,-4 0 2 16,-7-6-1-16,-9 3 2 16,-14 5-1-16,-7 1-2 15,-15 7-2-15,-10 11-4 0,-14 8 0 16,-9 8 0-16,1 11 0 15,-3 7 0-15,3 3 0 16,10 2 0-16,9 0-8 16,16-1-18-16,12 4-56 0,20-19-7 15</inkml:trace>
  <inkml:trace contextRef="#ctx0" brushRef="#br0" timeOffset="108971.4977">12999 13646 362 0,'0'0'4'0,"-8"11"4"16,-2 4 1-16,-1 2 1 16,-8 5 1-16,3 5 1 15,-2 3 0-15,4 5 0 16,3-1-3-16,6-3-3 0,5-7-2 15,16-7-1-15,8-7-1 16,10-10 0-16,12-5 0 16,4-12 1-16,1-8 0 15,2-2 1-15,-6-5 1 16,-5-2 0-16,-12-4 0 0,-12 6 1 16,-11-1-1-16,-14 9 0 15,-16 6-3-15,-10 6-2 16,-14 9 0-16,-2 3 0 15,-8 18 0-15,2 2 0 0,5 5 0 16,6 2 0-16,9 0-3 16,20 3-27-16,20-8-56 15,8-5-3-15</inkml:trace>
  <inkml:trace contextRef="#ctx0" brushRef="#br0" timeOffset="109597.9866">16294 12086 331 0,'0'0'8'0,"0"0"5"15,0 0 1-15,0 0 5 16,0 0-2-16,-8 2 1 16,-10 7 2-16,-1 3-1 15,-9 5-6-15,-2 5-5 0,0 5-3 16,2 3-1-16,8-2-1 15,4 1-1-15,11-4-1 0,8-5 0 16,13-8 0-16,12-5 0 16,9-7 1-16,11-9 0 15,6-9 0-15,6-6 0 0,-3-9 1 16,-3-1-1-16,-8-3-2 16,-7-5 0-16,-14 1 0 15,-19 7 0-15,-6 2 0 16,-18 7 0-16,-15 4 0 0,-9 15 0 15,-11 6 0-15,-1 10 0 16,0 12 0-16,1 1 0 16,11 6-8-16,12 15-66 15,13-16-14-15</inkml:trace>
  <inkml:trace contextRef="#ctx0" brushRef="#br0" timeOffset="110201.3901">19038 10701 410 0,'0'0'4'0,"0"0"2"16,0 0 1-16,0 0 1 16,-8-7 0-16,8 7 0 15,-20 2 0-15,7 8 0 16,-1 5-4-16,-5 5-2 0,3 3 0 16,6 3-2-16,3 3 1 15,7 0 1-15,9-6-1 16,11-7 1-16,14-9 0 15,12-4 0-15,8-6 0 0,3-9 1 16,6-10 0-16,-4-5 0 16,-6-3 1-16,-8-5 0 15,-13-3 0-15,-12 4-1 16,-20 2-3-16,-10 5 0 16,-20 7 0-16,-14 10 0 0,-11 5 0 15,-7 8 0-15,2 6 0 16,0 9 0-16,10 5 0 15,6 1-6-15,21-2-10 0,10-2-14 16,19-5-57-16,21-2-2 16</inkml:trace>
  <inkml:trace contextRef="#ctx0" brushRef="#br0" timeOffset="110627.4624">21738 9701 373 0,'0'0'8'0,"0"0"3"0,0 0 1 15,-6 2-1-15,6-2 2 16,-17 15 1-16,2-2 0 0,-2 1 0 16,-1 3-7-16,1 3-3 15,2 2-1-15,3 4 0 16,6-5-1-16,6 0 0 16,15-4 0-16,6-4 0 0,11-4 1 15,2-9 0-15,6 0 2 16,-3-9 0-16,-1-12-5 15,-2-1 0-15,-17-7 0 16,-9-1 0-16,-13 2 0 0,-17 1 0 16,-16 10 0-16,-9 4 0 15,-5 9 0-15,-8 7 0 16,5 16-14-16,6 5-74 16,4 8-3-16</inkml:trace>
  <inkml:trace contextRef="#ctx0" brushRef="#br0" timeOffset="111843.593">2889 15240 259 0,'0'0'5'0,"-13"-10"3"15,-1 2 2-15,-7 1 3 0,-1 2 1 16,-8 5 2-16,-8 2-1 16,-5 14 1-16,-7 13-1 15,5 18-3-15,-2 12-3 16,2 16-1-16,4 7-1 16,10 5-1-16,14 6 0 0,9-1-1 15,14-5 0-15,14-12-1 16,22-14 1-16,14-17-3 15,12-16 1-15,11-15 0 16,13-16 0-16,0-19-1 0,4-18 0 16,-6-9 0-16,-8-9 1 15,-15-13 1-15,-10-6 1 0,-22-8-2 16,-15 1 2-16,-20-5-1 16,-20 5 0-16,-19 5 0 15,-16 8-1-15,-12 20-2 16,-13 16-1-16,-6 20 1 15,-10 18-2-15,2 25 0 0,5 11-3 16,12 16-9-16,10 6-24 16,24 7-48-16,29-5-2 15</inkml:trace>
  <inkml:trace contextRef="#ctx0" brushRef="#br0" timeOffset="112563.7718">5562 15502 323 0,'0'0'3'0,"0"0"1"0,-16-7 1 15,4 7 2-15,-6 2 2 16,-4 16 2-16,-11 9 2 15,-4 18 2-15,-4 17-4 16,-1 14 1-16,6 15-1 0,4 12-2 16,13 5-1-16,10-2-2 15,18-6-2-15,19-16 0 16,21-11-1-16,17-18-1 16,16-17-1-16,10-15 1 0,5-21-1 15,6-7 0-15,-4-15 1 16,-5-15 1-16,-12-7 1 15,-10-12 0-15,-17-8 2 16,-14-8-1-16,-17-11 0 0,-20 0 0 16,-11-7-1-16,-18 4 0 15,-20 2-2-15,-9 13 0 16,-16 10-2-16,-7 17 0 16,-12 19 0-16,-8 19 0 0,0 17 0 15,5 21 0-15,3 10-3 16,6 11-7-16,26 8-16 15,20 2-59-15,21-3-4 16</inkml:trace>
  <inkml:trace contextRef="#ctx0" brushRef="#br0" timeOffset="113243.049">9578 14727 313 0,'0'0'5'0,"0"0"4"16,-2-10 0-16,-10 10 1 16,-4 0 2-16,-6 3 2 15,-8 11 1-15,-7 11 1 0,-10 17-4 16,-3 15-1-16,-7 18-2 16,2 9 0-16,6 12-1 15,6 6-1-15,9 2-1 0,13-3-2 16,17-6-1-16,10-14 0 15,28-8-2-15,15-17 0 16,18-13 0-16,13-16-1 16,12-18 1-16,7-9 0 15,3-14 0-15,0-18 1 16,-4-11 1-16,-10-14 1 0,-8-10-1 16,-16-12 0-16,-14-10 1 15,-10-9-1-15,-14-7 0 16,-19 1 0-16,-12 5-1 15,-18 5-2-15,-14 12 0 0,-15 17 0 16,-15 21 0-16,-11 24 0 16,-11 13 0-16,-1 19-7 15,1 10-4-15,12 15-20 16,20 11-54-16,7-2-3 0</inkml:trace>
  <inkml:trace contextRef="#ctx0" brushRef="#br0" timeOffset="113863.7343">13066 13218 333 0,'0'0'3'16,"-9"0"1"-16,-4 0 2 16,-4 7 1-16,-9 14 2 15,-4 8 2-15,-9 13 2 16,-6 13 0-16,-5 17-2 16,1 12-1-16,4 13-1 15,2-1 0-15,13 5-6 16,13-4 1-16,17-10-2 0,11-10 0 15,19-13 0-15,21-16-1 16,14-19 1-16,17-12-1 16,10-17 0-16,11-15 2 0,-2-14 0 15,3-9 1-15,1-16 0 16,-9-8-1-16,-6-12 1 0,-13-11-1 16,-14-11-1-16,-14-3-1 15,-17-5 1-15,-16-2-1 16,-19 9-1-16,-20 8 1 15,-21 17-1-15,-19 15 0 16,-18 23 2-16,-17 16-3 0,-7 18-1 16,0 7-2-16,2 18-6 15,9 5-9-15,18-3-46 16,22 15-20-16</inkml:trace>
  <inkml:trace contextRef="#ctx0" brushRef="#br0" timeOffset="114541.7554">16256 11696 302 0,'0'0'5'0,"0"-14"3"0,0 8 3 15,-7-8 0-15,-4 2 0 16,-3 0 0-16,-12 4 2 16,-3 6 1-16,-11 4-4 0,-8 18-3 15,-1 15 1-15,-5 9-1 16,-4 16 2-16,0 9-1 15,11 13 0-15,8 3-1 16,14 4 0-16,15-2-1 16,13-4-2-16,22-3-1 0,16-15-1 15,14-9 0-15,12-14 0 16,13-9 0-16,10-17-1 16,6-8 1-16,6-13-1 15,1-12 1-15,-4-10 0 0,-2-13 0 16,-11-9 0-16,-10-9 0 15,-20-13 0-15,-15-6 0 16,-29-10-1-16,-16 0 0 16,-20-3 0-16,-23 7 0 0,-15 9-1 15,-18 9 1-15,-4 16-1 16,-11 20 0-16,3 13-1 16,4 14-2-16,13 8-4 0,10 15-7 15,24 9-27-15,23 2-42 16,18-3-2-16</inkml:trace>
  <inkml:trace contextRef="#ctx0" brushRef="#br0" timeOffset="115229.7619">19205 10447 295 0,'0'0'6'0,"0"-23"2"0,-3 5 4 15,-5 1 0-15,-5-5 3 16,1-2 0-16,-6 1 2 0,-1-3 0 15,-8 14-6-15,-10 12-2 16,-9 3-1-16,-8 17 0 16,-6 18-2-16,-7 8 0 0,-5 16 0 15,5 12 0-15,2 11 1 16,13 4-2-16,20 2 2 16,12-4-2-16,20-3 0 15,12-12 0-15,24-7-1 16,16-13 0-16,17-13 0 0,8-14 0 15,10-13-2-15,10-7 0 16,10-10-2-16,4-12 0 16,-3-12 0-16,-4-6 0 0,-12-10 0 15,-8-12 0-15,-11-7 0 16,-19-13 0-16,-16-10 0 16,-16-7 0-16,-22-2-2 15,-12 6 0-15,-21 2 2 16,-19 15 0-16,-13 11 0 15,-13 18 0-15,-7 16-1 0,-2 19 0 16,-1 9-1-16,6 9-3 16,18 14-5-16,11 4-8 0,26 3-42 15,19 10-26-15,21-6-4 16</inkml:trace>
  <inkml:trace contextRef="#ctx0" brushRef="#br0" timeOffset="115881.0257">21754 9593 282 0,'0'0'7'0,"0"-17"5"16,-4 2 2-16,-1-2 4 16,-2-2 1-16,-2 0 2 0,-3-7 2 15,-1 3-1 1,1 6-7-16,-8 8-3 0,-4 9-4 16,-12 9-1-16,-3 13-2 15,-9 16 0-15,-1 6-2 16,2 14 0-16,2 5 1 0,8 10-1 15,14 1 1-15,16-5-1 16,19 1-1-16,21-9 0 16,14-4 0-16,15-11 0 15,15-12-1-15,10-9 1 0,7-16-1 16,2-9 1-16,1-7 0 16,-5-15 0-16,-11-13-1 15,-9-10 1-15,-14-9-2 16,-16-13 0-16,-17-10 0 0,-20-7 0 15,-14-7 0-15,-17 1 0 16,-19 6 0-16,-17 13 0 16,-16 14 0-16,-8 19 0 0,-9 18 0 15,-6 20 0 1,6 23-5-16,0 12-23 0,19 14-56 16,11 13-4-16</inkml:trace>
  <inkml:trace contextRef="#ctx0" brushRef="#br1" timeOffset="119646.0308">2896 15758 52 0,'0'0'9'0,"0"0"4"16,10 3 4-16,3-2 5 15,4 5 0-15,8-4 2 0,5 3 2 16,1 0 0-16,12 2-6 16,7-2-5-16,5 0-2 15,5 2-2-15,2-2-2 16,9 1-3-16,5 0 1 16,2 0-2-16,9-2-2 15,3 4 0-15,7 0-1 0,-3-3 0 16,9 2 0-16,-6 0-1 15,4 4 0-15,7-2-1 16,-12-1 1-16,1 2 0 0,-3-1 0 16,-2-2-1-16,-2 1 1 15,-4 0 0-15,0-1-1 16,-6-5 1-16,-5 7 0 0,1-7-1 16,-9 0 1-16,-2 1-1 15,-10-3-1-15,-7 0 1 16,-9 0 0-16,-9 2-1 15,-11-2 1-15,-4 0 0 16,-5 0 0-16,-10 0 0 0,0 0 0 16,0 0 0-16,7 3-1 15,-7-3 0-15,0 0-1 16,0 0-2-16,0 0-4 16,0 0-9-16,0 0-20 0,8 10-33 15,-8-10-1 1</inkml:trace>
  <inkml:trace contextRef="#ctx0" brushRef="#br1" timeOffset="120731.6825">5946 15894 55 0,'0'0'3'15,"18"-3"2"-15,2 0 2 16,8-1 1-16,9-3 1 16,7-4 0-16,17 2 1 15,13-9-1-15,5-2-1 16,6 1-2-16,9-6 1 15,5 0-1-15,12-5 1 0,14 1 0 16,0-4 0-16,-1 3 1 16,13-2-1-16,2 3-1 15,-2-1-1-15,3 5 1 0,-9 0-3 16,-4 1 1-16,2-1-2 16,3-1 0-16,-8 5-1 15,-2-7-3-15,2 9-1 0,-2-6-3 16,-5 5 0-16,0 0 0 15,-15 6-1-15,-11-1 0 16,-3 2 1-16,-12 4 1 16,-10-1 3-16,-15 0 1 15,-6 2 1-15,-5 3 2 16,-8-3 1-16,-7 5 0 0,-10-1 0 16,2 2 1-16,-17 2 2 15,18-3-3-15,-18 3 1 16,0 0-4-16,0 0-2 15,0 0 0-15,0 0 0 16,0 0-2-16,0 0-1 0,0 5-1 16,0-5-2-16,0 0-4 15,-10 10-9-15,10-10-19 16,-10 12-11-16</inkml:trace>
  <inkml:trace contextRef="#ctx0" brushRef="#br1" timeOffset="121957.7203">9804 15124 146 0,'0'0'3'0,"0"0"4"15,21-18 1-15,-7 7 4 16,11-1-1-16,5-8 3 15,6 1-1-15,13-8 2 0,8 0-3 16,5-6-3-16,7-1-2 16,4-3-1-16,6-6-2 15,3 1 0-15,1-5-2 16,4 1 0-16,2-3 0 16,3 1-1-16,-1 0 1 0,2 4-1 15,-3-1 0-15,-2 3 1 16,3 3 0-16,-10 1 1 15,-3 3 1-15,-4 2 1 16,-4 0-1-16,-2 3 2 0,0 1 0 16,-3 0 1-16,-6 2-1 15,8 6-1-15,-1-4 1 16,-2 7-1-16,-1-2 0 0,-4 3-2 16,-2 5-1-1,-3-3-1-15,1 0 0 0,-7 1 0 16,-6 1-1-16,0-1 1 15,-4-4 0-15,1 3 1 16,-7 2 0-16,3-4 2 16,-5 3 1-16,2 1-1 0,-4-5 0 15,-1 5 1-15,3 1-1 16,-6 3-2-16,2-4 1 16,-1 6-2-16,-3 0 0 0,-2 0 1 15,-3-1-2-15,1 3 1 16,-3-2 0-16,-1 2-1 15,2-1 1-15,-2 1 0 16,2-2-1-16,-8 1 1 0,5 2-1 16,3-4 1-16,-7 4 0 15,1-1-1-15,-10 5 2 16,18-12-1-16,-18 12 1 16,9-8-1-16,-9 8 1 15,0 0 0-15,9-7-1 0,-9 7 0 16,0 0-1-16,0 0-2 15,0 0-3-15,0 0-5 16,-9 0-15-16,2 0-48 16,-2 7-6-16</inkml:trace>
  <inkml:trace contextRef="#ctx0" brushRef="#br1" timeOffset="122945.8798">12840 13800 173 0,'0'0'8'0,"0"0"4"16,0 0 1-16,0 0 3 16,0 0-2-16,0 0 2 15,0 0 0-15,3-9-1 0,-3 9-5 16,19-15-3-16,0 3-3 15,8-6 0-15,6-2 1 16,10-7-1-16,10-5 2 16,4-3-3-16,10-4 0 0,4-6 0 15,14-2 0 1,1-3 0-16,4-4-1 0,8 0 1 16,1-2 0-16,11-3 0 15,-3 2 0-15,1 0 0 16,5-2-1-16,4 1 0 0,2 0 0 15,1 0 0-15,-1 2 0 16,-1-1-1-16,8 3 1 16,-5-2-2-16,1 5 1 15,-8 4 1-15,0 2-1 0,-9 5 0 16,-3 3 0-16,-8 2 1 16,-14 3 0-16,-7 7 0 0,-5-2 2 15,-10 2-1-15,-8 3 0 16,-4 0 1-16,-8 2 1 15,-5 3 0-15,-3-1 1 16,-9 3 0-16,-4 3 1 16,-2 2 0-16,-4 0 1 0,-11 10-3 15,10-12 0-15,-10 12-1 16,0 0-2-16,0 0-1 16,0 0-1-16,0 0-1 15,0 0-1-15,0 0 0 16,0 0-1-16,0 0-3 15,0 0-2-15,0 7-8 0,0 1-13 16,0 9-41-16,0-7-8 16</inkml:trace>
  <inkml:trace contextRef="#ctx0" brushRef="#br1" timeOffset="123923.9">16139 12230 203 0,'0'0'7'0,"0"0"3"16,-3-9 3-16,3 9 1 15,0 0 2-15,0 0-2 0,-4-13 1 16,4 13 0-16,7-7-6 16,8-4-2-16,4-1-2 15,11-8-2-15,7-7 1 16,16-6 1-16,11-6 1 0,11-6 0 15,10-5-1-15,7-1 1 16,2-2-1-16,6-1 0 16,3-1-1-16,0 1 0 0,-1 1-1 15,-3 2-1-15,3-2-1 16,0 0 0-16,5-2 0 16,-5 1 0-16,2 2 0 15,1-2-1-15,-1 5 1 16,-2-2 0-16,-2 9 1 0,-11 0-2 15,-2 3-1-15,-9 4 1 16,-2-3-1-16,-2 6 0 16,-6-2 0-16,-1 1 0 15,0 1 0-15,-5-3 2 0,3 3 0 16,-5 1 0-16,-6 1 2 16,-4-1 0-16,-5 5 2 15,-8 1 0-15,-7 4 2 0,-8 6 0 16,-7 3 0-16,-2 3-1 15,-13 9 0-15,12-13-1 16,-12 13-2-16,0 0-1 16,0 0 0-16,0 0-2 0,0 0 0 15,0 0-1-15,0 0 0 16,0 0 0-16,0 0-1 16,0 0-1-16,0 0-3 15,0 7-5-15,0-7-8 16,-5 15-20-16,5-5-41 15,-5 0-3-15</inkml:trace>
  <inkml:trace contextRef="#ctx0" brushRef="#br1" timeOffset="124756.6674">19098 10625 245 0,'0'0'5'16,"0"0"-1"-16,0 0 2 0,0 0 0 15,0 0 1-15,0 0 3 16,7-8-1-16,5 5 3 16,10-4-4-16,3-3-1 15,10 0 1-15,5-7-1 16,12 0-1-16,8-8-1 15,9 2-1-15,6-8-1 0,6-1 0 16,7-4-1-16,4 2 0 16,8-6 0-16,6 2-1 15,6 0 0-15,0-4 1 16,1 6-2-16,12-3 1 0,-3 1 1 16,0 2 0-16,0 4-1 15,-3-1 0-15,-9 1 0 16,-1 5 1-16,-4 0 0 0,-11 2 2 15,-4 2 0-15,-12 1 0 16,0 3 1-16,-13 1 0 16,-1 0 1-16,-14 3-1 15,-8-2 0-15,-4 7 0 0,-8 3 1 16,-8-2 1-16,-5 4-1 16,-5 0 1-16,-3 2-1 15,-9 3 0-15,0 0-1 16,9 0 0-16,-9 0-2 15,0 0-2-15,0 0 0 0,0 0-2 16,0 0 1-16,0 0-1 16,0 0 0-16,0 0 0 15,-5 3-2-15,5-3-2 16,-10 5-6-16,3 4-14 0,-1 6-54 16,-1-5-3-16</inkml:trace>
  <inkml:trace contextRef="#ctx0" brushRef="#br1" timeOffset="127875.5979">2637 14313 317 0,'0'0'5'0,"0"0"2"15,0 0 0-15,0 0 0 0,0 0 1 16,0 0 2-16,-2 13 2 15,2-1 2-15,2 5-5 16,4 1-2-16,4 6-1 16,0-1 0-16,5-1 1 15,2-2-1-15,5-5-1 0,11-15 1 16,6-13-1-16,16-17 0 16,18-16 2-16,19-22-2 15,16-18 0-15,18-16 0 16,17-7-2-16,5-7-1 15,7 2 1-15,-9 5 0 0,-9 15 0 16,-23 14 0-16,-19 18 1 16,-22 18 1-16,-21 12 0 15,-18 12 0-15,-14 8-1 16,-20 12-4-16,7-11 0 0,-7 11 0 16,0 0 0-16,-7-4 0 15,7 4 0-15,0 0 0 16,-9-3 0-16,9 3 0 0,0 0 0 15,0 0 0-15,0 0 0 16,0 0 0-16,-11 3 0 16,11-3 0-16,0 0 0 15,-3 7 0-15,3-7 0 0,0 0 0 16,-4 11 0-16,4-11 0 16,0 0 0-16,0 0 0 15,0 0 0-15,0 0 0 0,0 0 0 16,-2 9 0-16,2-9 0 15,0 0 0-15,0 0 0 16,0 0 0-16,0 0 0 16,0 0 0-16,0 0 0 15,0 0 0-15,0 0 0 0,0 0 0 16,0 0 0-16,0 0 0 16,0 0 0-16,0 0 0 15,0 0 0-15,0 0 0 0,0 0 0 16,0 0 0-16,0 0 0 15,0 0 0-15,0 0 0 16,0 0 0-16,0 0 0 16,0 0 0-16,0 0 0 0,0 0 0 15,0 0 0-15,0 0 0 16,0 0 0-16,0 0 0 16,0 0 0-16,0 0 0 15,-10 3 0-15,10-3 0 16,0 0 0-16,0 0 0 15,0 0 0-15,0 0 0 0,0 0 0 16,0 0 0-16,0 0 0 16,0 0 0-16,0 0 0 15,0 0 0-15,0 0 0 0,0 0 0 16,0 0 0-16,0 0 0 16,-7 10 0-16,7-10 0 0,0 0 0 15,0 0 0-15,0 0 0 16,0 0 0-16,0 0 0 15,-8 7 0-15,8-7 0 16,0 0 0-16,0 0 0 0,0 0 0 16,0 0 0-16,0 0 0 15,0 0 0-15,0 0 0 16,0 0 0-16,0 0 0 16,0 0 0-16,0 0 0 15,0 0 0-15,0 0 0 0,0 0 0 16,0 0 0-16,0 0 0 15,0 0 0 1,0 0 0-16,0 0 0 0,0 0 0 16,0 0 0-16,0 0 0 15,0 0 0-15,0 0 0 0,0 0 0 16,0 0 0-16,0 0 0 16,0 0 0-16,0 0 0 0,-5 7 0 15,5-7 0-15,0 0 0 16,0 0 0-16,0 0 0 15,0 0 0-15,0 0 0 16,0 0 0-16,0 0 0 0,0 0 0 16,0 0 0-16,0 0 0 15,0 0 0-15,0 0 0 16,0 0 0-16,0 0 0 16,0 0 0-16,0 0 0 15,0 0 0-15,0 0 0 0,0 0 0 16,0 0 0-16,0 0 0 15,0 0 0-15,0 0 0 16,0 0 0-16,0 0 0 16,-5 10 0-16,5-10 0 15,0 0 0-15,0 0 0 16,0 0 0-16,0 0 0 0,0 0 0 16,0 0 0-16,0 0 0 15,0 0 0-15,0 0 0 0,0 0 0 16,0 0 0-16,0 0 0 15,0 0 0-15,0 0 0 16,0 0-3-16,0 0 1 0,0 0-2 16,-7 10 0-16,7-10-3 15,-5 10-3-15,5-1-6 16,0-9-9-16,-2 11-39 16,2 2-22-16</inkml:trace>
  <inkml:trace contextRef="#ctx0" brushRef="#br1" timeOffset="128704.4627">5624 14532 369 0,'0'0'3'0,"0"0"1"16,0 0 1-16,0 0 1 15,0 0 2-15,0 0 1 16,0 7 1-16,7 0 2 0,0 8-3 15,4-3-1-15,-2 6-1 16,1 2 0-16,8-6-1 16,-2-1-1-16,10-4-1 15,-1-9 1-15,12-7-1 16,13-17 0-16,12-19 1 0,12-9 0 16,18-12 0-16,5-10 0 0,15-5 1 15,3-3-6-15,2-3 0 16,-5 13 0-16,-8 6 0 15,-15 11 0-15,-16 11 0 16,-13 12 0-16,-14 4 0 16,-13 10 0-16,-13 9 0 0,-8 6 0 15,-12 3 0-15,0 0 0 16,0 0 0-16,0 0 0 16,0 0 0-16,0 0 0 15,0 0 0-15,0 0 0 16,0 0 0-16,0 11 0 15,0-11 0-15,-10 19 0 0,4-8 0 16,4 6-16-16,2-1-73 16,-7 0-3-16</inkml:trace>
  <inkml:trace contextRef="#ctx0" brushRef="#br1" timeOffset="129299.096">9139 14004 357 0,'0'0'0'16,"0"0"1"-16,0 0 3 0,0 10 5 15,-3 4-1-15,0-1 3 16,3 8-2-16,0 0 1 16,0 1 1-16,6 0 1 15,8-7-3-15,11-7 0 0,8-11-1 16,12-14 0-16,20-17 1 16,11-12 1-16,16-15-1 15,20-11-2 1,12-15 0-16,10-7-4 0,13-2-3 15,2-4 0-15,-3 14 0 16,-9 4 0-16,-15 12 0 0,-24 14 0 16,-19 15 0-16,-22 12 0 15,-20 15 0-15,-19 6 0 16,-18 8 0-16,0 0 0 0,-2 12 0 16,-11-2 0-16,-2 7 0 15,0-5 0-15,3 11-19 16,-9 3-39-16,9-7-31 15,5-2-2-15</inkml:trace>
  <inkml:trace contextRef="#ctx0" brushRef="#br1" timeOffset="129742.0886">12669 13159 347 0,'0'0'3'15,"0"0"1"-15,7 0 3 16,0 0 3-16,10 0 2 0,7-2 1 16,8-8 2-1,5-7 1-15,13-9-2 0,10-6-1 16,8-11-1-16,10-3-2 15,4-12-2-15,5-1-1 16,0 0-2-16,0 0-1 16,-8 4-1-16,-12 8-2 0,-10 2-3 15,-6 10-5-15,-19 6-14 16,-10 7-62-16,-8 7-3 16</inkml:trace>
  <inkml:trace contextRef="#ctx0" brushRef="#br1" timeOffset="131406.2117">2745 15809 25 0,'0'0'1'0,"16"7"2"16,10-2-2-16,4 5 1 15,10 1 1-15,14 4-1 0,3-6 0 16,21 9 1-16,6-6-1 16,6 3 2-16,2-3-1 15,7 1 4-15,0-4 3 0,9 7 2 16,11-1 2-16,-5-3 2 15,-2 5 0-15,11-7 0 16,7 4-1-16,0-8-1 16,6 4-4-16,4-10-2 15,3 0 0-15,4-2-3 0,5-9-2 16,8 2 1-16,-1-9-1 16,2 3-2-16,2-6 1 15,7 1-1-15,2-6 2 0,1-1-3 16,-6 3 1-16,10-6 0 15,-9-3 0-15,9-6 1 16,0-1-1-16,-3-10 3 16,7 1-1-16,3-8 0 15,15-7 1-15,-7 2-1 0,1-7 1 16,11-3 0-16,5-5-1 16,1 0 0-16,5-5-1 15,-1-2 0-15,-6 1 1 0,9-5-2 16,4-1 0-16,0-2 0 15,6-2-1-15,-4 0 1 16,3-7 0-16,6 4 0 16,-1-1 0-16,5-5 1 0,0 4-1 15,-2-2 0-15,2-1 2 16,-3 7-2-16,-1 0 0 16,-3 0 1-16,-1-1-1 15,-7 6 1-15,1 0-1 16,-6-3 1-16,-3 3 0 0,-2-2-1 15,-3 1 1-15,1-1-2 16,5-1 3-16,-9-2-2 16,11-3 0-16,-9 0 1 15,-5 4-1-15,2-4 0 0,1-1 0 16,-3 2 1-16,-8-8-1 16,-2 9 0-16,-4-5-1 15,3-1 0-15,4 2 0 16,-9-3 0-16,3 0 0 0,5 3-1 15,7 2 1-15,-1 1 1 16,4-1 0-16,1 3 1 16,-3 5 0-16,1 3 0 0,4-2 0 15,-10 9 0-15,-11 8 0 16,0-4 0-16,-9 11-1 16,-6-1 0-16,-11 6 0 15,-4 2 1-15,-4 7 0 16,-6 0 0-16,-4 9 2 0,-8 1-1 15,0 0 1-15,-11 11-1 16,3-1 1-16,-14 5-1 16,-9 3 0-16,-2 5-1 15,-7-1 0-15,-14 9 0 0,-11 0 1 16,-6 5-1-16,-11 1 2 16,-12 1-1-16,-8 2 1 15,-12 0 1-15,-6 0 1 16,-6 0 0-16,-8 0 0 0,0 0 1 15,0 0 0-15,0 0-1 16,0 0 0-16,0 0 0 16,0 0-2-16,0 0 0 15,0 0 0-15,0 0-1 0,0 0-1 16,0 0 0-16,0 0-1 16,0 0-2-16,0 0-6 15,0 0-14-15,0 7-48 16,0-7-11-16</inkml:trace>
  <inkml:trace contextRef="#ctx0" brushRef="#br1" timeOffset="147876.5793">12117 4441 82 0,'0'0'0'0,"0"0"1"16,0 0 3-16,0 0 4 15,0-12 5-15,0 12 2 16,14-12 2-16,-4 2 1 0,6 0 3 16,5 1 1-16,4-8-3 15,8 3-3-15,7-1-2 16,7-4-2-16,3-4-2 15,14 3-1-15,3 0-1 16,11 1 0-16,2 2-3 0,6 2 0 16,1 2-2-16,2 6 0 15,12 1-1-15,-5 6-1 16,-1 0 0-16,1 6-1 0,1 1 1 16,-3 6-1-16,4-1 1 15,-1 1-1-15,-1 1 2 16,-1 4-2-16,-3 0-2 15,2 1 1-15,-9 6 0 0,-5-1-1 16,-6 1 0-16,-7 5 0 16,-11 2 0-16,-7 3 0 15,-9-5 1-15,-9 7-1 16,-5-8 2-16,-9 3-1 16,-4-2 1-16,-13 2 0 15,-3 4 0-15,-10-4 0 0,-6 2 1 16,-13 0-1-16,-9 4 0 15,-5-1 0-15,-9 8-1 0,-10-8 1 16,-10 0-1-16,-9 5 1 16,-8-7 0-16,-8 4 0 15,-1-4 0-15,-12-1 0 16,-1-4 0-16,-4 0 0 0,-8-5 0 16,2-5 0-16,2-5 0 15,-2-1 1-15,-2-9-1 16,6-3 1-16,6-2 1 15,2-9-1-15,7-3 1 16,5-13 1-16,5 0 0 0,7-10 0 16,6-2 2-16,10-4 0 15,5-3 1-15,13-4 0 16,6-2-1-16,13-2 0 16,13-3-2-16,14 4 0 15,8-2 0-15,13 2-2 0,14-2 0 16,18 4-1-16,12 1 1 15,13 4 0-15,12 2 1 0,12 0-2 16,10 5 1-16,11 4-1 16,9 6-1-16,0 7-5 15,-2 8-2-15,6 3-6 16,-2 9-18-16,-12 0-39 0,8 4-5 16</inkml:trace>
  <inkml:trace contextRef="#ctx0" brushRef="#br1" timeOffset="148838.1713">14928 4420 278 0,'0'0'1'0,"-10"-11"-1"16,3 4 2-16,-6-1 2 0,6-2 4 15,-3-3 1-15,2 1-1 16,8-2 1-16,0-1 2 16,18 2-1-16,9 1 0 15,6 3-3-15,14-3-1 0,13 3 0 16,9-3 0-16,10 4 2 15,13-1-1-15,8 4-1 16,9-1 1-16,8 2 0 16,7 4-2-16,3 0 0 15,5 4 0-15,2 7-2 16,3 3 0-16,-1 1 0 0,2 6-2 16,-5 0-1-16,-1 7 1 15,-4-2-1-15,-9 5 0 16,-6 1 0-16,-10 2 0 0,-11 4 0 15,-16-1-1-15,-7 0 1 16,-20 6 0-16,-10-2 1 0,-19 1 1 16,-16 3-2-16,-8 0 1 15,-23 0 0-15,-15-2 1 16,-18 5-1-16,-15-1-1 16,-18-5 0-16,-7 0 1 15,-17-2-1-15,-12-1 0 0,-11-4 0 16,-7 1 0-16,-7-10 1 15,-5-1-1-15,3-10 0 16,-1-3 0-16,3-7 0 16,8-8 1-16,8-9-1 15,8-8 0-15,14-9 1 0,11-11-1 16,19-7 1-16,15-6 0 16,13-3-1-16,24-4 1 15,16 1-1-15,18-1 0 16,25 3-1-16,19 8 1 0,26 4 0 15,22 6-1-15,14 4-2 16,32 5-6-16,3 8-24 16,15 5-46-16,19 9-2 0</inkml:trace>
  <inkml:trace contextRef="#ctx0" brushRef="#br1" timeOffset="151509.7905">12497 9469 163 0,'0'0'9'15,"0"0"4"-15,0 0 5 16,0 0 3-16,0 0 5 0,0-9-1 15,0 9 2-15,0 0 0 16,0-12-7-16,0 12-3 16,5-15-4-16,5 8-1 15,-3-3-4-15,8 0-1 0,0-5 0 16,6 6 0-16,0-5-1 16,4 2 0-16,3 0 0 15,4 0-2-15,0-1 0 16,8 4 0-16,-2-4-1 0,6 3 0 15,-1-2 0-15,4 4 0 16,3-2 0-16,-4 0-1 16,4 3 0-16,3 2 0 15,-4 0-1-15,-1 0 1 0,-2 5-1 16,0 0 1-16,-5 0-1 16,5 0 0-16,-4 0 1 15,-1 3-1-15,2-1 1 16,2 0 0-16,2 1 0 0,0-1 0 15,-3 1 0-15,5 1 0 16,-5 1-1-16,-2 1 0 16,1-1 0-16,-4 2 0 0,-2 1-1 15,-2-2 0 1,-2 5 1-16,2-1-1 0,-5 0 0 16,2 2 0-16,-7 0 0 15,5 1 1-15,-4 2-1 16,-1-3 0-16,-2 1 0 15,1 1 1-15,0-1-1 0,-3 2 0 16,2-1 0-16,-9 1 0 16,4 2 0-16,-2 1 1 0,-4 0-1 15,0 1 0-15,-2-2 1 16,0 6-1-16,-3-3 1 16,1 5-1-16,-3-3 1 15,-2 0 0-15,1 5 0 16,-4-1 0-16,0 0 2 0,0-1-3 15,0 2 0-15,-4-1 0 16,-1-2 0-16,-1 0 0 16,-5-1 0-16,5-1 0 15,-7 3 0-15,1-3 0 16,-2 2 0-16,-4 0 0 16,0-2 0-16,1 0 0 0,-8 2 0 15,3-1 0-15,-4-1 0 16,0 1 0-16,-4-4 0 15,0 6 0-15,-2-7 0 0,2 4 0 16,0-8 0-16,-5 4 0 16,5-3 0-16,-5-3 0 0,1 0 0 15,-1-2 0-15,-2 3 0 16,-6-1 0-16,-2-1 0 16,-5-2 0-16,-1 1 0 15,-1 2 0-15,-3-1 0 16,-2-7 0-16,-3 4 0 0,0-1 0 15,3 0 0-15,-3-4 0 16,0 1 0-16,4-1 0 16,-7-3 0-16,3 3 0 15,2-3 0-15,-2 0 0 0,3 0 0 16,-1-3 0-16,1-1 0 16,4-2 0-16,1-4 0 15,3 3 0-15,-1-2 0 16,6-4 0-16,-2-4 0 15,6 0 0-15,0-3 0 0,6-4 0 16,-1 0 0-16,5-3 0 16,0-2 0-16,3-4 0 0,2 1 0 15,1 0 0-15,1 0 0 16,3 0 0-16,6-1 0 16,-2 1 0-16,4 2 0 15,3 1 0-15,-2-2 0 0,6 2 0 16,-2-1 0-16,2 1 0 15,3-4 0-15,-1 1 0 16,3 2 0-16,0-2 0 16,5-2 0-16,5 2 0 15,-1-1 0-15,9-2 0 16,0 4 0-16,1-1 0 0,11-4 0 16,0 4 0-16,7 3 0 15,8-4 0-15,5 1 0 16,4 0 0-16,3 1 0 15,3 2 0-15,5 0 0 0,3 7 0 16,0-2 0-16,0 5 0 16,4 5 0-16,-1-1 0 15,2 5 0-15,5 8 0 0,-2-1 0 16,-2 0 0-16,9 3 0 16,-4 6 0-16,4 1 0 15,2 5 0-15,-4 5 0 0,-1 1 0 16,-4 5 0-16,-5-2 0 15,-7 4 0-15,-4-1 0 16,-11 4 0-16,-9-6 0 16,-10 3 0-16,-8-3 0 15,-4 5 0-15,-9-4 0 0,-3 2 0 16,-6-3 0-16,0 5-36 16,0 1-51-16,-6-6-3 15</inkml:trace>
  <inkml:trace contextRef="#ctx0" brushRef="#br1" timeOffset="152664.9339">12124 10730 279 0,'0'0'6'0,"0"0"4"15,0 0 0-15,0 0 2 16,0-9 1-16,0 9 1 16,7-12 2-16,6 2 2 0,9-5-4 15,3 3-3-15,15-5-1 16,10-3 1-16,7-1-1 15,10 1 1-15,6 4-3 0,6-4 1 16,4 1-2-16,7 1-1 16,3 5 0-16,-5-2-1 15,5 5-1-15,-1 1 0 16,-2 6-1-16,-1 0 0 0,-2 3 0 16,3 0-1-16,-4 6 0 15,-4 3 0-15,-2 1 0 16,-8 5-2-16,-3 2 0 15,-5 1 0-15,-8 4 0 0,-8 0 0 16,-4 3 0-16,-6 0 0 16,-3 5 0-16,-3-3 0 15,-5 6 0-15,3 1 0 16,-8 1 0-16,0 2 0 16,-6 1 0-16,-2 1 0 0,-9-2 0 15,-3 2 0-15,-2 1 0 16,-7-2 0-16,-6 1 0 15,-4-3 0-15,-2 0 0 0,-6-2 0 16,-5 0 0-16,-2 2 0 16,-6-4 0-16,-2-3 0 15,-4-1 0-15,-6 0 0 16,-5-7 0-16,-5 4 0 0,-6-5 0 16,-4-2 0-16,-10-4 0 15,-7-1 0-15,-5-6 0 16,-2 0 0-16,-5-5 0 0,-3-2 0 15,0 0 0-15,-1-2 0 16,-1-5 0-16,7 0 0 16,3-6 0-16,2 1 0 15,7-6 0-15,5 1 0 16,4-5 0-16,7-3 0 16,3-2 0-16,5 0 0 0,6-6 0 15,5-4 0-15,8 0 0 16,7-5 0-16,10-5 0 15,10 0 0-15,10-7 0 0,8-3 0 16,19 0 0-16,8-6 0 16,25-2 0-16,12 5 0 15,14-3 0-15,19 4 0 16,10 4 0-16,6 7 0 0,3 15 0 16,6 3 0-16,-6 13 0 15,-2 7 0-15,-2 10-14 16,-16 12-72-16,3 5-2 0</inkml:trace>
  <inkml:trace contextRef="#ctx0" brushRef="#br1" timeOffset="153476.2069">12512 11717 385 0,'0'0'1'0,"0"0"-1"15,0-20 2-15,7 8 1 16,8-5 3-16,5-7 1 0,15 1 2 16,10-5 1-16,9 7 1 15,16-5 0-15,9 9 0 16,11 2-1-16,12 1-3 15,7 3 1-15,5 4-2 16,4-1 1-16,5 3-1 0,0 5-1 16,-2 0 1-16,-1 0-6 15,-3 8 0-15,-6 4 0 16,-4 8 0-16,-10 2 0 0,-5 8 0 16,-6 2 0-16,-7 5 0 15,-12 3 0-15,-10 0 0 16,-13 1 0-16,-7 5 0 0,-12-4 0 15,-7 2 0-15,-11 1 0 16,-7-1 0-16,-14 3 0 16,-6 0 0-16,-9 3 0 15,-7-3 0-15,-7 3 0 16,-3-6 0-16,-7 1 0 16,-10-1 0-16,0-2 0 0,-13-1 0 15,-6-10 0-15,-9 1 0 16,-6-3 0-16,-10-5 0 15,-3-7 0-15,-3-7 0 16,-7-6 0-16,-1-4 0 0,-1-4 0 16,2-11 0-16,1-5 0 15,7-14 0-15,0-9 0 16,15-11 0-16,13-11 0 0,11-12 0 16,23-7 0-16,24-5 0 15,26-2 0-15,19-4 0 16,38 4 0-16,25 4 0 0,25 4 0 15,30 12 0-15,15 5 0 16,16 10 0-16,9 15 0 16,12 14 0-16,-10 4-17 15,2 21-71-15,-9 2-2 16</inkml:trace>
  <inkml:trace contextRef="#ctx0" brushRef="#br1" timeOffset="178864.1527">13538 8593 385 0,'0'0'6'0,"0"0"2"16,0 0 2-16,-2-12 2 15,2 12 0-15,0 0 1 16,0 0-1-16,-5-9 0 0,5 9-5 16,0 6-1-16,0 9-4 15,5 5 0-15,1 2 0 16,-2 4 0-16,3 3 0 16,1 1 0-16,2-3 0 0,2 0 0 15,-2-7-1-15,3-3 1 16,1-4 1-16,4-13 1 15,7-3-2-15,5-14-2 16,11-10 0-16,7-8 0 0,9-12 0 16,13-3 0-16,4-9 0 15,11-3 0-15,2 3 0 16,1-1 0-16,-5 5 0 16,-5 6 0-16,-9 8 0 0,-5 3 0 15,-11 11 0-15,-8 4 0 16,-12 8 0-16,-9 3 0 15,-8 7 0-15,-3-3 0 16,-2 6 0-16,-11 2 0 0,15-5 0 16,-15 5 0-16,0 0 0 15,10-3 0-15,-10 3 0 16,0 0 0-16,0 0 0 0,0 0 0 16,0 0 0-16,0 0 0 15,0 0 0-15,0 0 0 16,0 0 0-16,0 0 0 15,0 0 0-15,0 0 0 16,-6 3 0-16,6-3 0 16,0 0 0-16,0 0 0 15,0 0 0-15,0 0-12 0,-16 3-77 16,16-3-3-16</inkml:trace>
  <inkml:trace contextRef="#ctx0" brushRef="#br1" timeOffset="188844.9059">12154 15815 417 0,'0'0'5'0,"0"0"2"15,0 0 2-15,0 0 2 16,0 0 0-16,0 0 1 15,0 0-1-15,0 0 1 0,0 0-4 16,0 19-2-16,-2 6-4 16,-2 10-2-16,4 7 0 15,0 5 0-15,-1 7 0 0,1 6 0 16,0-4 0-16,0 2 0 16,0-6 0-16,0-5 0 15,0-5 0-15,0-3 0 16,-3-9 0-16,3 0 0 15,-3-10 0-15,1-2-10 0,-1-6-2 16,3-2-7-16,0-10-20 16,-21 0-49-16,21 0-1 15</inkml:trace>
  <inkml:trace contextRef="#ctx0" brushRef="#br1" timeOffset="189196.2584">11669 15787 329 0,'0'0'7'0,"0"0"3"16,-9-7 3-16,9 7 2 0,0 0 0 16,-5-10 1-16,5 10 2 15,21-20 1-15,12 13-6 16,12-6-3-16,17 3-2 15,9-2 0-15,12-1-1 16,9 6-1-16,7-1-1 16,-4 4-2-16,-6 1 0 0,-6 1-1 15,-14 2 0-15,-12 0 0 16,-15 0-2-16,-6 0 0 16,-12 0 0-16,-11 0 0 15,-13 0 0-15,0 0 0 0,0 0-3 16,0 7-2-16,0-7-3 15,-13 15-6-15,3-3-9 16,-4 13-44-16,3-10-20 0</inkml:trace>
  <inkml:trace contextRef="#ctx0" brushRef="#br1" timeOffset="189955.7781">12710 16341 385 0,'0'0'5'0,"0"0"2"0,0 0 2 15,0 0 1-15,-7-9 0 16,7 9-1-16,0 0 1 16,-7 0-1-16,7 0-5 15,-13 13-2-15,8 0-2 0,-3 1-2 16,4 4 1-16,-4 1 0 16,6 1 0-16,2-1 0 0,6 2 1 15,2-4 1-15,8-2-1 16,4-5 2-16,4-3-1 15,4-5 1-15,-3 1 1 16,-1-3 0-16,-1-5 0 16,-3-2 1-16,-3-3-1 15,-4-5 1-15,-6-2 0 16,-7-4-1-16,0-1-1 16,-12 2 0-16,-3 1-1 0,-5 2-1 15,0 2 0-15,-5 1-1 16,0 7-1-16,3 0-2 0,4 7-2 15,1 0-4-15,7 0-6 16,10 0-15-16,-14 10-53 16,14-10-2-16</inkml:trace>
  <inkml:trace contextRef="#ctx0" brushRef="#br1" timeOffset="190529.9845">13014 15540 366 0,'0'0'5'0,"0"0"3"15,0 0 5-15,5-13 1 0,-5 13 0 16,0 0 0-16,8-7-1 15,-8 7 1-15,0 0-4 0,0 0-4 16,2 14-5-16,-2 2 0 16,0 3-2-16,0 3 2 15,0 3-1-15,0 3 0 16,0 1-2-16,0-4-4 0,0-3-3 16,2 1-8-16,-2-5-23 15,-6-2-43-15,6-3-4 16</inkml:trace>
  <inkml:trace contextRef="#ctx0" brushRef="#br1" timeOffset="190816.7485">13425 16055 450 0,'0'0'2'16,"0"0"1"-16,0 0 0 15,0 0 0-15,0 0 0 16,0 0-3-16,0 0-6 15,0 0-14-15,0 0-61 16,8-2-1-16</inkml:trace>
  <inkml:trace contextRef="#ctx0" brushRef="#br1" timeOffset="191448.0375">14118 15762 358 0,'0'0'7'16,"0"-9"3"-16,0 9 5 0,0-12 1 15,0 12 0-15,3-16 0 16,-3 16-1-16,0 0 2 16,0 0-6-16,2 20-4 15,-2 10-4-15,0 4-2 16,0 9 0-16,0 4 1 16,0 3 0-16,0-1-2 0,3-4 0 15,-1-1-1-15,3-4-2 16,-3-5-3-16,1-3-3 15,-1-3-5-15,-2-4-8 0,0-5-20 16,-10-2-44-16,6-6-1 16</inkml:trace>
  <inkml:trace contextRef="#ctx0" brushRef="#br1" timeOffset="191729.4339">13770 15658 340 0,'0'0'5'0,"0"0"0"0,-3-9 2 15,3 9 2-15,10-15 4 16,5 1 1-16,8 2 1 16,9-2 1-16,15-1-2 0,8 3-4 15,9-5-1-15,8 7-1 16,3-3-2-16,-1 6-3 15,-3 3-3-15,-7 4-2 0,-9 0-4 16,-12 4-5-16,-9 6-8 16,-12 0-38-16,-10 9-25 15,-12 6-5-15</inkml:trace>
  <inkml:trace contextRef="#ctx0" brushRef="#br1" timeOffset="192049.1267">14567 16179 378 0,'0'0'3'15,"0"0"2"-15,0 0 1 16,0 0 1-16,0 15 1 0,0-3 2 15,-2 5 0-15,0 3 1 16,-4 5-3-16,4 5-1 0,-2 1-2 16,0 1-1-16,4-2-2 15,0-2 0-15,0-3-2 16,0-6 0-16,0-1-2 16,0-5-2-16,0-13-3 0,0 12-1 15,0-12-3-15,0 0-20 16,13 5-50-16,-13-5-3 15</inkml:trace>
  <inkml:trace contextRef="#ctx0" brushRef="#br1" timeOffset="192601.9701">14836 15554 381 0,'0'0'7'0,"-5"-14"2"0,5 1 2 16,0 1 1-16,0-6 2 15,0-2-1-15,5-4 1 16,6 4 0-16,3 3-6 16,6 1-3-16,2 4-3 0,3 7-1 15,2 5 0-15,3 3-1 16,-6 6 0-16,2 7 0 0,-12 3-1 15,-3 6 2-15,-6 4-2 16,-5 3 2-16,-5 2-2 16,-10 3 1-16,-5-4 0 0,-4 1-1 15,-1-2 1-15,-3-1 0 16,6-3-1-16,1-3 0 16,2-5 0-16,6-3 0 15,6-3 1-15,7-1 0 16,2 0 1-16,11-6 0 0,9-2 0 15,3-2 0-15,7 1 1 16,3-4-1-16,5 3-2 16,-3-3-6-16,0 0-8 15,-7 10-60-15,-2-10-10 16</inkml:trace>
  <inkml:trace contextRef="#ctx0" brushRef="#br1" timeOffset="192831.3818">15318 16055 477 0,'0'0'2'0,"0"0"0"15,0 0 2-15,0 0-1 16,0 0 0-16,0 0-1 15,0 0-3-15,0 0-10 0,10-8-39 16,-10 8-35-16,11-7-3 16</inkml:trace>
  <inkml:trace contextRef="#ctx0" brushRef="#br1" timeOffset="193203.4713">16103 15730 394 0,'0'0'6'0,"0"0"2"16,0-7 3-16,0 7 1 0,0 0 0 16,0 0 0-16,0 0 1 15,0 0 0-15,4 12-5 16,-4 14-3-16,-5 8-2 16,2 2-2-16,1 10 1 15,2 5 0-15,0 4-1 0,0-6-1 16,5-1-1-16,0-1-4 15,1-8-4-15,-3-7-8 16,5 0-29-16,1-7-40 0,-9-5-3 16</inkml:trace>
  <inkml:trace contextRef="#ctx0" brushRef="#br1" timeOffset="193425.3025">15802 15683 372 0,'0'0'3'0,"0"-10"3"0,13 3 3 0,3-8 1 15,6 1 1-15,13-4 1 16,7-2 1 0,10 0 0-16,8-2-3 0,7 7-3 15,0 3-4-15,3 6-8 16,-5 2-13-16,-8-4-60 0,-6 11-5 15</inkml:trace>
  <inkml:trace contextRef="#ctx0" brushRef="#br1" timeOffset="193844.3973">16457 16198 409 0,'0'0'8'0,"0"0"1"16,-13-4 3-16,13 4 0 15,-7-13 1-15,5 3 0 16,2 1 0-16,0-3 0 0,5-2-7 16,7 5-3-1,6-2-3-15,4 1 0 0,3 6 0 16,-1 2-4-16,-1 2 2 15,0 6 0-15,-9 4 0 0,-1 5 1 16,-8 4-1-16,-5 0 1 16,-4 6 0-16,-8-3 1 15,-2 3 0-15,-4 0-1 0,1-4 1 16,-2 2 0-16,1-6-1 16,3 1 0-16,5-8 1 15,0 0 0-15,10-10 0 16,0 0 1-16,0 0 0 0,8 2 0 15,11-4 0-15,7-8 0 16,4 0-5-16,6-13-8 16,9-13-61-16,4 7-12 15</inkml:trace>
  <inkml:trace contextRef="#ctx0" brushRef="#br1" timeOffset="194318.2126">16915 15314 416 0,'0'0'4'16,"0"0"0"-16,0-7 2 0,0 7 0 16,9-13 1-16,1 6-1 15,3-1 1-15,6 1 0 16,2 0-4-16,4 1-1 15,2 6-1-15,0 0-1 0,-1 3 0 16,-1 7-1 0,-5 0-1-16,-1 4 0 0,-8 4 0 15,-3 2 0-15,-6 3 1 16,-2-4-1-16,0 3 1 16,-7 0 1-16,-2-1-1 15,-2-4 1-15,-2 2-1 16,7-6 0-16,-1 1 0 0,0-2 1 15,6 2 0-15,1 1 0 16,1-3 1-16,13 5 0 0,0-4 1 16,8 1 0-16,-1 1-1 15,1 0-1-15,-2-5 1 16,0 3-1-16,-5-1 0 0,-8-2 1 16,-7-3 0-16,-5 3 0 15,-12 0 0-15,-5-1-1 16,-6 4-2-16,-9 0-4 15,-6-3-10-15,2-8-55 16,-1 10-12-16</inkml:trace>
  <inkml:trace contextRef="#ctx0" brushRef="#br1" timeOffset="194544.7216">17471 15951 480 0,'0'0'4'0,"0"0"0"0,0 0 1 16,0 0 0-16,0 0 0 16,0 0-1-16,10 3 0 15,-10-3-7-15,0 0-10 0,11-16-68 16,-11 16-7-16</inkml:trace>
  <inkml:trace contextRef="#ctx0" brushRef="#br1" timeOffset="194995.7543">18334 15634 369 0,'0'0'6'0,"0"0"5"15,0 0 2-15,0-9 1 0,0 9 0 16,0 0 0-16,0 0 1 16,0 0 1-1,-5 13-6-15,2 18-4 0,1 3-2 16,0 11-2-16,-1 4-1 15,1 8 2-15,-1 2-1 0,3-3-2 16,0-2-1-16,0-7-1 16,3-5-3-16,-3-3-3 15,0-9-7-15,0-3-19 0,7-5-51 16,-12-11-1-16</inkml:trace>
  <inkml:trace contextRef="#ctx0" brushRef="#br1" timeOffset="195230.1274">18016 15507 329 0,'0'0'5'0,"0"0"3"16,2-10 2-16,8 5 4 15,8-3 3-15,4-1 1 16,15-1 0-16,8-5 2 0,12 6-5 15,7 1-3-15,7 1-3 0,5 1-4 16,-3 2-3-16,-4 4-6 16,-14 0-8-16,-7 4-21 15,3 9-50-15,-28-1-1 16</inkml:trace>
  <inkml:trace contextRef="#ctx0" brushRef="#br1" timeOffset="195766.2459">18610 16133 433 0,'0'0'5'16,"0"0"0"-16,-5-6 1 15,5 6 1-15,0-14-1 0,0 3 0 16,8 3 1-16,1-4-1 16,2 3-4-16,8 1-2 0,1 1 1 15,5-2-2-15,0 7 0 16,0 0-1-16,-3 2-1 16,-3 2 0-16,-3 4-1 0,-4 3 0 15,-1 2 0-15,-7 1 0 16,-1 0 1-16,-3 3 2 15,-3 2-1-15,-4-5 1 16,-3 4 1-16,0-2 0 16,0-1 0-16,2-1-1 0,1 0 1 15,0-2 0-15,4-3 0 16,3-7 1-16,0 16 0 16,0-16 1-16,14 16-1 15,0-7 1-15,3-5 0 16,0 7-1-16,3-6 0 0,-3 2-1 15,1 0 0-15,-6-2-1 16,-2 2 1-16,-10-7 0 16,2 13-1-16,-8-6 0 0,-9 1 0 15,-10-1-1-15,-3-2-2 16,-6-2-5-16,-1-3-8 16,-6 0-27-16,0-3-36 15,8-8-5-15</inkml:trace>
  <inkml:trace contextRef="#ctx0" brushRef="#br1" timeOffset="196179.3263">19273 15361 380 0,'0'0'6'0,"0"0"2"16,0 0 1-16,0 0-1 15,0 0 0-15,0 0 2 0,-2 5 1 16,-4 5 0-16,0 2-5 16,-4 6-2-16,-5 2-1 15,0 2-1-15,-2 3 2 16,-4 2-2-16,4-5-1 0,0 1-1 15,2-3 0-15,2-6 0 16,4-2-1-16,1-2 0 16,8-10 1-16,-8 10 1 15,8-10 0-15,13 3 0 16,4-3 0-16,6 0 1 16,2-6 0-16,5 5 0 0,3-7-2 15,0 3-4-15,-3-1-7 16,-5 0-22-16,-4-2-49 15,-9 3-2-15</inkml:trace>
  <inkml:trace contextRef="#ctx0" brushRef="#br1" timeOffset="196362.8499">19268 15448 371 0,'0'0'1'0,"0"0"1"16,0 0 5-16,3 7 2 15,1 6 1-15,2 6 0 0,2 6 0 16,-1 8 1-16,2 6-1 16,2 8-5-16,-1-2-8 15,-1 8-15-15,2-2-61 16,-4-4-2-16</inkml:trace>
  <inkml:trace contextRef="#ctx0" brushRef="#br1" timeOffset="196744.8933">19873 15869 462 0,'0'0'2'0,"0"0"1"15,0 0 0-15,0 0 0 16,0 0 0-16,13-4-1 16,-13 4-1-16,14-6-4 0,-14 6-6 15,23-2-16-15,-9 2-58 16,6-3-1-16</inkml:trace>
  <inkml:trace contextRef="#ctx0" brushRef="#br1" timeOffset="197167.7457">20578 15379 369 0,'0'0'6'16,"9"-10"5"-16,-9 10 1 15,9-12 3-15,-9 12 0 16,14-13 0-16,-14 13 1 0,14 0 1 15,-10 17-5-15,-1 10-4 16,-1 14-3-16,1 7-2 16,5 8 0-16,-1 7 1 15,0 7-4-15,3-6 0 0,1 1 0 16,1-10 0-16,-5-1 0 16,1-9-4-16,-6-6-2 15,-2-4-3-15,-2-9-7 16,-1 0-16-16,-9 1-53 0,0-13-1 15</inkml:trace>
  <inkml:trace contextRef="#ctx0" brushRef="#br1" timeOffset="197431.2955">20313 15337 348 0,'0'0'5'16,"0"0"2"-16,7-11 4 16,8 7 2-16,7-4 1 15,6-2 2-15,11-3 0 16,11 4 1-16,10-6-5 0,5 5-2 16,2 5-3-16,-3-2-4 15,-3 7-4-15,-3 0-4 16,-7 2-9-16,-17 6-20 15,-18 6-50-15,0 8 0 0</inkml:trace>
  <inkml:trace contextRef="#ctx0" brushRef="#br1" timeOffset="197811.7671">21103 15865 397 0,'0'0'2'0,"0"0"2"15,0 0 2-15,0 0 1 16,-2 12 0-16,2-12 1 16,-15 19 1-16,2-4-1 15,-2-3 0-15,-1 6-3 0,-5 2-1 16,1-5-1-16,-5 2 0 15,3-2-1-15,5-3 0 16,2-3-1-16,2-1-1 0,4-2 0 16,9-6 0-16,0 0 0 15,0 0 0-15,9 2 1 16,9-2-1-16,7 0 1 16,2-5 0-16,6 0 0 0,1-1-1 15,1 2-1-15,0-1-2 16,-8 0-3-16,-4-5-8 15,-6 7-21-15,0 3-47 16,-17 0-4-16</inkml:trace>
  <inkml:trace contextRef="#ctx0" brushRef="#br1" timeOffset="198007.3156">21106 15899 325 0,'0'0'5'16,"0"0"2"-16,0 12 4 15,0-3 1-15,0 9 3 0,0 5 1 16,0-1-1-16,0 5 1 16,2 3-5-16,1 0-3 0,2-3-4 15,-3 3-4-15,3-6-7 16,-3-4-16-16,-2 0-56 16,0-3-3-16</inkml:trace>
  <inkml:trace contextRef="#ctx0" brushRef="#br1" timeOffset="198461.7807">21511 15104 341 0,'0'0'5'0,"2"-13"4"16,1 2 4-16,2 2 3 16,-2-1 0-16,2 0 1 15,-5-1 1-15,2 0 0 0,-2 11-6 16,0 0-2-16,-15-2-4 16,0 7-2-16,-3 7-2 15,2 5 0-15,-5 5-1 16,4 1-1-16,5 4 1 0,-1 1 0 15,8-2 0-15,5-1-1 16,10 3 1-16,5-3-1 16,0-3 1-16,4 3-1 15,2-3 1-15,-1-2 0 0,-3-1-1 16,1-1 0-16,-4-3 0 16,-3-3 0-16,-2 0 0 15,-4-4 1-15,-5 2-1 16,0-10-1-16,-10 13 0 15,-5-6-2-15,-4 0-3 0,-9 1-5 16,1-1-12-16,-13 7-50 16,2-11-11-16</inkml:trace>
  <inkml:trace contextRef="#ctx0" brushRef="#br1" timeOffset="198646.4044">21494 15047 375 0,'0'0'5'0,"7"-3"3"15,8-1-1-15,5 1 1 16,5 0 0-16,7 1 0 16,8 2-6-16,3-3-20 15,1 3-55-15,4 0-5 0</inkml:trace>
  <inkml:trace contextRef="#ctx0" brushRef="#br1" timeOffset="205526.5287">21984 15842 439 0,'0'0'3'0,"0"0"3"16,0 0 1-16,0 0 2 0,0 0 0 16,0 0 0-16,9 8 0 15,-9-8 0-15,0 0-3 16,0 0-5-16,0 0-6 0,0 0-8 16,0 0-26-16,0 0-49 15,0 0 0-15</inkml:trace>
  <inkml:trace contextRef="#ctx0" brushRef="#br1" timeOffset="206012.8904">22777 15495 406 0,'0'0'5'16,"0"0"3"-16,0-8 1 16,0 8 1-16,0 0 1 0,-3-14 1 15,3 14-1-15,0 0 1 16,-15-3-5-16,-2 8-2 0,-3 12-2 16,-5 7-1-16,-3 10-1 15,3 4 0-15,-1 11 0 16,3 2 0-16,5 2-1 15,13-2 0-15,5-4 1 0,12-5-1 16,11-4 0-16,9-8 1 16,8-9 0-16,7-1-1 15,6-12 3-15,-2-6-3 16,7-2 0-16,-6-10 0 0,-2-10 0 16,-5-5 0-1,-3-9 0-15,-8-11 0 0,-5-5 0 16,-13-4 0-16,-12-5 0 15,-4 0 0-15,-16 2 0 16,-11 4 0-16,-9 9 0 0,-13 9 0 16,-2 10 0-16,-7 13 0 15,1 5 0-15,2 7 0 16,8 12 0-16,5 3-6 0,12 8-23 16,20 3-58-16,2-1-3 15</inkml:trace>
  <inkml:trace contextRef="#ctx0" brushRef="#br1" timeOffset="207891.6085">9753 15904 230 0,'0'0'10'0,"0"0"4"16,0 0 5-16,-5-10 3 15,5 10 2-15,0-13 3 16,0 13 2-16,-6-12 1 15,6 12-8-15,0-10-6 0,0 10-3 16,0 0-3-16,0 6-2 16,0 6-2-16,0 12-1 15,0 8-1-15,6 4 0 0,-1 10 1 16,0 6 0-16,2 2-2 16,0 4 0-1,0 0-1-15,3 0-2 0,-2-4 0 16,-3 1 0-16,-3-6 0 15,2-1 0-15,-3-7 0 16,-1 0 0-16,0-12 0 0,0-1 0 16,0-7 0-16,0-3 0 15,0-7 0-15,0-11 0 16,0 0 0-16,0 0 0 0,-7-6 0 16,0-8 0-16,-3-10 0 15,-3-3 0-15,1-5 0 16,-2-6 0-16,-2-5 0 15,7-1 0-15,-4-9 0 0,3 3 0 16,5-4 0-16,0 3 0 16,3-5 0-16,2 5 0 15,0-2 0-15,7 4 0 0,5 2 0 16,6 3 0 0,1 1 0-16,6 6 0 0,5 5 0 15,1 5 0-15,5 4 0 16,-4 8 0-16,2 8 0 15,-2 5 0-15,0 2 0 16,-2 9 0-16,-6 6 0 0,3 5 0 16,-4 5 0-16,-5 0 0 15,-4 4 0-15,-1 3 0 16,-10 1 0-16,-3-1 0 0,-3 0 0 16,-17-3 0-16,-3 2 0 15,-6-2 0-15,-9-2 0 16,-1-4 0-16,-4-1 0 15,-1-5 0-15,1 1 0 0,4-6 0 16,6-4 0-16,8-1 0 16,6-5 0-16,6 1 0 15,13-3 0-15,0 0 0 16,0 0 0-16,7-5-11 0,9-1-9 16,5-6-49-16,8 10-20 15</inkml:trace>
  <inkml:trace contextRef="#ctx0" brushRef="#br1" timeOffset="208209.5413">10481 16312 465 0,'0'0'2'0,"0"0"2"0,0 0-1 0,0 0 2 15,12-7-1 1,-2 4 0-16,5 1 1 0,0-3-1 15,5 3-3-15,3-1-7 16,3 3-15-16,-7 3-63 16,7-1-4-16</inkml:trace>
  <inkml:trace contextRef="#ctx0" brushRef="#br1" timeOffset="208360.1384">10473 16456 395 0,'0'0'4'0,"0"0"2"0,0 0 2 15,0 0 2-15,11 9 1 16,3-5 1-16,6-4 0 16,10 2 0-16,5-2-6 0,17 0-21 15,10 0-63-15,0 0-7 16</inkml:trace>
  <inkml:trace contextRef="#ctx0" brushRef="#br1" timeOffset="212559.3155">11425 15448 100 0,'0'0'4'0,"0"0"0"15,0 0-2-15,0 0-1 16,0 0 2-16,-12 0-1 16,0 7 2-16,2 3 0 0,-5 8 1 15,3 6 0-15,-6 6 4 16,3 12 3-16,-2 4 2 16,7 7-1-16,3 2 1 15,1 9 0-15,4 4-2 16,-1 0-2-16,3 4-2 15,0 0-2-15,0-2-1 0,0 1-3 16,0-2 0-16,-5-4-1 16,3-11-1-16,-3 9-1 15,0-12 2-15,0-3 0 0,0-6-1 16,2-8 0-16,-2-2 0 16,3-9-2-16,2-1 1 15,0-12-1-15,0-10-3 16,-2 14 0-16,2-14-1 0,0 0 1 15,0 0-3-15,-3 8 0 16,3-8-2-16,0 0 0 16,0 0 2-16,7 12 2 0,3-9 1 15,13-3-1-15,9 0 2 16,3 0 3-16,12 0-1 16,6 0 0-16,9 0-3 15,0 2-1-15,5-2 0 16,2 4 0-16,-7-4 1 15,12 0 0-15,4 0 1 0,-1-4 2 16,0 2 2-16,2-3 0 16,2 0 0-16,-5 0-1 15,2 0 1-15,-6 1 0 16,-3 1-3-16,-9 0-1 0,-3 1-1 16,-8-1-2-16,-4 3 0 15,-15 0 1-15,5 0-1 0,-15 0 1 16,-2 0 0-16,-6 0-3 15,1 0-7-15,-13 0-9 16</inkml:trace>
  <inkml:trace contextRef="#ctx0" brushRef="#br1" timeOffset="214211.4043">11844 15282 36 0,'0'0'0'15,"0"0"-1"-15,7 0 1 16,2 0 2-16,12 0 0 16,4 0 3-16,21-3 1 0,14 0 1 15,15-1 1-15,16 1 1 16,19 1-1-16,12 2-1 15,8-2-2-15,4 2-1 16,-5 0 0-16,-11 0 0 16,0 0-3-16,-11 2 1 15,-23 0-1-15,-9-2 2 0,-13 3-2 16,-13-3 0-16,-13 0 4 16,-5 0-1-16,-13 0 3 15,-7 0 0-15,-11 0 1 0,0 0 0 16,7-15 0-16,-7 15 0 15,-5-10-1-15,5 10-2 16,-15-7 0-16,15 7-3 0,-16-4 1 16,16 4-2-16,-17 1 0 15,10 7 0-15,0 12-2 16,-4-1 1-16,3 19 1 16,-3 11 1-16,-2 10 2 15,1 13-1-15,-1 10 2 16,3 5-1-16,1 4-1 0,-2 12 2 15,4-7-3-15,0-4 0 16,0-6 0-16,4-7-1 16,-3-11-1-16,4-5-1 15,-3-8 1-15,0-14-2 0,1-3 1 16,1-15 1-16,-2-1-1 16,5-5 0-16,-2-5-1 15,-1-1 1-15,3-11-5 0,-3 10 0 16,3-10 0-16,0 0-2 15,0 0-1-15,0 0 1 16,-7 9-1-16,7-9 3 16,0 0-1-16,0 0 2 15,-13 3 3-15,3 0-1 0,10-3 1 16,-17 5 2-16,17-5-1 16,-23 4 1-16,13-1 0 15,-7 2-1-15,1 2 2 16,-1 3 0-16,-7-3 0 15,5 3-1-15,-9-2-2 0,1 4-8 16,-8-4-11-16,7 7-18 16,-6-8-12-16</inkml:trace>
  <inkml:trace contextRef="#ctx0" brushRef="#br0" timeOffset="233639.8936">8278 17159 379 0,'0'0'7'0,"0"0"2"16,0 0 1-16,0 0 0 16,0 0 0-16,0 0 3 15,0 0-2-15,4 20 3 0,-4-7-7 16,0 5-3-16,0 3 0 15,0 6 1-15,0 3 0 16,0 2-2-16,0 6 0 16,0-2-2-16,0 7 2 15,0-3-2-15,-1 2-3 0,-4 0-4 16,2-1-10-16,-4 0-19 16,-3-5-49-16,6-6 0 15</inkml:trace>
  <inkml:trace contextRef="#ctx0" brushRef="#br0" timeOffset="233937.2501">7935 17120 321 0,'0'0'5'0,"0"0"2"15,0 0 2-15,10-9 3 0,6 6 3 16,9-7 1-16,9 3 1 16,13-2 0-16,13-3-3 15,4 4-4-15,11 1-1 16,-3 5-2-16,3-3-2 16,-6 5-2-16,-7 0-2 0,-9 0-1 15,-9 5-4-15,-9 0-5 16,-8 2-13-16,-9 5-32 15,-6 2-27-15,-1-2-4 16</inkml:trace>
  <inkml:trace contextRef="#ctx0" brushRef="#br0" timeOffset="234340.1206">8753 17544 326 0,'0'0'5'0,"0"0"3"0,0 0 1 16,0 0 1-16,0 7 2 16,0-7 1-16,-8 10-1 15,8-10 0-15,-7 17-5 0,5-7-1 16,-1 1-2-16,1 3 0 15,2-4 0-15,0 3-1 16,2-1 1-16,3-2 0 16,2-1 0-16,6-2 0 15,-3 1 0-15,5-5 0 16,0-1-1-16,2-2 0 0,-2-2 0 16,3-9-1-16,-4 2-1 15,-1-4 1-15,-6-1-2 16,1-5 0-16,-6 2-1 0,0 1-2 15,-2 0-3-15,-7 0-4 16,0 6-11-16,-5 0-19 16,-6 0-41-16,6 2-5 0</inkml:trace>
  <inkml:trace contextRef="#ctx0" brushRef="#br0" timeOffset="234840.0863">8979 17029 369 0,'0'0'5'0,"0"0"2"0,0 0 1 16,0 0-1-16,0 0 0 15,5 7 1-15,-5 2 0 0,0 4 0 16,0 3-5-16,0 8-1 15,0-2-1-15,6 5-2 16,-4-5-7-16,2 6-16 0,2-15-51 16,-6-13-4-16</inkml:trace>
  <inkml:trace contextRef="#ctx0" brushRef="#br0" timeOffset="235375.9753">9156 16869 313 0,'0'0'4'0,"0"0"2"16,0 0 0-16,0 0 1 0,0 0 0 16,9 0 0-16,2 0 1 15,4 0 0-15,5 3-11 16,-3-3-19-16,-2 2-48 0,9-2-4 16</inkml:trace>
  <inkml:trace contextRef="#ctx0" brushRef="#br0" timeOffset="235587.1044">9349 16666 330 0,'0'0'3'16,"0"0"0"-16,0 0 3 15,0 0 2-15,6 13 1 0,-4 2 2 16,1 5 0-16,4 7 1 15,-4 6-3-15,4 4 0 16,1 1-7-16,-3 0-14 0,2-3-44 16,5 1-19-16</inkml:trace>
  <inkml:trace contextRef="#ctx0" brushRef="#br0" timeOffset="236258.3886">9538 17338 433 0,'0'0'5'16,"0"0"0"-16,0 0 3 16,0 0-1-16,0 0-1 15,0 0 1-15,0 0-1 16,0 0-3-16,0 0-16 16,8-7-55-16,-8 7-17 15</inkml:trace>
  <inkml:trace contextRef="#ctx0" brushRef="#br0" timeOffset="236873.252">9994 17137 407 0,'0'0'1'0,"0"0"0"15,0 0 1-15,0 0 2 16,0 12 1-16,0 4 1 16,0 3 1-16,0-6-1 0,0 5 0 15,0 3 0-15,0 4-1 16,2 2-2-16,1 4 0 16,-1-2-1-16,1 3-1 15,1 0 1-15,-1 0-1 16,-1 1-1-16,4-1 0 0,-5-5 0 15,3 0-1-15,-2-2-1 16,-2-2-1-16,0-6 0 16,0-7 1-16,0-10 0 15,0 0-1-15,-7-5 0 0,1-9 1 16,-1-6 0-16,7 2 1 16,-12-47 2-16,-1-11-1 15,3-3 1-15,3-4 1 16,7 9 1-16,5 0 0 15,9 14 0-15,7 28-1 0,5 5 0 16,4 4 0-16,3 7-1 16,2 5 0-16,-1 8-1 15,4 3 1-15,0 11 0 16,-6 4-1-16,-2 3 1 0,-10 6-1 16,-1 3 1-16,-8 0 0 15,-2 1 0-15,-9-4 0 16,-9 1 0-16,-4-3 0 0,-10-2 0 15,-7-4 0-15,-7-2 0 16,-2-4 0-16,-4-3 0 16,3-2-1-16,3 0-1 15,3-5-2-15,6 0-5 0,3 0-15 16,10-7-56-16,15 7-2 16</inkml:trace>
  <inkml:trace contextRef="#ctx0" brushRef="#br0" timeOffset="237794.634">10926 17345 365 0,'0'0'3'0,"0"0"1"16,0 0 3-16,0 0 0 16,15-7 2-16,-15 7-2 15,17-2 0-15,-7-1-3 16,7 3-19-16,1 0-58 0,2-2-3 15</inkml:trace>
  <inkml:trace contextRef="#ctx0" brushRef="#br0" timeOffset="237957.2095">10943 17449 356 0,'0'0'7'15,"0"0"4"-15,0 0 1 0,0 0 1 16,0 0 0-16,12 0 1 15,-1 0-1-15,6 0-5 16,3 0-32-16,5 0-53 16,5 0-2-16</inkml:trace>
  <inkml:trace contextRef="#ctx0" brushRef="#br0" timeOffset="239387.8321">12388 17179 370 0,'0'0'7'0,"0"0"4"16,0 0 1-16,0 0 1 15,0 0-1-15,0 0 2 0,7 7 0 16,-7 2 0-16,0 3-6 15,3 8-4-15,-2 2-2 0,-1 5 1 16,4 1 0-16,-2 4-1 16,-2 2-1-16,2 2 1 15,1 5-1-15,-3-4-2 16,2 8-8-16,-2-1-13 16,0-1-33-16,-2-7-27 0,-1 6-7 15</inkml:trace>
  <inkml:trace contextRef="#ctx0" brushRef="#br0" timeOffset="239643.629">12053 17179 289 0,'0'0'9'0,"0"0"3"0,0 0 4 16,-4-10-1-16,4 10 2 15,6-7 3-15,6 2 1 0,8-3 0 16,10 1-6-16,11 0-5 16,9-1-2-16,16 1-1 0,3-2-1 15,7 4-2-15,2-1-3 16,-1 4-4-16,-11 2-9 16,-3 0-21-16,4 2-48 15,-24 6-3-15</inkml:trace>
  <inkml:trace contextRef="#ctx0" brushRef="#br0" timeOffset="240004.2319">12878 17575 344 0,'0'0'7'0,"0"0"4"16,0 0 2-16,0 13 1 15,0-13 0-15,0 17 0 16,0-3 1-16,0 0-1 0,0 1-5 16,0-1-5-16,0 6-2 15,0-3-3-15,0-17-11 16,0 24-16-16,0-3-53 16,0 16 1-16</inkml:trace>
  <inkml:trace contextRef="#ctx0" brushRef="#br0" timeOffset="240419.7736">13195 17019 401 0,'0'0'6'0,"0"0"3"0,0-13 2 15,0 3 1-15,0 1 0 16,3-5 1-16,7-1 0 16,0 3 0-16,7-3-6 15,0 6-3-15,3 2-2 16,3 4-1-16,2 1-1 0,-5 4 0 16,0 5 0-16,-6 5 0 15,-4 8-1-15,-2 1 1 16,-8 3 0-16,-2 1 0 15,-9-1-1-15,-1 1 1 0,-1 0 0 16,-1-2-1-16,2-4 1 16,1-4 0-16,-1-2 0 15,10-1 0-15,2-3 0 0,0-9 0 16,14 11 1-16,4-9-1 16,7 1 1-16,2-3-3 15,2 0-6-15,8 0-25 16,-1 0-51-16,-2-3-2 0</inkml:trace>
  <inkml:trace contextRef="#ctx0" brushRef="#br0" timeOffset="240620.4135">13742 17435 473 0,'0'0'2'0,"0"0"0"16,0 0 0-16,0 0 1 0,0 0-2 15,0 0-4-15,8 0-15 16,-8 0-63-16,0 0-2 16</inkml:trace>
  <inkml:trace contextRef="#ctx0" brushRef="#br0" timeOffset="240859.4658">14302 17157 471 0,'0'0'2'0,"0"0"0"15,0 0 2-15,4 5 1 0,-1 7 0 16,-3 0-1-16,0 1 0 15,0 3 1-15,0 3-2 0,0 3 0 16,0 3-3-16,0 0-2 16,0 2-3-16,0 2-7 15,0 1-23-15,0 1-49 16,-3-2-2-16</inkml:trace>
  <inkml:trace contextRef="#ctx0" brushRef="#br0" timeOffset="241055.9398">14071 17006 428 0,'0'0'3'16,"0"0"2"-16,7-7 1 0,8 4 1 16,0 1 0-16,10-1 0 15,7-1 1-15,7 4 0 16,9 0-3-16,9 7-4 0,-4-2-12 15,3 0-69-15,1 10-3 16</inkml:trace>
  <inkml:trace contextRef="#ctx0" brushRef="#br0" timeOffset="241467.5089">14687 17469 443 0,'0'0'5'0,"0"0"2"0,0 0 2 15,0 0 0-15,0 0 0 16,0 0 1-16,0 0-1 0,0 0 1 16,2-5-10-16,6 0 0 15,3 3 0-15,0-1 0 16,2 1 0-16,3-1 0 15,0 3 0-15,-4 0 0 16,0 0 0-16,1 8 0 0,-1-3 0 16,-1 4 0-16,-7 1 0 15,-1 4 0-15,-3 3 0 16,0 0 0-16,-7 0-2 0,-6 3 2 16,3 2 0-16,-4-5 0 15,-1 3 0-15,0 0 2 16,2-5-2-16,4 2 0 0,4-7 0 15,5 0 0-15,0-10 0 16,12 9-3-16,3-9-15 16,4 0-66-16,9-3-4 15</inkml:trace>
  <inkml:trace contextRef="#ctx0" brushRef="#br0" timeOffset="241935.192">15239 16978 418 0,'0'0'4'0,"0"0"2"16,0 0 1-16,0-12 1 16,0 12 0-16,15-10 0 0,-1 5 0 15,4 0 0-15,6 3-4 16,2 2-1-16,-2 0-2 15,1 2-1-15,-2 3 0 16,-5 0 0-16,-4 5-2 16,-4 0 0-16,-4 2-1 0,-6 2 1 15,-3-2-1-15,-5 0 0 16,-2 3 1-16,1-1 0 16,-2-1 0-16,2 1 1 15,-1-1 0-15,2 0 0 16,5-3 1-16,3 2 0 0,0-2 1 15,5 2 0-15,8 1 1 16,2-1 0-16,2 0 0 0,1 3 0 16,0-4-1-16,1 1 0 15,-8 0 0-15,0-2 1 16,-11-10-2-16,6 9 0 16,-6-9 1-16,-3 12-1 15,3-12 0-15,-17 13-1 0,5-6-4 16,-4 2-9-16,-1-4-31 15,-5 5-36-15,1-4-4 16</inkml:trace>
  <inkml:trace contextRef="#ctx0" brushRef="#br0" timeOffset="242158.5848">15759 17430 479 0,'0'0'4'15,"0"0"2"-15,0 0 0 16,0 0 0-16,0 0 0 16,0 0-2-16,0 0-4 0,0 0 0 15,7 7-4-15,-7 3-77 16,0-10-7-16</inkml:trace>
  <inkml:trace contextRef="#ctx0" brushRef="#br0" timeOffset="242590.719">16557 17098 399 0,'0'0'6'0,"0"0"3"0,0 0 1 15,0 0 1-15,0 0 2 16,4 5 0-16,-4 17 2 0,3-7-1 16,-3 4-5-1,1 8-4-15,3 3-1 0,0 8-1 16,2 1-3-16,-3 4 0 15,2-2 0-15,-1 12 0 16,0-6 0-16,0 0-12 0,-2 4-20 16,-4-3-55-16,-2-9 0 15</inkml:trace>
  <inkml:trace contextRef="#ctx0" brushRef="#br0" timeOffset="242825.1338">16278 17068 381 0,'0'0'7'0,"0"0"2"15,0-13 2-15,0 13 1 0,3-10 2 16,6 3 0-16,9-2 1 16,7 1 1-16,10 1-6 15,9 4-2-15,11-2-3 16,10 5 0-16,2 0-3 15,3 0-2-15,-6 5-7 0,1 5-18 16,-5-2-60-16,-14 1-2 16</inkml:trace>
  <inkml:trace contextRef="#ctx0" brushRef="#br0" timeOffset="243352.0892">17041 17452 457 0,'0'0'5'0,"0"0"1"16,0 0 1-16,0 0 1 0,-4-5-1 15,4 5 1-15,0 0-1 16,0 0-1-16,4-7-6 15,-4 7 0-15,17-8 0 16,-4 8 0-16,-1-2 0 0,4 2 0 16,-2 0-3-16,2 0 0 15,-4 0-1-15,5 2 0 16,-5 3 0-16,1 0 1 16,-1 2 0-16,-4 3 1 0,-1-3 0 15,-5 4 1-15,2-2 0 16,-4 2 0-16,0 1 0 15,-6-2 0-15,3-2 1 16,-4 1 0-16,2 3 0 0,3-2 1 16,0 2-1-16,2-1 2 15,0-2-1-15,2 3 0 16,3-1 0-16,2-1-1 16,0 0 1-16,4 2-1 15,-1-2 1-15,-3 2 0 0,1-2 0 16,-3 3 0-16,-5-4 0 15,0 1-1-15,-3 1 0 16,-5-2-2-16,-9-1-5 16,-1-1-8-16,-3-4-18 0,-9-1-50 15,7-2-1-15</inkml:trace>
  <inkml:trace contextRef="#ctx0" brushRef="#br0" timeOffset="243775.8323">17478 16791 435 0,'0'0'5'0,"0"0"1"16,0 0 1-16,0 0 0 15,0 0 2-15,3 4-1 16,-3 9 1-16,-10 2 0 15,-2 2-4-15,-6 8-3 0,1 0 1 16,-3 2-1-16,0 0-1 16,3-2 0-16,4-3-1 0,4-5 2 15,2-4-2-15,7-3 0 16,0-10 0-16,12 7 0 16,5-7 0-16,7-9 0 15,6-1 0-15,6-3 0 0,1 1 0 16,-2-6 0-16,-3 6 0 15,-2 2 0-15,-10 5 0 16,-6 5 0-16,-6 2 0 16,-4 8 0-16,-4 13 0 15,0-1 0-15,-4 8 0 0,0 2 0 16,3 0 0-16,1 5 0 16,0-5 0-16,0-15-5 15,0 4-79-15,0-6-4 16</inkml:trace>
  <inkml:trace contextRef="#ctx0" brushRef="#br0" timeOffset="244055.5263">17979 17452 511 0,'0'0'0'0,"0"0"0"0,0 0 0 16,0 0 0-16,9 0 0 15,-9 0 0-15,10-3 0 16,1 3 0-16,-11 0-32 0,14 0-53 15,-3 0-4-15</inkml:trace>
  <inkml:trace contextRef="#ctx0" brushRef="#br0" timeOffset="244489.1273">18829 17091 411 0,'0'0'6'0,"0"0"4"16,0 0 1-16,0 0 1 0,2-11 0 15,-2 11 1-15,0 11 1 16,3 6 0-16,-3 7-6 15,0-7-8-15,2 6 0 16,-2 2 0-16,0 5 0 16,0 1 0-16,0 1 0 0,3 6 0 15,-3-4-22-15,0-2-63 16,0 4-3-16</inkml:trace>
  <inkml:trace contextRef="#ctx0" brushRef="#br0" timeOffset="244685.0474">18563 16991 428 0,'0'0'5'0,"0"0"1"0,0-15 1 16,0 15 1-16,14-18 2 16,6 9-1-16,8-3 2 15,10 2-1-15,18 5-4 16,1 2-2-16,10 3-5 0,4 5-12 15,3 2-70-15,-2 8-3 16</inkml:trace>
  <inkml:trace contextRef="#ctx0" brushRef="#br0" timeOffset="245087.4002">19235 17263 413 0,'0'0'4'0,"0"0"3"0,0 0 1 16,-4 13 1-16,4-13 1 15,-9 20 0-15,2-8 0 16,3 3 1-16,-3 2-4 16,2 4-3-16,-4-5-2 0,0 1 0 15,5 7-1-15,-4-5 0 16,1 1 0-16,0-3 0 15,3 4 0-15,4-4 1 16,0-5-1-16,0-2 1 0,0-10-1 16,18 12 0-16,-6-10 1 15,1-2-2-15,-2 0 0 16,6-2 0-16,-4 0 0 16,6-1 0-16,-5 3 0 0,2 0 0 15,-4 0 0-15,3 3 0 16,-3-1 0-16,-4 8 0 15,2 0 0-15,-3 5-3 16,-4-3-13-16,2 3-28 16,-1 2-42-16,-4-2-1 0</inkml:trace>
  <inkml:trace contextRef="#ctx0" brushRef="#br0" timeOffset="245439.4594">19674 16823 426 0,'0'0'5'0,"0"0"2"0,0 0 0 16,0 0 0-16,-5 0 1 16,5 0 0-16,-20 17 0 15,10-5 1-15,-2 5-4 16,2 1-3-16,-3 5 0 15,6 1 0-15,4 0 0 0,3 5 0 16,5-5 0-16,5 1-1 16,5-6 0-16,5 6 1 15,0-2-1-15,0-1 1 0,0-5 0 16,-5-2-2-16,-3 0 0 16,1-1 0-16,-11-3 0 15,-2-1 0-15,-8-2 0 16,-4-1 0-16,-7-5-2 0,-4 3-8 15,-7-5-15-15,-12-2-59 16,12-6-3-16</inkml:trace>
  <inkml:trace contextRef="#ctx0" brushRef="#br0" timeOffset="245603.7742">19661 16820 384 0,'0'0'4'15,"16"-2"2"-15,-2-1 0 16,3 1 0-16,6 0 0 0,2 2-3 16,2 0-18-16,-2 2-56 15,7 5-6-15</inkml:trace>
  <inkml:trace contextRef="#ctx0" brushRef="#br0" timeOffset="245819.1933">20114 17293 479 0,'0'0'1'0,"0"0"1"0,0 0 2 16,9-3-1-16,2 1 1 15,-1-3-4-15,-10 5-15 0,18 0-65 16,3-2-3-16</inkml:trace>
  <inkml:trace contextRef="#ctx0" brushRef="#br0" timeOffset="246233.2334">20713 17006 465 0,'0'0'4'16,"0"0"0"-16,0 0 0 15,0 0 2-15,0 10 1 16,-5 5 1-16,0 7 0 16,-5 7-3-16,5-8-5 15,-2 1 0-15,2 2 0 0,-1 6 0 16,4-2 0-16,2 6 0 15,0 1 0-15,0-3 0 16,11 0 0-16,-2 1 0 0,6-1 0 16,2-5 0-16,6 0 0 15,4-5 0-15,3 1 0 16,5-6 0-16,0-9 0 16,2-3 0-16,0-8 0 0,-15-9 0 15,43-30 0-15,-13-12 0 16,-17-7 0-16,-17-8 0 15,-18 3 0-15,-28 4 0 16,-18 15 0-16,-7 24 0 0,-6 14 0 16,6 9 0-16,-4 5-10 15,13 10-77-15,16 2-3 16</inkml:trace>
  <inkml:trace contextRef="#ctx0" brushRef="#br0" timeOffset="256693.8096">15348 9701 346 0,'0'0'6'0,"0"0"2"16,0 0 3-16,-5 10 1 16,5-10 1-16,-4 10 1 15,4-10 2-15,0 12 0 16,7-7-3-16,5-5 0 0,15-7-1 16,19-16-1-16,23-21 0 15,30-13-2-15,34-25-9 16,35-17 0-16,39-17 0 0,27-19 0 15,34 4-6-15,6 0-79 16,-10 7-2-16</inkml:trace>
  <inkml:trace contextRef="#ctx0" brushRef="#br0" timeOffset="257355.0279">15320 10676 403 0,'0'0'3'16,"0"0"0"-16,0 0 1 15,0 0 2-15,-2-12 3 16,12-5 1-16,12-7 1 0,26-17 0 15,19-13-2-15,28-13-1 16,24-9 0-16,24-16-2 16,29 0-4-16,10-5-11 15,12 5-26-15,0 11-48 16,-13 4 0-16</inkml:trace>
  <inkml:trace contextRef="#ctx0" brushRef="#br0" timeOffset="257651.7134">15486 11464 423 0,'0'0'0'0,"0"0"0"0,0 0 4 16,9-7 2-16,8-8 1 15,19-10 2-15,15-16-1 16,24-12 0-16,23-16 1 0,30-16-3 16,19-11-10-16,30-22-72 15,11 14-7-15</inkml:trace>
  <inkml:trace contextRef="#ctx0" brushRef="#br0" timeOffset="270517.1456">20086 5910 317 0,'0'0'1'0,"0"0"3"16,-7 7 1-16,5 5 3 0,-1 6 2 15,1 5 3-15,2 2 2 16,2 0 4-16,10-1 1 16,16-15-1-16,14-12 0 15,28-33-3-15,32-18-1 0,35-35-3 16,47-23-2-16,51-24-5 16,74-25-7-16,44-13-82 15,52 4-3-15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8:48:33.1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 2934 193 0,'0'0'5'0,"0"0"3"0,0 0 5 16,0 0-2 0,-10 1 2-16,10-1 1 15,0 0 1-15,-12 3 2 0,12-3-4 16,0 0-2-16,0 0 0 15,0 0-1-15,0 0 0 16,0 0 0-16,0 0 1 0,0 0-1 16,7 0 0-16,4-4-1 15,-1-2 0-15,6-2-1 16,7-4-1-16,4-3 0 0,6 0-2 16,4-4 0-16,6-6-1 15,1 0 0-15,11-3-2 16,0-1-1-16,4-3 1 0,3-3-1 15,0 1 0-15,5-3 0 16,-2-1 0-16,3-4-1 16,3 2 1-16,4-7-1 15,0 3-2-15,4-3 1 0,1 2-1 16,2-2 0-16,5 0 1 16,-1-3-1-16,-1 1 1 15,-1-4 0-15,2 2 2 16,-2-2 1-16,0 5 0 15,1-2 0-15,-42 22-3 16,3-1 1-16,4 1-1 0,8-4 1 16,-4 0-1-16,9-3 1 15,-1 0-1-15,5-1 0 0,0-2 3 16,7-6 0-16,3 4 0 16,1-2 0-16,1-5-1 15,3-3 0-15,0 6 0 16,2-6-1-16,1 1 1 15,-5 1-1-15,-6 1 0 16,-1 6 0-16,-4-1 0 16,-8 1 1-16,0 2-1 0,-4 4 1 15,-6-4-1-15,-3 6 0 16,-4 4 0-16,-3-4 0 16,-41 33 1-16,35-21 0 15,-3-5 0-15,-5 4 0 16,-2 2 1-16,-5 5-1 15,1 1 0-15,-21 14 1 16,24-16-2-16,1 0 0 0,-25 16 1 16,0 0-1-16,0 0 0 15,9-6 1-15,3 1-2 16,-1 0 1-16,-2 0 0 16,-9 5 1-16,0 0-2 0,0 0 1 15,0 0 0-15,0 0-1 16,0 0 2-16,0 0-1 15,0 0 1-15,0 0-1 16,0 0 0-16,0 0 1 16,0 0-1-16,0 0-2 15,0 0-2-15,0 0-6 16,0 0-14-16,0 0-59 16,0 0-2-16</inkml:trace>
  <inkml:trace contextRef="#ctx0" brushRef="#br0">326 2989 140 0,'0'0'6'0,"0"0"3"0,0 0 3 16,0 0 6-16,0 0 0 16,-5-9 2-16,5 9 1 15,0 0 1-15,-2-7-4 16,2 7-4-16,-5-10-2 15,5 10-4-15,0-15 1 0,-3 2-2 16,1-2-1-16,2-5 0 16,2 1-1-16,1-6-1 15,2-1 0-15,4-6 0 16,2-2 1-16,-2 0-2 0,3-4-1 16,6-3 0-16,-3 4 0 15,4-4 1-15,1 2-2 16,0 1 2-16,0-1-1 0,6 8 0 15,-6-3 1-15,4 7-1 16,-1-2-2-16,-1 2 0 16,6 2 0-16,0-3 0 15,1 4-1-15,2-3-1 16,2 2 1-16,2 2-1 0,0 1 3 16,2 0 0-16,0 4-1 15,1 3 1-15,-3 3 0 16,-1 4-1-16,-2 4 1 15,1 4-1-15,-6 0 0 0,3 7 0 16,-5 3 0-16,0 8 0 16,-3 0 0-16,-4 1 0 15,2 5 1-15,-6 4 1 16,2-1 2-16,-2 5 0 0,-4 2 0 16,5 4 0-16,-5-3 1 15,3 8 0-15,-1 1 0 16,-3 4-1-16,7 1-2 0,-7-1 1 15,4 5 0-15,-1-7-1 16,0 4-1-16,0 0 0 16,1-3 0-16,1-2 0 15,-5-1-1-15,6 1 1 16,-2-3 0-16,-1 2-1 0,5 1 2 16,-5-4-1-16,4 2 1 15,-2-6-1-15,4-2 1 16,-1-3-1-16,1-4 0 15,4-7 0-15,-2 0 1 16,5-9-1-16,0-2 1 0,0-5-1 16,0-5 1-16,5 0-1 15,-1-7 0-15,1-4 0 0,3-7 0 16,-1-1 0-16,5-11 0 16,-6 4 0-16</inkml:trace>
  <inkml:trace contextRef="#ctx0" brushRef="#br0" timeOffset="16718.1236">523 2694 38 0,'0'0'4'0,"0"-9"0"0,4-1 4 15,1-5-1-15,2-4 1 16,-2-6 0-16,8-3 0 16,-3-4 1-16,3-2-3 15,0-1-4-15,9-5 2 16,-8 6-3-16,9-2-4 0,4-5 1 16,1 4 0-16,4-6 0 15,-2 6 0-15,7-5 1 16,0 5 1-16,8-2 1 15,-9-2 3-15,4 7 0 0,6 2 0 16,-4 2-1-16,8 3 0 16,-8 4 0-16,9 10 0 15,-1 2-2-15,0 4-1 16,5 5 1-16,-2 2 0 0,1 0-1 16,0 3 1-16,4 8-1 15,-6-5 2-15,1 0-2 16,0 4 0-16,-3-5 0 15,8 3 0-15,-1-8 1 16,1 0 1-16,4 0-1 0,-3-3 2 16,3-4-1-16,1-3 1 15,0 1 1-15,5-5-2 16,-8-1 2-16,7-2-1 16,3-3 0-16,-1-2-1 0,1-2 1 15,-33 12-3-15,1-6-1 16,3 0 0-16,5-4 0 15,-4 0 0-15,8-2 0 16,-1 0-2-16,6-3 1 0,-3 1 1 16,2 0-7-16,3-4-34 15,2 6-10-15</inkml:trace>
  <inkml:trace contextRef="#ctx0" brushRef="#br0" timeOffset="26531.3878">14930 4459 127 0,'0'0'1'0,"21"-10"0"16,6-3 1-16,13-3 2 16,11-4 1-16,17-6 1 15,17-3-1-15,11-5 3 0,17-2 0 16,16 2 2-16,4 2-1 15,5 0-1-15,13 4 1 16,8-1 0-16,3 12 0 16,-3-1-1-16,0 10-1 15,-2 6 0-15,-9 2-1 0,0 8-1 16,-12 12-2-16,-8 7 0 16,-9 2 1-16,-8 11-2 15,-12 2 0-15,-12 8 0 0,-9 1 0 16,-10 7 1-16,-14 3 1 15,-15-4 0-15,-14 10 1 16,-13 3-1-16,-12 1 2 0,-21 3-2 16,-20-2 0-16,-17 1-2 15,-18-7 1-15,-16 3-1 16,-21-7-1-16,-12-8 0 16,-25 2 1-16,-9-5 0 0,-12-4 2 15,-11-2 0-15,-9-10 1 16,-8-3 1-16,0-10 1 15,2-5 1-15,3-9-2 16,6-8 0-16,9-8 1 16,7-9-2-16,13-5-1 15,13-10 0-15,19-6-2 0,12-8 0 16,23-4-1-16,16-7 1 16,23-5-1-16,21-6-1 15,25-5 0-15,14-4 0 0,30 0 0 16,25-1 0-16,24-6 0 15,32-1 0-15,24 0 2 16,32 3 0-16,27 6 1 0,25 0 2 16,31 8-1-16,19 9 2 15,17 13-1-15,11 12-1 16,6 14 0-16,-4 10-3 16,-12 14-4-16,-19 16-7 15,-19 9-28-15,-17 16-39 0,-43 2-4 16</inkml:trace>
  <inkml:trace contextRef="#ctx0" brushRef="#br0" timeOffset="27377.147">11748 4592 292 0,'0'0'1'0,"6"-10"1"0,8-2-1 16,12-3 2-16,8-2 1 15,23-3 0-15,18-2 1 16,27-6 0-16,13 3 1 0,26 2-1 15,21 3 0-15,16-1-1 16,17 4-1-16,5 2-2 16,2 7 1-16,5 6-2 15,-1 2 0-15,-10 10 0 16,-15 7-1-16,-13 11 1 0,-17 7-1 16,-18 6 0-16,-15 7 0 15,-28 6 0-15,-19 8 1 16,-21-3 0-16,-20 9 0 0,-22-2 0 15,-18 5 0-15,-33 0 1 16,-20 0 1-16,-23 0-1 16,-21-8 0-16,-22 7 2 15,-22-4 0-15,-16-6 0 0,-12-7 2 16,-8-7 0-16,-4-6 2 16,0-13-2-16,1-4 2 15,4-21-1-15,18-7-2 16,8-18 0-16,19-12-1 0,19-11-2 15,19-14-1-15,27-13 0 16,26-10 0-16,30-10-1 16,24-12 0-16,42-9 0 15,34-4 1-15,44-10 0 16,42-5-3-16,53 2-9 0,37 4-51 16,65-4-10-16</inkml:trace>
  <inkml:trace contextRef="#ctx0" brushRef="#br0" timeOffset="62772.3424">11582 3859 457 0,'0'0'-1'16,"0"0"-3"-16,0 0 0 16,0 0 0-16,0 0 0 0,0 0 0 15,18 0 1-15,6 8 0 16,21 5 2-16,10-1 1 16,22 2 2-16,17 1-1 15,21-2 0-15,19-4 0 0,18-2-1 16,14-4-1-16,12-3 1 15,19 0-1-15,7 0 1 16,13 0 1-16,7-3-1 16,8 3 2-16,5 0 1 15,2 5-1-15,2 6 2 0,3-2-1 16,-1 1 1-16,1 1-1 16,0-1 0-16,-1-3-1 15,3 0 0-15,5-4 0 0,-2-1-1 16,-3-2 0-16,0 0 0 15,-7-2-2-15,-11-3-1 16,-11 0 0-16,-16-5-1 16,-19 3-1-16,-16-4-1 15,-22 5-1-15,-24 0-1 0,-22 1-1 16,-20 0-5-16,-25 5-1 16,-16-2-6-16,-18 2-11 15,-19 0-29-15,0 7-19 16</inkml:trace>
  <inkml:trace contextRef="#ctx0" brushRef="#br0" timeOffset="63770.4805">11841 3842 205 0,'-10'0'-4'0,"-7"-5"-1"16,-8 2-1-16,-3 0 2 15,-7 2-1-15,-1-2 2 16,-8-2-1-16,4 3 1 15,4-1 6-15,11 0 3 0,2 3 1 16,9 0 1-16,3 0 1 16,11 0 2-16,0 0 2 15,0 0 0-15,21 3 0 16,4 0 1-16,5 1-1 0,9 2-1 16,11-2 1-16,12 1-2 15,5-2 0 1,19 1-3-16,10-4-1 0,12 0-1 15,9 0-2-15,16 0 0 0,8-1-2 16,10-7 0-16,9 2-1 16,8 2 2-16,5-3-2 15,8-3 2-15,10 0-1 16,6-2 2-16,-1-3 0 0,8 2 2 16,12-5 0-16,-2 1 0 15,7 0 0-15,0-3 0 16,6 3 0-16,-1-1-1 15,3 2-1-15,-6 0 0 0,4-1-1 16,-4 2 0-16,-4 3-1 16,-5 2 0-16,-5-2 1 15,-4-1 0-15,-5 5-1 16,-9-1 1-16,-4 1 1 0,-11 4-1 16,-7-2 1-16,-9 1 0 15,-11 1-2-15,-13 1 1 16,-12 3 0-16,-16 0-1 15,-14 0-1-15,-21 0 0 16,-10 3 0-16,-15-3 0 0,-16 2 0 16,-11 0-2-16,-9 3 0 15,-12-5 0-15,0 0 0 16,-21 7-3-16,0-4-4 16,-2 2-11-16,-12 5-38 0,3-10-25 15,-8 2-4-15</inkml:trace>
  <inkml:trace contextRef="#ctx0" brushRef="#br0" timeOffset="66345.1493">16631 2677 399 0,'0'0'0'16,"0"23"1"-16,0 15-3 0,0 10-4 15,-3 29-6-15,0 13 2 16,-1 16-3-16,2 10 1 15,-2 6 0-15,4-3 0 0,0-13 3 16,0-7 1-16,9-20-4 16,0-8-14-16,4-20-20 15,6-9-19-15</inkml:trace>
  <inkml:trace contextRef="#ctx0" brushRef="#br0" timeOffset="66542.1545">16815 2786 354 0,'0'0'1'0,"0"10"-2"0,-3 18 1 16,1 24 0-16,-3 27 0 16,-5 18 0-16,2 29-3 15,1 17-3-15,0 19-10 0,0 5-26 16,2-3-26-16,5-17-9 15</inkml:trace>
  <inkml:trace contextRef="#ctx0" brushRef="#br0" timeOffset="90013.3456">14712 9351 295 0,'0'0'0'16,"0"0"2"-16,0 0 1 15,0 0 3-15,5 10 4 16,5-6 4-16,1-4 4 16,18-1 5-16,15-22 2 0,24-16-2 15,31-21-2-15,46-29-2 16,42-23-3-16,48-28-10 16,62-37-76-16,43-1-11 15</inkml:trace>
  <inkml:trace contextRef="#ctx0" brushRef="#br0" timeOffset="111345.0431">13066 14655 159 0,'17'0'3'0,"8"0"-1"0,35 0 3 16,14-8 0-16,29 4 2 16,28-9 1-16,23 1 1 15,25-2-1-15,23-7 0 16,13 4 0-16,10-3-2 15,8 3-2-15,4 2-1 0,6 1 1 16,8-3-2-16,-7 3 0 16,5-1 1-16,0 3 3 15,1 0 2-15,-2-1 4 0,7-1 2 16,-2-1 1-16,11 0 0 16,6 1 2-16,-4 0-3 15,10 2-2-15,-5-1-2 16,-2 6-4-16,0-2-3 15,-1-2 0-15,-5 5 0 0,-2-5-2 16,-2 2 0-16,-8-3-1 16,-7 0 0-16,-1 0 0 15,-11-3 1-15,-9 1 1 16,-7-1 2-16,-4-3 1 16,-6 1 0-16,-7-1 0 0,-6 4 0 15,-3-1 1-15,-1 3-1 16,-8-1-2-16,-11 6-1 0,-4-1-1 15,-17 4 0-15,-2 2-1 16,-13-4 0-16,-15 3-1 16,-12 1 1-16,-13 2-1 15,-13 0 0-15,-14-2 0 16,-10-1 0-16,-13 3 1 0,-9 0-1 16,-10 0 1-16,-5 0-1 15,-8 0 1-15,-2 3-1 16,-10-3 1-16,13 2-1 15,-13-2 1-15,0 0-1 0,9 14 2 16,-6-1-1 0,-3 8 0-16,0 3 2 0,-5 15 0 15,-5 9 0-15,-3 18 2 16,-1 11-1-16,-6 15 0 16,-2 17 1-16,-5 12-1 0,-1 21-1 15,-4 9 0-15,0 16-1 16,-4 3-2-16,1 8 0 15,-4 5-1-15,2-1-1 16,0-4-2-16,-1-10 0 0,5 0 0 16,-1-14 1-16,4-11 1 15,0-13 1-15,5-14 1 16,15-64 1-16,0 2 1 0,3-7 2 16,-1 4 0-16,3-15 0 15,1 6 0-15,-2-11 1 16,4 0-1-16,-1-7 2 15,1 2-2-15,2-6 1 16,0 0-2-16,0-6-3 0,0-2-7 16,0 0-32-16,2-1-40 15,-2-11-3-15</inkml:trace>
  <inkml:trace contextRef="#ctx0" brushRef="#br0" timeOffset="112499.091">13262 14675 82 0,'-7'-5'6'0,"-13"2"3"0,-10-2 4 15,-7 2 3-15,-10-4 0 16,-12 5 3-16,-14-5 1 16,-11 2 1-16,-8 0-4 15,-3 2-4-15,-4 1-3 0,-8-1-2 16,-10 3-1-16,-7 0-1 15,-8 3-3-15,-5 2 1 16,-7-2-2-16,-10 4 3 16,-5-3-2-16,-3 1 1 0,-7 1 0 15,0-2 1-15,-4 4 1 16,-4-3-1-16,5 2 0 16,-2-2-1-16,3 3 1 15,4 2-1-15,3-6-1 16,5 4-1-16,9-3-1 0,11 0 0 15,6 0-1-15,6 0 0 16,10 2 0-16,12-4 0 16,11 4-1-16,9-4 0 15,11-1 0-15,9 1 1 16,13-1-1-16,9-2 1 0,13 0-2 16,4 0 1-16,5 2-2 15,7 11 3-15,1 9-1 0,1 16 2 16,1 10 3-16,-1 24 0 15,-2 18 3-15,-6 26 2 16,-3 18 0-16,-3 22 0 16,-4 20 0-16,4 9-4 0,-9 9-4 15,0 12-6-15,-2 2-9 16,17-109-21-16,3 18-38 16,-3-7-4-16</inkml:trace>
  <inkml:trace contextRef="#ctx0" brushRef="#br0" timeOffset="123483.8673">14210 14420 340 0,'6'-5'6'15,"21"-13"3"-15,10-14 5 16,27-15 3-16,28-20-1 0,45-25 1 16,45-26-1-16,88-21-5 15,15-13-55-15,61-15-30 16,38-7-7-16</inkml:trace>
  <inkml:trace contextRef="#ctx0" brushRef="#br0" timeOffset="123856.7363">17687 14638 370 0,'18'-13'1'0,"26"-11"2"15,29-19 6-15,29-18 0 16,45-24 2-16,44-20-1 0,57-25-1 16,51-21-8-1,69 0-27-15,-1-1-46 0,14 9-8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7:08:26.86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798 16179 147 0,'0'0'1'0,"22"0"-1"16,6 0 2-16,12 0 2 16,9 0 0-16,24 0 2 15,6 0 1-15,31 0 0 0,11 0 1 16,19 0-1-16,16 2 0 15,15-2-2-15,8 3-1 16,18-1-1-16,17 0 0 16,14 1 1-16,11 0-2 15,15-1 0-15,9 3 0 16,15-2 1-16,21 1-1 0,4 1-1 16,11-2 1-16,4 4-1 15,10-2 0-15,8 0 0 16,-3-2-1-16,11 2 2 15,3-5-1-15,16 0 0 0,7 0-1 16,5 0 1-16,4-5 1 16,40-1 0-16,-18-1 4 15,-16 0-1-15,10 2 2 0,-10-2 0 16,6 4 2-16,-9 0-1 16,-1 3 2-16,-48 0-2 15,24 3-1-15,-8 0 0 16,-11-1 0-16,-22 0-1 0,-17 1 1 15,-19-3-2-15,-19 0 2 16,-20 0-1-16,-22 0 2 16,-23-3-1-16,-21-1 0 15,-26 1 0-15,-18 0 0 0,-23 3-2 16,-14 0-1-16,-25 0 0 16,-11 6-2-16,-17 1-1 15,-12 0-2-15,-7 8-7 16,-14-5-27-16,-8 8-41 15,-4-9-2-15</inkml:trace>
  <inkml:trace contextRef="#ctx0" brushRef="#br1" timeOffset="265588.1907">236 14207 50 0,'0'0'4'0,"0"0"1"0,0 0 4 16,0 0-2-16,0 0 2 15,0 0 1-15,0 0 2 16,0 0 0-16,0 0 0 16,0 0-1-16,0 0 2 0,0 0 0 15,0 0 2-15,0 0 1 16,0 0-1-16,0 0-1 15,0 0-2-15,0 0-4 0,0 0-1 16,0 0-3-16,0 0-2 16,0 0 0-16,0 0-2 15,0 0-2-15,0 0 1 16,0 0 0-16,-7 9 0 16,7-9-1-16,0 0 1 0,0 0 0 15,-2 13 0-15,2-13 0 16,0 0 0-16,0 7 1 15,0-7 0-15,0 0 1 16,0 10 1-16,0-10 2 0,0 0 3 16,0 0 1-16,0 0 5 15,0 0 2-15,0 0 1 16,0 0 2-16,0 0-2 16,0 0-1-16,0 0-1 0,0-5-3 15,0 5-4-15,-3-15-3 16,3 5-2-16,0 1 0 15,3-3-2-15,1 0 2 0,1-2-1 16,2 2 0-16,6-3 0 16,-3 3 0-16,3 2 0 15,1-2 0-15,2 4 0 16,1-1-1-16,1 3-1 16,-4 1 1-16,4 4 0 0,1-3 0 15,1 4 0-15,-4 0 0 16,1 0 0-16,0 0 0 15,3 0 0-15,-3 0 0 16,1 0 1-16,-1 4-1 16,3-3 1-16,0-1-1 0,2 3 1 15,1-1 0-15,-3-2-1 16,-1 3 1-16,9 0-1 16,-1-3 0-16,0 2 0 0,1-2 0 15,-1 0 1-15,3 0-1 16,0 0 0-16,2 0 1 15,-2 0-1-15,0 0 0 16,0-2 1-16,2 2-1 16,3-3 0-16,0 3 1 0,4-3-1 15,1 3 1-15,4-2-1 16,2 2 0-16,1 0 1 16,3-3-1-16,0 3 0 15,1 0 0-15,2 0 0 16,-1 0 0-16,0 0 1 0,3 0-1 15,1 0 1-15,4 0-1 16,0 0 0-16,1 0 0 16,3 0 0-16,-2 3 0 0,0-3 0 15,0 2 0-15,-2 1 0 16,4 0 0-16,-4-1 1 16,2-2-1-16,0 0 1 15,3 0-1-15,2 0 0 0,3 0 0 16,1-2 1-16,0 2-1 15,0-3 0-15,1 3 0 16,6-3 0-16,-4 3 0 16,1 0 1-16,-2 0-1 0,1 0 0 15,2 0 0-15,2-2 1 16,1 2-1-16,1-4 0 16,2 0 0-16,-1 0 0 15,1-2 0-15,1 0-1 16,2 0 1-16,-2-1 0 15,0-1 0-15,-3-2 0 0,1 3 0 16,-1-3 0-16,-2 0-1 16,-2 0 1-16,-3-2 0 0,-2 0 0 15,-1 0 0-15,-3-6 0 16,-5 3 0-16,-2-3 0 16,-3-2 0-16,-2 1 0 15,-5-4 0-15,-6 3 0 0,-7-2 0 16,-5 5 1-16,-4 0 0 15,-10 1 0-15,-5 7 1 16,-4-3 0-16,-9 12 0 16,10-11 0-16,-10 11 0 15,0 0-1-15,0 0-1 0,0 0-1 16,0 0 0-16,-10 0 0 16,10 0-1-16,-13 12 0 15,7 1 1-15,0 3-1 16,-1-1 2-16,0 2-1 0,3 2 0 15,4-2 1-15,0 3 0 16,3 4 0-16,3-8 0 16,3 9 0-16,3-6 0 0,4 5 1 15,2-4 0-15,2-1-1 16,6 1 1-16,4 1 0 16,0-3 0-16,7 0 1 15,-2 2-2-15,10-6-2 16,-1 3 2-16,6-5-1 0,-1 4 0 15,6-3 0-15,2-1 0 16,-3-3 0-16,7 2 1 16,-1-6 0-16,2-1 0 0,0 4 1 15,2-6-1-15,1 3 0 16,2-2 1-16,1-1-1 16,-1 0 0-16,0 1 1 15,0-3-1-15,-4 2 0 16,0-2 0-16,5 3 0 0,-3-3 0 15,-1 2 0-15,3 1 0 16,-5-1 0-16,3-2 0 16,-1 0 0-16,1 0 0 15,-2 0 0-15,-1 0 0 0,2 0 0 16,1-2 0-16,-3-1 0 16,5 1 0-16,-5-1 1 15,2 1-1-15,-2-1 0 0,4 1 0 16,-4 0 0-16,0 2 0 15,0-6 0-15,-2 4 0 16,1 0 0-16,2-1 0 16,-3-2 1-16,2 3-1 0,0-3 0 15,5-3 0-15,-5 3 0 16,3-2 2-16,-1-1-2 16,3 2 1-16,-1-3 0 15,-2 0 0-15,1 1 1 16,-3-2-1-16,2 3 0 0,-4-1-1 15,0 1 1-15,-1 0-1 16,1-3-1-16,2 2 1 16,0 1 0-16,5-1 0 15,-6 2 0-15,5-5-1 0,-1-2 1 16,2 4 0-16,-3 1-1 16,1-2 1-16,0 1 0 15,-1-1 0-15,3 0 0 0,-1 2-1 16,-2-2 1-16,1 0 0 15,-3 0 0-15,0 0 0 16,0 4 0-16,-5-2 0 16,5-2-1-16,-2 3 2 0,-3-1-1 15,-2 0 0-15,-1 2 0 16,-2 0 0-16,-4 2 0 16,1-4 0-16,-4 0 0 15,0 3-1-15,-2-2 1 16,1 1 0-16,-1 2 0 0,-1-1-1 15,2 1 1-15,-1-4 0 16,1 5 0-16,1-2 0 16,-3 0 0-16,-2 1-1 15,0 1 1-15,2-2 0 0,-5 0 0 16,1 2 0-16,-1 2 0 16,3-4 0-16,-3-1 0 15,3 4 0-15,-3-3 0 0,0 3 0 16,3-3 0-16,0-1 0 15,-3 1-1-15,0 3 1 16,-2-3 0-16,1 2 0 16,-4 0 0-16,-2 2 0 15,0 1 0-15,-6 0 0 0,3-3 0 16,-2 3 0-16,3 0 0 16,-3 0 0-16,2 0 0 15,-1-3 0-15,0 3 0 16,1 0 0-16,-2-2 0 0,-3 2 0 15,-1 0 0-15,-2 0 0 16,-3 0 0-16,-2 0 0 16,1 0 0-16,-5 0 0 15,0 2 0-15,0-2 0 0,2 3 0 16,0-3 0-16,-1 0 0 16,1 0 0-16,3 3 0 15,-3-3 0-15,-1 0 0 0,6 1 1 16,-5-1-1-16,-2 0 0 15,2 3 0-15,1 0-1 16,0-3 1-16,-4 0 1 16,4 5-1-16,-1-5 0 15,1 2 0-15,2 1 0 0,-6-1 0 16,7 0 0-16,-4 2 1 16,3-2-1-16,-3 1 0 15,1-1 0-15,-1 3 0 16,0-3 1-16,4 4-1 15,-4-1 0-15,2-4 0 0,-1 5 1 16,0-1-1-16,-1 0 0 16,0-1 1-16,-2 1-1 0,3-2 0 15,-6-1 0-15,1 1 1 16,-8-3-1-16,17 8 0 16,-17-8 0-16,13 6 0 15,-13-6 0-15,12 7 0 0,-12-7 0 16,12 8 0-16,-12-8 0 15,11 9 0-15,-11-9 0 16,9 6 1-16,-9-6-1 16,5 11 0-16,-5-11 0 15,11 10 0-15,-11-10 0 16,7 9 0-16,-7-9 0 0,6 13 0 16,-6-13 0-16,11 12 0 15,-11-12 0-15,6 13 0 16,-6-13 0-16,3 12 0 15,-3-12 0-15,6 12 1 0,-6-12-1 16,4 15 0-16,-4-15 0 16,3 12 1-16,-3-12-1 15,5 15 0-15,-5-15 0 0,0 17 1 16,3-7-1-16,-3 0 1 16,0 0-1-16,0 2 1 15,0 0-1-15,0 1 1 16,0 0-1-16,-3 2 0 0,1 0-1 15,-1 1 0-15,0 0 0 16,2 0 0-16,-2 1 1 16,3-3-1-16,0 1 0 15,0-3 1-15,0-2 1 0,0-1-1 16,0-9 1-16,0 11-1 16,0-11 1-16,0 0 1 15,0 0 0-15,0 0 1 16,0 0 1-16,0 0 1 15,0 0 0-15,0 0 1 0,7 7 0 16,-7-7 0-16,0 0-1 16,0 0 0-16,0 0-1 15,0 0-2-15,0 0 0 0,0 0-4 16,0 0-5-16,0 0-15 16,0 0-61-16,0 0-4 15</inkml:trace>
  <inkml:trace contextRef="#ctx0" brushRef="#br1" timeOffset="266424.9469">7021 13208 414 0,'0'0'5'0,"0"0"3"0,0-7 0 15,0 7 1-15,0 0 0 16,0 0 2-16,0 20 0 0,0 5 0 16,5 9-5-16,-1 6-2 15,1 7-1-15,2 4 1 16,2 5-2-16,-2-5-1 15,-2-1 0-15,-3-8-1 16,3-2-3-16,1-8-3 0,-4 2-9 16,-2-9-35-16,0-5-37 15,-6-8-2-15</inkml:trace>
  <inkml:trace contextRef="#ctx0" brushRef="#br1" timeOffset="266656.9482">6670 13246 406 0,'0'0'4'16,"0"0"1"-16,0 0 0 0,0-16 2 15,6 7 2-15,10-8 0 16,7-4 1-16,12-3 1 16,11-3-3-16,12-4-2 0,9 0 0 15,10 4-1-15,1 1-3 16,-4 9-1-16,-6 2-2 15,-5 10-5-15,-13 3-5 16,-8 7-24-16,-5 12-49 16,-21 3-2-16</inkml:trace>
  <inkml:trace contextRef="#ctx0" brushRef="#br1" timeOffset="267023.5384">7386 13568 395 0,'0'0'3'0,"0"0"0"0,-13 7 2 16,13-7 1-16,-12 18 0 16,5-9 0-16,2 3 1 15,-1 3 0-15,4 0-2 0,2 0-1 16,0-2-1-16,13-1 0 15,1-5 1-15,7-4-1 16,0-3 0-16,8 0 0 16,-5-10 0-16,2-2 0 15,0-3 0-15,-6-5-1 0,-5 0 0 16,-8-2-1-16,-7-2 1 16,-5 4-1-16,-12 2 0 15,-5 6-1-15,-8 1-1 16,0 4-1-16,-2 7-4 15,2 0-4-15,7 10-15 0,4 2-26 16,8-7-35-16,11-5-3 16</inkml:trace>
  <inkml:trace contextRef="#ctx0" brushRef="#br1" timeOffset="267221.6016">7836 12714 426 0,'0'0'6'16,"0"0"2"-16,3-11 1 16,-3 11 0-16,0 0 0 15,0 0 0-15,0 11 0 16,0 13 1-16,0 10-5 16,5 19-7-16,2-2-23 0,11 16-58 15,7 5-3-15</inkml:trace>
  <inkml:trace contextRef="#ctx0" brushRef="#br1" timeOffset="272559.6069">13536 14108 162 0,'0'0'4'0,"0"0"6"16,0-10 0-16,0 10 5 0,0 0 3 16,0 0-1-16,0-15 3 15,0 15 1-15,0 0-3 16,-3-8-4-16,3 8-1 15,0-10-3-15,0 10-2 0,0-12-2 16,0 12 0-16,0-20-1 16,3 10-1-16,-1-2 0 15,4-3 0-15,-1 3-1 16,-1-3-1-16,1-3 1 0,3 1-1 16,2 0-1-16,2-3 2 15,1 1-2-15,-1-5 0 16,5 3-1-16,1-2 2 15,0-1-1-15,-1 2 1 0,3-1 0 16,-3 0-1-16,3 4 1 16,-5-4 0-16,4 6-1 15,1 2 0-15,3-3-1 16,-1 1 1-16,3 3-1 0,3-1 0 16,-3 1 0-1,3-1 0-15,2-3-1 0,0 6 1 16,-1-4 0-16,0 2 0 15,1 2 0-15,-5-1 0 16,-1 6-1-16,1-1 1 16,-7 1 0-16,1 1 0 0,-3 4-1 15,-2 2 1-15,-2 0 0 16,1 0-1-16,0 0 1 0,-1 6 0 16,6-1-1-16,-4 2 1 15,4-2 1-15,-1 2-1 16,1 1 0-16,1-1 1 15,11 5 0 1,6 0 0-16,-1 1 0 16,2-1 0-16,0-2 0 15,5 5 1-15,3-2-1 16,2-3 0-16,-12-1 0 16,5 1 0-16,-1 0 0 0,4-3 0 15,4 4-1-15,0-4 1 16,3 2 0-16,1-4 0 15,5 6-1-15,-1-4 1 16,2 1 0-16,0-1-1 0,-1 1 1 16,-1-4-1-16,3 4 1 15,-1-3-1-15,7 0 1 16,-4 0-1-16,7-3 1 0,-1 3-1 16,-1 0 1-16,3-2-1 15,-1-2 1-15,0 5-1 16,1-4 1-16,-3 1-1 15,4-1 1-15,-1 1-1 0,6-1 1 16,-5 0-1-16,5-2 1 16,2 0-1-16,-5 0 1 15,7 0-1-15,-2 0 0 16,-1 0 0-16,0-2 1 0,2 0-1 16,0-1 0-1,0 1 0-15,0-1 0 16,0-2 0-16,5 1 0 0,-3-2 0 15,4-1 1-15,-4 2-1 16,3-2 0-16,0-3 0 16,-2-2 0-16,2 2 0 0,0-3 0 15,-2 0 0-15,-1 1 0 16,1-5 0-16,-5 2-1 0,6-4 0 16,-7-1 0-16,-3-3 0 15,0 5 0-15,-4-3 1 16,-5-1-1-16,-2 5 1 15,-5-7-1-15,-3 7 2 16,-10 0-1-16,-1 2 1 0,-9 1 0 16,-5 1 0-16,-7-2 0 15,-5 6 0-15,-5 0 1 16,-10 9 0-16,12-12 1 16,-12 12-1-16,0 0 0 15,0 0-2-15,0 0 1 0,0 0-2 16,0 0-2-16,0 0 1 15,0 0-1-15,0 0 1 16,0 0-1-16,8 8 2 0,-6 1-1 16,1 4 2-16,2 2 0 15,7 0 1-15,-2 2-1 16,7 3 1-16,6-2 0 0,-1 1 0 16,20 4 1-1,8-1-1 1,5-3 1-16,2-1 0 0,10 0-1 15,0-1 1-15,6-5 0 16,6 1-2-16,-10-9 1 16,2-1-1-16,5 2 0 15,1-3 0-15,0-2 1 0,1 0-1 16,3 0 0-16,-1 0 0 16,2-2 0-16,0-1 0 15,0-2 0-15,0 3 0 16,-4-6 0-16,8 4 0 15,-4-1-1-15,1-2 1 0,-2-1 0 16,-1 3-1-16,-4-5 1 16,-1 2 0-16,-5-2-2 15,-6 2 1-15,-2 4 1 16,-4-4-1-16,-6 1 0 0,-4 2 1 16,1 0 0-16,-1 1 0 15,-4 1 0-15,1-2 0 16,-1 3 0-16,2-1 0 15,-4 1 0-15,-2 2 0 0,-3 0 0 16,0 0 0-16,-5-3 0 16,-2 3-1-16,-5 0 1 15,-3 0 0-15,1 0 0 0,-8 3 0 16,2-3 0-16,-4 0 0 16,-4 2 0-16,2 1 0 15,0-1 0-15,-1-2 0 16,-1 2-1-16,2 4 1 0,-1-4 0 15,-2 0 0 1,4 3 0-16,-12-5 1 0,18 12-1 31,-11-4 1-31,3-1 0 0,0 1 0 16,3 1 2-16,-3 1-3 16,-1 1 1-16,2-3-1 15,-11-8 0-15,17 14 0 16,-17-14 0-16,13 15 0 0,-13-15 0 15,14 14 0-15,-14-14 1 16,16 18-1-16,-9-9 1 16,0 0-1-16,0 0 0 15,0-1 0-15,2 1 0 0,-5-1 1 16,1 2-1-16,0 0 0 16,0 0 0-16,-3-1 0 15,3-2 1-15,-1 4-1 16,0-2 0-16,1 2 1 15,-5-1-1-15,3-2 0 0,1 1 0 16,-1-1 0-16,-3 1 1 16,2-1-1-16,2 1 0 15,0 2 0-15,-1-2 1 0,1 3-1 16,1 2 0-16,-2-2 0 16,-1 3 1-16,1 2 0 15,-3-3 0-15,2 4-1 16,0-1 1-16,-2-2 0 0,0 3 0 15,0-1 0-15,3 2 0 16,-3-1 0-16,0-1 1 16,0 1-2-16,0 2-1 15,0-5 1-15,0 1 0 16,0-3-1-16,0-1 1 0,0 1-1 16,0-13 0-16,0 12 1 15,0-12 0-15,0 0 1 16,0 0 0-16,0 11 1 15,0-11-1-15,0 0 1 0,0 0 0 16,0 0 0-16,0 0 0 16,0 0-2-16,0 0-5 15,0 0-12-15,0 0-62 16,0 0-2-16</inkml:trace>
  <inkml:trace contextRef="#ctx0" brushRef="#br1" timeOffset="273784.7006">17195 12971 383 0,'0'0'8'16,"0"-13"2"-16,0 13 4 0,-2-12 0 16,2 12 1-16,-2-15 0 15,2 15 0-15,0 0 1 16,-5 12-7-16,2 11-3 16,3 7-4-16,-3 2 0 0,3 7 0 15,0 6-2-15,3 0 0 16,2-4 0-16,0-3 0 15,0-1-3-15,2-5-3 16,-5-8-6-16,3 5-16 0,-1-5-57 16,-4-12-3-16</inkml:trace>
  <inkml:trace contextRef="#ctx0" brushRef="#br1" timeOffset="274018.0865">16842 12978 395 0,'0'0'5'0,"0"0"1"16,0 0 2-16,0-12 0 15,4 4 2-15,12-4 1 0,7-5 0 16,9-1 1-16,8-4-5 16,10 2-2-16,1 1 0 15,8-1-3-15,-1 5-2 16,0 4-5-16,-11-1-8 15,-2 12-25-15,2 3-45 0,-20 6-1 16</inkml:trace>
  <inkml:trace contextRef="#ctx0" brushRef="#br1" timeOffset="274207.7233">17483 13210 365 0,'0'0'7'0,"0"11"1"15,0-2 3-15,4 1 0 16,-2 8 0-16,1-1 0 16,1 1 1-16,-1 3-1 15,-1-3-5-15,1 0-6 0,-1-3-8 16,3-3-23-16,8 2-49 16,-13-14-2-16</inkml:trace>
  <inkml:trace contextRef="#ctx0" brushRef="#br1" timeOffset="274571.2966">17683 12661 430 0,'0'0'5'0,"-3"-10"1"0,3 10 2 15,-2-17 1-15,2 6 1 16,0 1 0-16,-3-2 0 15,3 0 0-15,5 2-4 0,7 3-2 16,4 4-1-16,6 0-3 16,0 3 0-16,3 6 0 15,2 6 0-15,-4 8-2 16,-6 7 2-16,-6 3-1 0,-9 5 0 16,-4 4 1-16,-7 3 0 15,-5-1 1 1,-4-5-1-16,1-4 0 0,2-5 1 15,3-1-1-15,2-10 2 16,10-3-2-16,0-13 0 0,19 3 0 16,6-3 0-16,15-10 0 15,10-5 0-15,12 5-10 16,7-4-74-16,7-7-4 0</inkml:trace>
  <inkml:trace contextRef="#ctx0" brushRef="#br1" timeOffset="276837.1018">22648 15088 197 0,'0'0'7'0,"0"0"4"15,-11-5 5-15,11 5 3 16,0 0 0-16,0 0 2 16,-8-7-1-16,8 7 1 15,0 0-6-15,0 0-6 0,0 0-3 16,0 0-1-16,0 0-1 16,0 12-2-16,0-12 1 15,-2 18 0-15,2-6 2 16,0 3 0-16,2 0-1 0,1 0 0 15,7-3-1-15,-4 5 0 16,5-5 1-16,-1 4-1 16,6-3 1-16,0-1 0 0,5-2-1 15,-1-3 1-15,-1 0-1 16,6-1 1-16,3-2-1 16,-2 1-1-16,3-2 1 15,2-2-2-15,-3 2 1 16,2-3 0-16,2 0 0 0,1 0 0 15,-1 0-1-15,2-3 1 16,-1 2 0-16,4-4 0 16,-2-2 0-16,0-1 0 15,0 3 0-15,-3-2 0 0,3-1 0 16,-3 1 0-16,3 0 0 16,-3 2 0-16,2-3 0 15,0 6 0-15,0-4 0 16,3 2 0-16,1-2-1 15,-1 4 1-15,2 2-1 0,-3 0 1 16,-2-2-1-16,1 2 1 16,-5 0-2-16,-3 2 1 15,1 0 0-15,-7 4-1 16,0-2 0-16,-2 2 0 0,1 1 0 16,-5 1-1-16,0-1 1 15,-2 3 0-15,-3-1 0 16,0 1 0-16,-3 0 0 0,1-1 0 15,-4 2 0-15,-1-2 0 16,-1 2 0-16,2-1 0 16,-4-10 0-16,4 15 0 15,-4-15 0-15,0 10 0 0,0-10 0 16,0 0 1-16,0 0-1 16,0 0 1-16,0 0 0 15,3 9 1-15,-3-9 0 16,0 0 0-16,0 0-1 15,5-4 1-15,-5 4 0 0,9-13-1 16,2 7 0-16,-4-8-1 16,5 4 1-16,6-2-1 15,1-4 0-15,-1 7 0 16,0-3-1-16,1 0 2 0,4 2-2 16,1 2 1-16,-1-1 0 15,4 1 0-15,0 0 0 16,3 4 0-16,6-2 0 0,-6 6-1 15,2-2 1-15,-7 2-1 16,4 2 1-16,-4 4-1 16,-8-2 1-16,5 4-1 15,-4 2 1-15,0-3 0 0,-1 3 0 16,3 0-1-16,3-2 2 16,-4-1-1-16,3-3 0 15,-4 2 0-15,2-1 0 16,-6-4 1-16,4 2-1 15,-8 0 1-15,0-3 0 0,-10 0 1 16,12 0-1-16,-12 0 0 16,0 0 2-16,0 0-3 15,0 0 0-15,0 0 0 16,8 0 0-16,-8 0-7 0,0 0-10 16,0 0-67-16,0 0-4 15</inkml:trace>
  <inkml:trace contextRef="#ctx0" brushRef="#br1" timeOffset="279457.5657">277 15973 172 0,'0'0'1'0,"0"0"5"15,0 8 5-15,0-8 5 16,12 7 5-16,2-5 1 15,9-2 2-15,3 3 3 0,15-3-1 16,1 0-4-16,11-5-4 16,1 3-1-16,8-3-6 15,2 0-2-15,0 2-2 16,-2 0-1-16,-8 2-1 0,0-2-1 16,-3 3 0-16,-10 0-1 15,-6 0-1-15,-5 0 2 16,-3 0-4-16,-6 0 1 15,-1 3 0-15,-8-2 0 16,-3-1 0-16,0 0 0 16,-9 0 0-16,0 0 1 0,0 0 1 15,8 6 0-15,-8-6 1 16,0 0 0-16,0 0 0 16,0 0 0-16,0 0 0 15,-6 0-2-15,6 0 0 0,0 0-1 16,-11 0-1-16,11 0 1 15,0 0-1-15,0 0 1 16,-7-3-1-16,7 3 0 0,0 0 0 16,0 0-1-16,0 0-2 15,0 0-2-15,0 0-7 16,0 0-10-16,0 0-28 0,0 0-35 16,0 0-3-16</inkml:trace>
  <inkml:trace contextRef="#ctx0" brushRef="#br1" timeOffset="280066.6569">761 16015 285 0,'0'0'7'0,"0"0"4"0,0 0-1 15,0 0-1-15,0 0 1 16,0 0 0-16,-5 14 1 16,5 4 2-16,2 10-5 0,4 9-5 15,3 2 1-15,-1 11 3 16,2 3-2-16,0-2-1 16,-1 2-1-16,5-7 0 0,-2-5-2 15,0-3 1-15,-2-5-1 16,0-4 0-16,-1-1-1 15,0-3 3-15,-2-6-1 16,2 1 0-16,-4-5-1 16,1-1-3-16,-5-4-6 15,5 1-10-15,-3-1-29 16,-3-10-31-16,0 0-6 0</inkml:trace>
  <inkml:trace contextRef="#ctx0" brushRef="#br1" timeOffset="280674.3982">1161 16915 356 0,'0'0'3'0,"0"0"1"16,0 0 1-16,0 0 0 15,0 0 2-15,0 0 2 16,0 12 1-16,0 7 0 16,3 4-2-16,-3 10-1 0,9 1 1 15,-1 3-1-15,0 2-1 16,-2-2-2-16,-2-17-2 15,0 3-1-15,1-5-1 0,-2 3-3 16,-1-1-8-16,-2-1-18 16,3-6-50-16,0 5-5 15</inkml:trace>
  <inkml:trace contextRef="#ctx0" brushRef="#br1" timeOffset="281097.4145">905 16972 301 0,'0'0'5'0,"0"0"1"0,0 0 4 16,0 0 0-16,2-14 2 15,4 7 2-15,5-3 2 0,8-4 2 16,2-1-5-16,12-5-2 15,5 0-2-15,1 2 0 16,6-1-3-16,1 2-1 16,0 2-1-16,-2 0-1 0,-4 3-1 15,-5-1-1-15,-8 3 1 16,-2 5-1-16,-7-2-1 16,-3 2 2-16,-6 2-1 15,-9 3 0-15,0 0 1 16,11-2 0-16,-11 2 0 15,0 0 0-15,0 0 0 16,-8 2-1-16,8-2-1 0,-8 8 1 16,8-8-2-16,-14 7 0 15,14-7-2-15,-13 13-1 0,13-13-2 16,-7 15-5-16,7-15-10 16,-7 15-29-16,7-5-32 15,0-10-4-15</inkml:trace>
  <inkml:trace contextRef="#ctx0" brushRef="#br1" timeOffset="281794.2749">1544 17192 396 0,'0'0'4'0,"0"0"2"15,0 0 2-15,0 0 0 16,-3-13 1-16,3 13 0 16,3-17 0-16,-1 9 0 0,9-1-4 15,1 4-1-15,3-3-3 16,0 6 0-16,2 2 0 16,-2 0-1-16,-2 5 0 0,-1 2 0 15,-5 8 0-15,0 2 0 16,-7 4 1-16,0-1-1 15,-5-6 0-15,1-2-1 0,-1 3 0 16,-5-1 0-16,2 3 0 16,-2-3-1-16,1 1 1 15,2-3 0-15,-2 0 1 16,2 1 0-16,0-4 2 0,2 2-1 16,5-11 2-16,0 9-1 15,0-9 1-15,7 5 0 16,3-5-1-16,3-2 1 15,14-13 0-15,8-5-2 16,2 1-3-16,-3-8-7 16,4 1-33-16,-13 4-40 0,-7 0-2 15</inkml:trace>
  <inkml:trace contextRef="#ctx0" brushRef="#br1" timeOffset="282307.2828">1720 16627 371 0,'0'0'3'16,"0"0"1"-16,0 0 2 15,-7-12 0-15,7 12 1 16,0-13-1-16,0 13 1 0,12-16 0 15,0 5-3-15,4 6-2 16,4 1 0-16,0 4-1 16,-1 0-1-16,2 2 0 15,-5 8-1-15,0 5 0 0,-9-1 2 16,0 8-1-16,-4 1 1 16,-3-1 0-16,0 1 0 15,-3-1-1-15,1-3 1 0,-3-1 0 16,3-4-1-16,2 2 0 15,0-7 0-15,2 4 1 16,8-6 0-16,3-2 1 16,3 2 0-16,7-4 1 0,0 2-2 15,2-3 1-15,0 1-1 16,-1-1 0-16,-4 3 0 16,0 0 0-16,-8 0-1 15,-12-5 2-15,8 21-1 16,-8-9 0-16,-10 2 1 0,-8 1 0 15,-6 3 0-15,-1 1 0 16,-7 1-1-16,0-2-1 16,2-1-3-16,0-5-6 15,7 1-17-15,5 1-54 16,2-9-2-16</inkml:trace>
  <inkml:trace contextRef="#ctx0" brushRef="#br1" timeOffset="284884.3922">1527 15686 234 0,'0'0'7'0,"0"0"3"16,0 0 3-16,0 0 2 15,-7-6 1-15,7 6 0 0,0 0 0 16,0 0 0-16,0 0-6 16,-9 0-4-16,9 0-2 15,-2 8-2-15,2-8 1 16,-3 17-2-16,3-5 0 15,0 4 0-15,3 1 1 0,4 1 0 16,1-2 0-16,4 2 0 16,0 1 0-16,4-3 2 15,4 1-2-15,-3-5 0 16,6 3 1-16,2-2 1 0,0-3-1 16,-1-1 0-16,3 1 1 15,1-2-1-15,1-3 1 16,1 2-1-16,0-5-1 15,0 2 0-15,2-4 0 16,3 2-1-16,-3-2 1 0,4 0-1 16,-2-2 0-16,4-2 0 15,-1 2 0-15,0-3 0 16,-2 0-1-16,-2 0 1 16,4 2 0-16,0-2 0 0,0 1 0 15,-3-1-1-15,7 0 1 16,-6 3 0-16,3-6 1 15,0 6-2-15,5-4 0 16,-8 4 1-16,6-3 0 0,-2 3-1 16,0 2 1-16,0-2-1 15,-2 2 0-15,4 0 1 16,-2 0-1-16,3 0 0 16,-1 0 0-16,3 2 1 0,-1 0-1 15,-2 3 0-15,4-3 0 16,-2 4 0-16,-4-1 0 15,2 0 0-15,-4 2 0 16,-5 1 0-16,2 1 0 16,-3-1 0-16,-4 1-1 0,1 2 1 15,-7-4 0-15,-1 3 0 16,1 5 0-16,-8-3 1 16,4-2-1-16,-8 5 1 0,1-5-1 15,-2 0 1-15,-2 3-1 16,2-6 1-16,-8-7-1 15,8 12 0-15,-8-12 0 0,0 0 0 16,5 10 0-16,-5-10 1 16,0 0-1-16,0 0 1 15,0 0 0-15,0 0 1 16,0 0 0-16,0 0 0 0,9 0 1 16,-9 0-1-16,10-14 0 15,-2 0-1-15,5 4 0 16,-1-4-1-16,6-1-1 15,-1 0 1-15,5-2-1 16,3 2 1-16,0 0 0 16,5 2 0-16,5-1 0 0,-1 2 0 15,3-1 0-15,2 1 0 16,0 2 0-16,5-2 1 16,-1-1-1-16,4 6 0 0,1-3 0 15,-4-1 0-15,6 1 1 16,2 4-1-16,-1-2 0 15,-1 5-1-15,3-1 1 0,-4 1 0 16,2 1 0-16,1 2 0 16,-3 0-1-16,6 0 1 15,-3 0 1-15,1 0-1 16,6 0 0-16,-4 2 0 16,2 1 0-16,0-1 0 0,-2 3 0 15,2 0 0-15,1-1 0 16,-3 4 0-16,-2-1 0 15,1-1 0-15,2 2 0 16,1-3 0-16,1 2 0 16,1-2 0-16,1-1 0 15,-4-1 0-15,8 2 0 0,-2-2 0 16,-3 1 0-16,6 1 0 16,-3-3 0-16,2 4 0 0,1-4 0 15,-1 3 0-15,1 0 0 16,-1 0-1-16,0-3 1 15,2 4 0-15,-1-2 0 16,2 1 0-16,-5 0 0 0,5-2 0 16,0 2 0-16,-2-1 0 15,2 0 0-15,0 1 1 16,-2-3-1-16,-1 3 0 16,-3-5 0-16,2 2 0 15,-3 4 0-15,0-5 0 16,-3 5 0-16,-2-4 0 0,-3 1 0 15,2 2 0-15,-4-3 0 16,-2 0 1-16,-5 1-1 16,1-1 0-16,-2 1-1 15,-5-1 1-15,0-2 1 0,-6 2-1 16,4-2 0-16,-10 3 0 16,4-3 1-16,-7 0-1 15,3 0 0-15,-5 0 0 0,-5 0 1 16,0 0-1-16,0 0-1 15,-6 0 1-15,-9 0 0 16,16 0 0-16,-16 0 1 0,0 0-1 16,0 0-1-16,7 0 2 15,-7 0-1-15,0 0 0 16,0 0 0-16,0 0 0 16,0 0 0-16,0 0 0 0,0 0 1 15,0 0-1-15,0 0 1 16,0 0-1-16,0 0 1 15,0 0 0-15,0 0-1 16,0 0 0-16,0 0 1 16,0 0-1-16,0 0 0 15,0 0 1-15,0 0-2 0,0 0 2 16,0 0-1-16,0 0 0 16,0 0 1-16,0 0-1 15,0 0 1-15,0 0 0 0,0 0 0 16,0 0 0-16,0 0 0 15,0 0 0-15,5-7 0 16,-5 7 0-16,2-8-1 0,-2 8 1 16,3-17-1-16,-3 7 1 15,2 1-1-15,-2-4 1 16,0 0-1-16,0-4 1 16,0 2-1-16,-2-2 1 15,-3 3-1-15,2-4 1 0,1 2-1 16,-3 0 0-16,0 1 1 15,3 2-1-15,-3 1 1 16,5 2-1-16,0 10 1 16,-8-15-1-16,8 15 0 15,0 0-1-15,0 0 0 0,-2-7 0 16,2 7 0-16,0 0 0 16,0 0 0-16,-3 5 0 0,3-5 0 15,0 10-1-15,0-10-3 16,0 15-4-16,3-1-13 15,-3 6-59-15,0-8-3 16</inkml:trace>
  <inkml:trace contextRef="#ctx0" brushRef="#br1" timeOffset="285482.0534">5849 15869 347 0,'0'0'6'0,"0"0"1"0,0 0 1 16,0 0-1-16,-7 5 2 15,7 9 0-15,0 9 2 16,0 7 0-16,7 5-5 0,1 12-2 16,2 5 3-16,2 6-1 15,1 3-2-15,4-1 0 16,-2-2-1-16,0-3 0 0,-2-3-1 15,-3 0 0-15,-3-7-1 16,2-4 1-16,0-3 0 16,-4-6 0-16,-3-3 0 15,3-6 0-15,-3-3 0 0,-2-8-1 16,0-2 1-16,0-10-5 16,3 10-2-16,-3-10-11 15,0 0-47-15,0-5-21 16</inkml:trace>
  <inkml:trace contextRef="#ctx0" brushRef="#br1" timeOffset="285884.4994">5900 17135 411 0,'0'0'3'0,"0"0"1"0,0 0 0 15,0 0-1-15,0 0 2 16,2 17 0-16,-2-3 0 16,1 3-1-16,-1-3-3 0,4 4 0 15,-4 3-1-15,2 1 1 16,1 3 0-16,-2 3-1 16,-1-1-1-16,6 0 2 0,-6-1-1 15,5 1-5-15,-5-3-6 16,3-2-12-16,-1 3-42 15,-2-2-15-15</inkml:trace>
  <inkml:trace contextRef="#ctx0" brushRef="#br1" timeOffset="286194.1076">5521 17065 357 0,'0'0'5'0,"0"0"3"0,-2-10 0 0,2 10 2 16,0-12 1-16,10 2 1 16,7 0 2-16,13-5 0 15,5 1-3-15,12-7-2 16,8 2-1-16,7-4-1 0,3 4-2 16,-2-1-1-16,-2 6-1 15,-6 1-1-15,-13 5-1 16,-9 3-1-16,-4 2 0 15,-9 3 0-15,-9 0 1 0,-11 0-1 16,11 16-1-16,-11-9 0 16,0 5-3-16,-5 2-4 15,3-2-7-15,-6 2-16 0,-12 3-53 16,14 0-2-16</inkml:trace>
  <inkml:trace contextRef="#ctx0" brushRef="#br1" timeOffset="286786.6493">6260 17319 406 0,'0'0'4'16,"0"0"3"-16,0 0 0 15,-2-5 3-15,2 5-1 16,-3-15 0-16,3 3 0 16,5-2 1-16,5 2-5 15,4 0-3-15,4 2 0 0,2 2-1 16,2 4-2-16,1-1 1 15,-8 5 0-15,-2 2-1 16,-3 8 1-16,-10-10-1 16,7 12 0-16,-7-12-1 15,-3 17 1-15,-2-7 0 0,0 0-1 16,0 3 1-16,-2-1-1 16,2-1 1-16,-2 3 1 15,3-4-1-15,2 2 1 16,0 0 0-16,2 1 0 0,0-2 1 15,0 1-1-15,7-3 1 16,-7-9-1-16,15 18 1 16,-5-13 0-16,3 2-2 15,-1-2 1-15,-1 0 1 0,0 2-1 16,-2-2 1-16,-9-5-1 16,14 13 1-16,-14-13 0 15,2 14-1-15,-4-4 1 0,-12 1-1 16,3-4 0-1,-4 1-2-15,-2-1-1 0,-3 0-3 16,-1-2-8-16,2 0-20 16,6 0-47-16,-9-5-2 15</inkml:trace>
  <inkml:trace contextRef="#ctx0" brushRef="#br1" timeOffset="287233.7073">6630 16590 378 0,'0'0'5'0,"0"0"0"16,0 0 0-16,0 0 0 16,-4 9 1-16,1 4 2 15,-5 4 0-15,-2 3 1 0,3 7-3 16,-6-1-2-16,1 3 1 16,-2-2-1-16,1-2 0 15,1-5-2-15,1-5-1 0,4 0 0 16,2-6-1-16,5-9 1 15,-7 12-1-15,7-12 1 16,7 6 1-16,3-6-1 0,7-3 0 16,4-2 1-16,0-2 0 15,2-1-1-15,4 1 0 16,-2-3-2-16,-4 8-2 16,-2-5-5-16,-8 4-9 15,-11 3-17-15,0 0-48 0,0 0-3 16</inkml:trace>
  <inkml:trace contextRef="#ctx0" brushRef="#br1" timeOffset="287432.4192">6623 16702 358 0,'0'0'7'0,"0"0"2"16,0 0 3-16,0 0 0 15,0 0-1-15,0 0 2 16,0 4 0-16,5 11 0 0,0 2-4 15,2 8-3-15,4 7-3 16,1 3 1-16,8 4-1 16,-1 7-7-16,-4-3-40 0,2-2-36 15,4-2-2-15</inkml:trace>
  <inkml:trace contextRef="#ctx0" brushRef="#br1" timeOffset="290434.9297">10167 3017 206 0,'0'0'8'0,"0"0"6"16,0-15 3-16,0 15 4 16,0-15 2-16,0 8 3 15,0 0 0-15,0 7-2 16,0-15-5-16,0 15-6 0,0 0-4 15,0 19-2-15,4 9-2 16,1 14 0-16,-1 9-1 16,1 19 2-16,2 12 1 15,4 10 1-15,-1 12-1 16,-1 5-1-16,2 3-1 0,-4 4-1 16,-2 0-1-16,-3-2 0 15,3 0 0-15,-5 0-1 0,-5 0 0 16,-2-6 1-16,-4 1 1 15,2-2-2-15,-3 0 1 16,-4-1 0-16,4-4-1 16,-1-8 0-16,1-7 2 15,3-3-2-15,0-5 1 16,2-10-3-16,0-9 0 0,2-8 0 16,3-10 0-16,-4-7 0 15,4-8 0-15,-1-9 0 16,3-4 0-16,-2-6 0 15,2-8 0-15,0 0 0 0,0 0 0 16,0 0 0-16,0 0 0 16,0 0-5-16,-5-5-16 15,7-12-40-15,3 1-26 0,0-4-3 16</inkml:trace>
  <inkml:trace contextRef="#ctx0" brushRef="#br1" timeOffset="291947.571">10086 2980 144 0,'0'0'0'16,"0"0"2"-16,-8 0 2 0,8 0 5 15,0 0 5-15,6 0 2 16,6 0 4-16,2 0 2 15,15 2 2-15,3 1 1 0,10 1-4 16,-1 1-3-16,19 1-2 16,5-4-3-16,3 1-3 15,13-2-2-15,8 2 0 16,8-3-2-16,8 0-1 16,12-3-1-16,5 2-1 0,7-4-1 15,13-1 0-15,5 1-1 16,2-2 1-16,15 2 0 15,2 1 0-15,7-6 0 16,7 2 0-16,4-1 1 16,7-3-1-16,1 0 1 0,4 3 0 15,11-2 0-15,-2-1 0 16,2 5-1-16,2-3 1 16,0 3-1-16,-1 0 0 15,6-1-1-15,-6 3 1 0,0 1 0 16,-4-4-1-16,-1-1 2 15,1 8-1-15,0-7 0 16,-1 5 0-16,-3-1 1 0,-2-1-1 16,1-1 1-16,8 2-1 15,0 2-1-15,-7-1 1 16,2 3-1-16,2-3 0 0,-1 1 0 16,-1-1 0-16,0 3 0 15,-6 0-1-15,-5 0 1 16,1 0 0-16,-6 0-1 15,0 3 1-15,-6 2-1 16,-4-2 1-16,-2 1-1 0,-5-2 0 16,-3 6 1-16,-8-5-1 15,-7 1 1-15,-5-1-1 16,-6-3 1-16,-9 0-1 16,-7 0 1-16,-7 0 0 15,-5-3 0-15,-4 2 0 0,-11-5-1 16,-6 1 1-16,-9 2 0 15,-5-3-1-15,-7 3 1 16,-8-5-1-16,-7 6 1 0,-10-5-1 16,-6 4 1-16,-9 1-1 15,-3-1 1-15,-9 1-1 16,-6 2 1-16,-2 0-1 0,-10 0 1 16,10 0-1-16,-10 0 0 15,0 0 1-15,0 0 0 16,0 7 0-16,0-7 0 15,0 0-1-15,-5 3 1 0,5-3-1 16,0 0 1 0,-7 5 0-16,7-5-1 0,0 0 0 15,-10 2 1-15,10-2-1 16,0 0 1-16,0 0 0 16,0 0-1-16,-10 2 0 15,10-2 1-15,0 0-1 0,0 0 0 16,0 0 0-16,0 0 1 15,0 0-1-15,-10 0 0 16,10 0 0-16,0 0 1 0,0 0-1 16,0 0 0-16,0 0-2 15,0 0-4-15,-8 0-14 16,8 0-59-16,-2 11-3 0</inkml:trace>
  <inkml:trace contextRef="#ctx0" brushRef="#br1" timeOffset="293721.9481">10210 5465 264 0,'0'0'8'0,"0"0"5"0,0 0 3 15,0 0 2-15,-5-8 0 16,5 8 0-16,0 0 1 16,-8 0 1-16,1 8-8 15,2 6-5-15,-2 6-1 0,2 9-2 16,-1 9 1-16,1 9 1 15,5 6 1-15,-2 5 0 16,2 4 0-16,0 8 0 0,2-6 0 16,1 8 0-16,-1-5-1 15,4-5-2-15,-3 5 0 16,1-6 0-16,-1 1-2 16,-1-3 1-16,1-1-1 15,-1 0 0-15,-2-4 0 0,0 1-1 16,0-9 0-16,-2 1-1 15,-3-7 0-15,0-3 1 0,0-7-1 16,3-3 0-16,-4-7 0 16,3-5 0-16,1-6 0 15,2-9 1-15,-2 12-1 16,2-12 2-16,0 0-2 16,0 0 0-16,0 0 0 0,0 0 0 15,0 0 0-15,0 0 0 16,0 0 0-16,0 0 0 15,0 0 0-15,0 0 0 16,0 0 0-16,0 0 0 16,0 0 0-16,0 0 0 15,0 0 0-15,0 0 0 0,0 0 0 16,0 0 0-16,0 0 0 16,0 0 0-16,0 0 0 15,0 0 0-15,0 0 0 0,0 0 0 16,9 0 0-16,7-1 0 15,4-7 0-15,10 0 0 16,7 1 0-16,12-2 0 0,12-2 0 16,15-1 0-16,9 0 0 15,9 2 0-15,15-2 0 16,8-2 0-16,13 2 0 0,3 4 0 16,7-1 0-16,6 2 0 15,12 2 0-15,3-3 0 16,3 6 0-16,5 0 0 15,5-1 0-15,8 0 0 16,9 3 0-16,0-4 0 16,6 1 0-16,11 1 0 15,3-4 0-15,9 5 0 0,8-4 0 16,1 2 0-16,4-4 0 16,6 2 0-16,4 0 0 15,1-4 0-15,2 2 0 0,7-2 0 16,-3-2 0-16,5 2 0 15,3-1 0-15,-1 0 0 16,0 3 0-16,-4-3 0 0,4 2 0 16,-9 3 0-16,-2-2 0 15,-2 5 0-15,-6-2 0 16,1-1 0-16,-4 4 0 0,1-2 0 16,1 3 0-16,-1-3 0 15,1 3 0-15,-3 0 0 16,-1 0 0-16,-1 7 0 15,-7-2 0-15,-9 3 0 16,-4 2 0-16,-6 3 0 16,-7-1 0-16,-10-2 0 15,-10-3 0-15,-8 1 0 0,-6 1 0 16,-9-2 0-16,-9-1 0 16,-16-1 0-16,-11-5 0 15,-14 3 0-15,-14-3 0 0,-14 0 0 16,-18 0 0-16,-16-3 0 15,-13 0 0-15,-10-2 0 16,-5 5 0-16,-16 0 0 0,7-4 0 16,-7 4 0-16,0 0 0 15,0 0 0-15,0 0 0 16,-5-6 0-16,-8-1 0 0,-2 0 0 16,-7-5 0-16,2-21-51 15,-9 15-43-15</inkml:trace>
  <inkml:trace contextRef="#ctx0" brushRef="#br1" timeOffset="294815.4542">21754 2876 214 0,'0'0'6'16,"16"-7"4"-16,1 1 2 15,13 6 4-15,7-4 1 0,18 4 3 16,9-3 1-16,14 3 2 15,8 0-6-15,7 0 0 16,-1 6-2-16,0-6-3 16,7 4-2-16,-10-4 0 0,1 3-3 15,-3-3 0-15,-2 0-1 16,-11-3-1-16,1 0 0 16,-11 2-2-16,-4-2 0 15,-13 0 0-15,-13 3-2 16,-4 0 1-16,-7 0-1 0,-8 7-2 15,-7 3-1-15,-4 7 2 16,-4 10-1-16,-2 16 0 16,-5 9 0-16,-6 15 1 0,-6 10 0 15,-2 17 1-15,-1 8 0 16,-3 9 0-16,-4 3 0 16,9 2 1-16,2 5-1 15,1 0-1-15,1 7 0 0,7-2 2 16,2 8 0-16,-2 2 0 15,5 1 1-15,-4-1-1 16,1-3 1-16,-3 1 0 16,5-8 3-16,-7-5 0 15,7-6 0-15,-6-6-1 0,-1-3 2 16,-1-7-7-16,-1-2 0 16,-2-3 0-16,4-5 0 15,0-5 0-15,-3 1 0 16,3-9 0-16,1-4 0 0,4-6 0 15,2-5 0-15,1-10 0 16,1-6 0-16,3-13 0 0,0-5 0 16,0-11 0-16,0-4 0 15,0-12 0-15,0 0 0 16,0 0 0-16,0 0 0 16,0 0 0-16,3-12-8 0,-3 12-13 15,7-21-9 1,-2 14-11-16,-1-8-9 0,-4 15 1 15,11-14 5-15,-11 14 7 16,0 0 10-16,0 0 10 16,0 0 12-16,0 0 15 0,0 0 8 15,-11 0-6-15,4 12-54 16,-5-8-8-16</inkml:trace>
  <inkml:trace contextRef="#ctx0" brushRef="#br1" timeOffset="295866.2566">11495 3171 292 0,'0'0'5'0,"0"0"5"16,2-9 4-16,-2 9 0 15,3-8 0-15,-3 8 0 0,0 0 2 16,2 9 1-16,-2 19-6 16,0 15-2-16,0 20-4 15,0 19-1-15,0 19 1 0,0 18 0 16,0 12 0-16,0 8-1 15,3 12 1 1,0-2 1-16,-3 5 2 0,0-2-1 16,2 5 0-16,-2-3 1 15,3 2-2-15,-3-7 1 16,0-3 0-16,0-5-1 0,2-6-6 16,-2-5 0-16,0-8 0 15,0-11 0-15,0-9 0 16,0-9 0-16,0-7 0 15,0-11 0-15,0-15 0 0,0-11 0 16,0-8 0-16,-2-10 0 16,2-6 0-16,-3-6 0 15,3 2 0-15,-2 1 0 0,2 0 0 16,-3 2 0-16,0 0 0 16,1-2 0-16,2-3 0 15,-3-1 0-15,1-4 0 16,2-7 0-16,0-7 0 0,0 0 0 15,0 0 0-15,0 0 0 16,0 0 0-16,0 0 0 16,-5 11 0-16,5-11 0 15,0 0 0-15,-2 13 0 16,2-13 0-16,-5 10 0 0,5-10-5 16,-2 10-15-16,2-10-8 15,0 0-20-15,0 0-27 16,0 0-11-16</inkml:trace>
  <inkml:trace contextRef="#ctx0" brushRef="#br1" timeOffset="296501.6151">10859 3688 376 0,'0'0'7'16,"0"0"2"-16,0 0 2 15,0 0 1-15,0 0 0 16,0 0 0-16,0 0-1 0,0 0 0 16,0 0-5-16,0 8-4 15,0 4-1-15,0 3-1 16,2 0 0-16,-2 4 0 0,0 4 0 16,1-1-1-16,3-2-1 15,-1-3-6-15,-3-5-13 16,0-12-44-16,3 11-16 15</inkml:trace>
  <inkml:trace contextRef="#ctx0" brushRef="#br1" timeOffset="296830.8614">10872 3425 381 0,'0'0'5'15,"0"0"0"-15,0 0 1 16,-11 0 0-16,11 0 1 16,-8 0 0-16,8 0 0 0,-11 8 1 15,11-8-4-15,-8 9 0 16,8-9-2-16,0 17 1 16,0-17 0-16,15 7 0 0,-3-7 0 15,8-3 0-15,-3-4 0 16,1-7 1-16,-1 5-1 15,-2-6 0-15,-5-2 0 16,-7 3-1-16,-3 1-1 0,-10 3 0 16,-8 2 0-1,-2 8-2-15,0 3-2 0,-1 7-9 16,-2 2-19-16,-7 10-50 16,23 3-2-16</inkml:trace>
  <inkml:trace contextRef="#ctx0" brushRef="#br1" timeOffset="298464.6071">10229 4305 115 0,'0'0'6'0,"0"0"4"16,0 0 8-16,0 0 5 15,0 0 5-15,-4-7 2 16,4 7 3-16,0 0 0 16,0 0-5-16,-8-10-6 0,8 10-5 15,0 0-4-15,0 0-4 16,0 0-4-16,0 0-2 16,16 5 0-16,-2-2-1 15,10 1 1-15,6-1 2 0,11-1 0 16,6-2-1-16,13 0 1 15,7 0-1-15,7 0-1 16,11-5 0-16,4 3-1 16,8 0 0-16,8-1-1 15,6 1 2-15,6-4-3 0,12 1 1 16,6 0 1-16,12-3-1 16,9-1 0-16,8-1 0 15,10 0 0-15,8-2 0 0,6-1 0 16,12 1 0-16,4-2 0 15,4 1 0-15,1 1 0 16,13-1 0-16,0 1-1 16,7 2 1-16,3 0-1 15,7 2 1-15,-1-1-1 16,8 4 0-16,0-1 1 0,3 5-1 16,-3-2 0-16,0 1 0 15,1-2 0-15,-1 0 1 16,0 2-1-16,-5-4 0 0,-2 4 0 15,-5-4 0-15,4 2 0 16,-7-4 0-16,-8 3 0 16,1 2 0-16,-5 2 0 15,-8 1 0-15,3-3 0 0,-5 0 0 16,-5 1 1-16,0 2-1 16,-5 0 0-16,-10 0 1 15,-1 2-1-15,-9-2 0 16,-9 3 0-16,-4 1 0 0,-12 2 0 15,-9-4 0 1,-9 3 1-16,-6 0-1 0,-8-5 0 16,-11 6 0-16,-4-6 1 15,-10 0-1-15,-5 0 0 0,-6 0 1 16,-8 0-2-16,-3 0 1 16,-13 0 0-16,-3 0 0 15,-4 0 1-15,-8 0-2 16,1 0 2-16,-9-4-1 0,-2 4 0 15,4-2 0-15,-10 2 0 16,5 0 0-16,-7 0 0 16,4-2 1-16,-6-1-1 15,-4 3 1-15,1-5 0 0,-4 5 0 16,-2-2 0-16,-1-1 1 16,1 3-1-16,1 0 0 15,1 0 0-15,0 0 0 16,4 0-1-16,-1 0 1 0,4 0-1 15,1 3 1-15,-1-1-1 16,2-2 1-16,0 3 0 16,0-1 0-16,1-2 1 15,-2 0 0-15,1 3 0 16,-1-3 0-16,-6 2 0 0,3-2 0 16,-4 0 0-16,-3 0-1 15,-2 2 0-15,-4-2 1 16,-4 0-2-16,-8 0 1 0,12 0 0 15,-12 0-1-15,0 0 1 16,12 0-1-16,-12 0 0 16,0 0 0-16,0 0 0 15,0 0-1-15,0 0-2 0,8 8-3 16,-8-8-9-16,0 0-36 16,0 0-33-16,0 0-2 15</inkml:trace>
  <inkml:trace contextRef="#ctx0" brushRef="#br1" timeOffset="299697.7013">10799 4566 351 0,'0'0'6'0,"0"0"5"15,0 0 1-15,-2-8 3 16,2 8 1-16,0 0 1 0,-5-10 1 16,5 10-1-16,0 0-7 15,0 0-3-15,0 0-3 16,-5 15-2-16,5 2-1 16,0 5-1-16,0 4-1 0,0 1 1 15,0 2 2-15,2 1-1 16,-2-3 0-16,5-5 1 15,-2-2-1-15,1-3 0 16,-4-1 1-16,5-7-2 16,-5 2-1-16,0-11-1 0,6 9-4 15,-6-9-5-15,0 0-14 16,0 18-50-16,0-18-9 16</inkml:trace>
  <inkml:trace contextRef="#ctx0" brushRef="#br1" timeOffset="300913.8411">10746 5457 410 0,'0'0'6'16,"0"0"2"-16,0 0 2 16,0 0 2-16,-2-10 2 0,2 10 0 15,0-17 1-15,0 8 0 16,6-5-8-16,3 2-7 16,1 2 0-16,4-2 0 15,4 2 0-15,3 0 0 0,-1 6 0 16,4-2 0-16,-4 6 0 15,0 0 0-15,-3 3 0 16,1 7 0-16,-6 0 0 16,1 4 0-16,-11 1 0 15,-2 5 0-15,-2 0 0 0,-6 2 0 16,-7-2 0-16,0 2 0 16,-4-2 0-16,1 0 0 15,-1-2 0-15,0-1 0 16,5-5 0-16,1-2 0 0,6-6 0 15,7-4 0-15,-7 11 0 16,7-11 0-16,0 0 0 16,12 2 0-16,3-2 0 15,2-2 0-15,10-4 0 16,1 1 0-16,2 1 0 0,2-1 0 16,-2 0 0-16,-3 0 0 15,-4 0 0-15,-4 5 0 16,-1 0 0-16,-8 0 0 0,-10 0 0 15,13 0 0-15,-13 0 0 16,0 0 0-16,0 0-20 16,0 10-67-16,0-10-3 0</inkml:trace>
  <inkml:trace contextRef="#ctx0" brushRef="#br1" timeOffset="301613.7016">10839 6260 450 0,'0'0'4'0,"0"0"1"15,0 0 2-15,0-11 0 16,0 11 0-16,0-7 1 0,0 7-1 15,10-10 1-15,-10 10-4 16,12-12-2-16,0 7 0 16,3 0-2-16,0 3 0 15,5-1 0-15,-2 3 0 16,2 0 0-16,-3 0-2 0,-2 3 1 16,-3 2 0-16,-12-5 0 15,12 19 0-15,-12-9 0 16,-2 2 0-16,-8 4 0 15,1-4 0-15,-4 3 1 0,1-1-1 16,-1 1 0-16,1-5 0 16,2-2 0-16,10-8 0 15,-5 12 1-15,5-12-1 0,5 6 1 16,7-4-1-16,4-2 2 16,-2 0-1-16,6 0 0 15,-1 2 1-15,2-2-1 0,-6 4 0 16,0-3 0-16,-3 2 0 15,-2 2 0-15,-10-5 0 16,4 12-1-16,-4-12 1 16,-4 18 0-16,-9-9 0 15,-4 3 0-15,-3 0 1 0,-7-1-1 16,-1 2 0-16,-2-4-1 16,-2 2-4-16,7 1-5 15,-4-10-30-15,9 1-43 16,2-3-1-16</inkml:trace>
  <inkml:trace contextRef="#ctx0" brushRef="#br1" timeOffset="303245.7163">10030 5130 206 0,'0'0'6'0,"0"0"3"15,-10-5 2-15,10 5 1 16,0 0 0-16,0 0 1 15,0 0 1-15,0 0 0 0,0-10-4 16,18 7-3-16,7 3-2 16,5-2 1-16,10 1-2 15,7 1 1-15,11-5-2 16,5 4 0-16,10 1-1 16,7 0 0-16,2-3-1 15,10 3 0-15,2-2 0 0,6-1 0 16,4 3 0-16,10-4-1 15,0 1 1-15,4-2 0 0,5-3 0 16,4 4 0-16,2-4 0 16,6 1 0-16,6 2-1 15,-3 0 1-15,0-3-1 16,4 6 0-16,2-2 0 0,1 1 0 16,-1-2 0-16,-1 2 0 15,5 0 0-15,-5-1 0 16,5 1 0-16,0 0 0 15,4-1 0-15,-3 0 0 0,0 3 0 16,1-2 0-16,-2 3 0 16,2-2 0-16,1 2 0 15,-3 0 0-15,-2 0 0 16,-2 0 0-16,3 0 0 16,-5 0 0-16,0 0 0 0,-1 0 1 15,1 0-1-15,0 0 0 16,-6 0 0-16,6 0 0 15,-1 2 0-15,-1-2 0 16,-1 3 1-16,2-3-1 0,-1 1 0 16,-6-1 0-16,-2 0 0 15,0 0 0-15,-2-1 1 16,1-2-1-16,-7 1 0 16,1-1 0-16,-11 0 1 0,8-1-1 15,0-1 0-15,-9 0 0 16,0 2 0-16,-2-1 0 15,-2 1 0-15,1-2 0 16,5 3 0-16,-11-1 0 0,3 1 0 16,0-3 0-16,-7 3 0 15,4-1 0-15,0 1 1 16,-7-4-1-16,3 4 0 16,-4 0 0-16,-1 0 0 0,-1-1 1 15,9 0-1-15,-9 1 0 16,-2-4 1-16,2 5-1 15,-2 1 0-15,3-3 0 16,0 1 2-16,1 2-2 0,-2 0 0 16,0 0 0-16,2 0 0 15,-3 0 1-15,2-4-1 16,-3 4 2-16,-2-2-2 0,-3 2 0 16,0-6 0-16,-5 5 0 15,-3-2 0-15,-2 1 0 16,-4-1 0-16,1 0 0 15,-4 1 0-15,-3-3 0 0,-2 3 0 16,-1-1 1-16,-2 3-1 16,-2-2 0-16,0 2 0 15,-6 0 0-15,-9 0 0 16,2 0 0-16,-5 0 0 16,-7 0 0-16,-8 0 1 0,-2 0 0 15,-9 0 1-15,-7-3-1 16,2 1 0-16,-1 2 0 15,1-2 0-15,-1 2 1 16,6-3-2-16,-4 3 0 0,6-3 0 16,-2 1 1-16,5 2 0 15,-4-2 1-15,0 2-1 16,1 0 0-16,-3 0 0 0,-2 0 1 16,-1 0-1-16,-3 0-1 15,-9 0-6-15,16 0-19 16,-7 2-46-16,-9-2-4 15</inkml:trace>
  <inkml:trace contextRef="#ctx0" brushRef="#br1" timeOffset="304898.2785">10128 5932 308 0,'0'0'2'0,"0"0"1"16,0 0 0-16,0 0 2 15,11-9 1-15,0 6 1 0,6 3 1 16,4 0 3-16,8 0-2 16,4 0 2-16,6 0 1 15,11 0-2-15,2 0 0 16,8 0-1-16,7-3-1 16,6 2-1-16,8-2-2 15,4 0 0-15,7-2-1 0,5 3-1 16,2-3-1-16,8 3-1 15,0-1 1-15,7-2-1 16,3 0 0-16,5 3-1 0,2-1 1 16,0 1-1-16,3 0 0 15,3-1 0-15,-1 1 0 16,0-1 1-16,-2 3-1 16,-1-3 1-16,4 1-1 15,2 0 1-15,-1-1 0 16,4 1 0-16,-4-1 0 0,7 1 0 15,-2 2 0-15,3-4 0 16,-2 4 0-16,5 0 0 0,-3 0 0 16,-5 0-1-16,2 0 1 15,-1 0-1-15,-1 0 0 16,1 4 1-16,-1-4-1 16,-5 0 0-16,3 2 0 0,-1 1 1 15,1-1-1-15,-2-2 1 16,-1 0-1-16,0 0 1 15,-5 0-1-15,6 0 1 16,-6-5-1-16,1-1 0 0,-4 3 1 16,6 0-1-16,-3-5 1 15,-1 5-1-15,3-1 1 16,-5 1-1-16,1-2 1 16,1 2-1-16,3-1 1 15,-7 1-1-15,3-2 1 0,-3 3-1 16,5-1 1-16,-4-1-1 15,-1 4 1-15,0 0-1 16,-3 0 1-16,5-3-1 0,-2 3 0 16,1 0 1-16,-6 0-1 15,2-3 1-15,4 3-1 16,-7 0 1-16,5 0-1 0,-4 0 1 16,1 3-1-16,-3-3 1 15,2 3-1-15,-6 1 0 16,-2-1 1-16,-2-3-1 15,-2 0 0-15,-2 2 1 16,-4-2-1-16,0 0 0 0,3 0 0 16,-2 0 0-16,-3 0 0 15,3 0 1-15,-3 0-1 16,0 3 0-16,4-1 0 16,-8-2 0-16,1 3 0 15,-1-3 0-15,-4 4 0 0,-3-4 0 16,-3 6 0-16,-6-6 0 15,-2 0 0-15,0 0 0 16,-7 0 1-16,-3 0-1 0,-3 0 0 16,-1-3 1-16,-3 3-1 15,0 0 1-15,-4 0-1 16,1 0 1-16,3 3 0 0,-2-3 0 16,-2 2-1-16,1 1 0 15,-3 1 1-15,-5-4 0 16,-7 3 0-16,-2-3 1 15,-8 0 0-15,-4 0 0 16,-7 0 0-16,2 0 0 16,-2 0 1-16,-2 0-3 0,2-3 0 15,0 0 0-15,0 3 0 16,-2-1 0-16,-3-2 0 16,-2 3 0-16,-9 0 0 0,10-2 0 15,-10 2 0-15,0 0 0 16,0 0 0-16,0 0-3 15,0 0-8-15,0 5-26 16,-10-1-47-16,-7 4-3 0</inkml:trace>
  <inkml:trace contextRef="#ctx0" brushRef="#br1" timeOffset="307111.9785">10200 7045 301 0,'0'0'5'0,"0"0"3"15,0-10 4-15,0 10 1 16,0 0 1-16,-8-10 2 0,8 10 0 16,0 0-1-1,-7-10-6-15,7 10-3 0,-2 10-3 16,2 7-1-16,0 8-2 15,0 7 0-15,-3 5 0 16,3 14 1-16,0 0 0 16,0 4 0-16,0-1 0 15,0 3 0-15,0-5 0 0,0-2-1 16,0-3 0-16,-2-8 1 16,2 1-1-16,-2-8 0 15,-1-7 0-15,3-3 1 0,0-4-1 16,-2-3 0-16,2-6 1 15,0-9-1-15,0 13 1 16,0-13-1-16,0 9 1 0,0-9-1 16,0 8 1-16,0-8-1 15,0 0 0-15,0 12 0 16,0-12 0-16,0 0 0 16,2 11 0-16,-2-11 0 15,10 7 0-15,-10-7 0 0,17 11 0 16,0-10 1-16,6 4-1 15,8-2 0-15,7 0 1 16,10-1-1-16,9 0 0 16,8 1 1-16,9-1 0 0,11-2 1 15,4 5-2-15,6-2 1 16,6 0 1-16,6-3-1 16,0 4 2-16,7-4-1 15,3 3 1-15,5-1 0 0,7-2 0 16,8 0 0-16,2 0-1 15,8 0 2-15,7 0-2 16,8 0 1-16,4 0-1 0,4-2 0 16,3-1 0-16,6 3 0 15,5-4 0-15,2 4 0 16,4-6-1-16,1 6 0 16,3-5 0-16,5 3 1 15,-1 2-1-15,6-3 0 0,-2-1 0 16,5 4 0-16,4-3 0 15,-5-2 1-15,0 2-1 16,2 2 0-16,0-5 1 0,-8 1-1 16,4 2 0-16,-4 0 0 15,-8 2 1-15,0 1-1 16,-8 0 0-16,-2 0-1 16,-3 0 1-16,-3 0 0 0,-4 1 0 15,-5 2-1-15,-3 2 1 16,-4-2-1-16,-7-1 2 15,-4 2-2-15,-4-4 0 16,-4 0 0-16,-2 0 0 0,-5 0 0 16,-4 0 0-16,-3-4 0 15,-3 2 0-15,3-1 0 16,-8-2 0-16,-2 1 0 16,-5 1 0-16,-3 0 0 15,-2 1 0-15,-5-3 0 0,-3 0 0 16,-5-2 0-16,-3 4 0 15,-2-2 0-15,-2-2 0 16,-5 2 0-16,-5 0 0 0,3 2 0 16,-5 2 0-16,-1-2 0 15,-3 0 0-15,2 3 0 16,-4 0 0-16,-3 0 0 16,2 0 0-16,-6 3 0 0,2-3 0 15,-8 3 0-15,-4-2 0 16,-2 2 0-16,-8-3 0 15,-2 2 0-15,-7-2 0 16,-8 0 0-16,5 0 0 16,-4 0 0-16,-1 3 0 0,-5-3 0 15,6 0 0-15,0 3 0 16,1-3 0-16,3 2 0 16,-2-2 0-16,2 0 0 15,-1 0 0-15,-1 2 0 16,-3-2 0-16,2 0 0 0,-4 0 0 15,-1 0 0-15,0 0 0 16,-1-2 0-16,-2 0 0 0,-1-1 0 16,-2 0 0-16,-1 1 0 15,0-1 0-15,0-1 0 16,-7-1 0-16,3 0 0 0,-11 5 0 16,14-7 0-1,-14 7 0-15,12-8 0 0,-12 8 0 16,13-4 0-16,-3-1 0 15,-10 5 0-15,20-6 0 16,-20 6 0-16,17-3 0 16,-7 0 0-16,2 2 0 0,1-2 0 15,-3 3 0-15,2-3 0 16,-1 1 0-16,1-1 0 16,0 1 0-16,1-1 0 15,-1 3 0-15,-3-4 0 16,-9 4 0-16,16-5 0 0,-16 5 0 15,14-6 0-15,-14 6 0 16,10-17 0-16,-4 8 0 0,-6-4 0 16,2-4 0-16,0-6 0 15,1-2 0-15,2-6 0 16,-5-10 0-16,5 0 0 0,-2-9 0 16,-1-2 0-16,0-5 0 15,1-4 0-15,-1-2 0 16,1 2 0-16,-3-4 0 15,0 5 0-15,0 3 0 16,0 0 0-16,-3 8 0 0,-2 1 0 16,3 7 0-16,-3 8 0 15,0 3 0-15,0 10 0 16,2 1 0-16,-1 7 0 16,4 12 0-16,-6-8 0 15,6 8 0-15,-15 6-14 0,-4 6-76 16,4 2-2-16</inkml:trace>
  <inkml:trace contextRef="#ctx0" brushRef="#br1" timeOffset="307962.0758">11468 6846 282 0,'0'0'6'0,"0"-9"4"16,0 9 3-16,-3-17 3 16,1 7 1-16,-3-2 2 15,2-1 3-15,-1 2 0 0,4 11-6 16,-11-14-4-16,11 14-4 15,0 0-2-15,-5 8-2 16,3 16-1-16,0 6-2 0,2 9-1 16,0 11 0-16,0 7 2 15,0 10 0-15,0 2 0 16,0 1 0-16,2-1 0 16,0-1 0-16,-2-8 0 15,3 4-1-15,-3-11 1 16,0-2-1-16,0-11-1 0,0-2 0 15,0-6 1-15,0-7-1 16,0-5 0-16,0-5 0 16,0-4 0-16,0-11 0 0,0 9-1 15,0-9-2-15,0 0-2 16,0 0-7-16,0 0-32 16,0 0-38-16,0 0-3 15</inkml:trace>
  <inkml:trace contextRef="#ctx0" brushRef="#br1" timeOffset="308527.2744">10771 7174 343 0,'0'0'6'16,"0"0"2"-16,0 0 4 15,0 0 0-15,0 0 0 0,0 0 0 16,0 0-1-16,-9 3 1 15,-1 10-5-15,4 6-3 16,-6 0-1-16,0 6-2 16,-1 3 2-16,-4-4-1 0,0 2 1 15,0-3-1-15,-3-3 0 16,3-3 0-16,6-4-1 16,-1-2 1-16,2-5-1 15,10-6 0-15,-10 8 0 16,10-8 1-16,0 0-2 15,10-5 1-15,4 1 0 0,4-5 0 16,9 0 0-16,3-2-1 16,5-1 1-16,5 3-1 0,-3 1 0 15,0 0 0-15,-4 6 0 16,-1-3 0-16,-12 3 0 16,0 2 0-16,-8 0 0 15,-12 0-1-15,12 5 0 0,-12-5-3 16,0 12-2-16,0-12-6 15,-12 12-8-15,2-4-15 16,10-8-39-16,-20 4-9 16</inkml:trace>
  <inkml:trace contextRef="#ctx0" brushRef="#br1" timeOffset="308767.8963">10804 7236 311 0,'0'0'10'16,"0"0"1"-16,0-9 3 15,0 9 5-15,-3-8 1 16,3 8-1-16,-2-10 0 15,2 10 0-15,0 0-8 0,0 15-2 16,0 4-2-16,5 8-3 16,3 8-2-16,-1 5 1 15,0 6 0-15,3-1 0 0,-3 0-1 16,6-2-1-16,-7-7 1 16,5-6-2-16,-3-3 1 15,-1-4-1-15,-2-3 1 0,0-6-2 16,-5-5-1-16,5-1-6 15,-5-8-14-15,0 0-60 16,0 0-2-16</inkml:trace>
  <inkml:trace contextRef="#ctx0" brushRef="#br1" timeOffset="311630.1275">15627 2900 354 0,'0'0'6'0,"0"0"4"15,-3-10 4-15,3 10-1 16,0 0-1-16,0 0 1 15,-7-2-1-15,2 10 1 0,-2 16-6 16,1 16-3-16,1 12-3 16,0 17 0-16,1 18 1 15,-1 9-1-15,2 14 2 16,3 7 0-16,0 9 1 0,0 2 0 16,0 2 1-16,4 1-1 15,-4 2 2-15,0 6 0 16,0 0 0-16,0 2 1 15,-4 3-7-15,-2 2 0 16,-1 2 0-16,0-2 0 0,0 3 0 16,-6 5 0-16,3-3 0 15,-7 0 0-15,5-2 0 16,0-1 0-16,-3-4 0 16,2-3 0-16,2-10 0 15,2-4 0-15,2-3 0 0,2-6 0 16,2-4 0-16,-2-7 0 15,0-1 0-15,2-2 0 16,-4-7 0-16,2-2 0 16,-5-7 0-16,0-5 0 0,-2-10 0 15,4-5 0-15,0-14 0 16,1-7 0-16,3-10 0 0,-1-10 0 16,1-7 0-16,2-5 0 15,0 2 0-15,-1-2 0 16,0 3 0-16,1-4 0 15,0 7 0-15,0 1 0 16,-2-5 0-16,3-1 0 0,-2 2 0 16,1-10 0-16,2 2 0 15,0-10 0-15,-2 10 0 16,2-10 0-16,0 0 0 16,0 0 0-16,0-12 0 0,0-1 0 15,4-2 0 1,-1-7 0-16,6-8-33 0,1-2-58 15,-2-13-4-15</inkml:trace>
  <inkml:trace contextRef="#ctx0" brushRef="#br1" timeOffset="312579.3323">12602 3391 399 0,'0'0'6'0,"0"0"2"16,0-12 2-16,0 2 1 15,0 3 1-15,0-3 1 0,0 0 1 16,0 2 0-16,0 8-6 15,-11-2-3-15,2 7-1 16,-7 17-1-16,2 6-2 16,-2 10-1-16,-3 3-1 0,1 6 1 15,6 4-1-15,3-1 1 16,5-5-1-16,4-5 0 16,6-9 1-16,6-4 1 15,6-6 0-15,1-8 0 16,6-9 0-16,0-4 2 15,5-3-3-15,-5-11 0 0,-1-9 0 16,-2-2 0-16,-3-6 0 16,-8-9 0-16,-6-1 0 0,-5-5 0 15,-7 1 0-15,-7 3 0 16,-4 8 0-16,-7 4 0 16,2 5 0-16,-3 13 0 15,1 7 0-15,0 5 0 0,7 8 0 16,1 3 0-16,6 9 0 15,9 3 0-15,2 2 0 16,11 0 0-16,6-2 0 16,5 0 0-16,8 0 0 0,7-3 0 15,4-11-10-15,5 4-33 16,2-3-42-16,-6-4-3 16</inkml:trace>
  <inkml:trace contextRef="#ctx0" brushRef="#br1" timeOffset="312767.9454">13094 3792 439 0,'0'0'3'16,"0"0"1"-16,0 15 1 15,-5-2-1-15,3 1 1 16,-4 7 0-16,-1 4-1 0,-1-3-4 15,6 4-27-15,-3 1-53 16,3-7-2-16</inkml:trace>
  <inkml:trace contextRef="#ctx0" brushRef="#br1" timeOffset="313914.4424">14071 3604 308 0,'0'0'8'16,"0"0"6"-16,2-9 3 0,-2 9 1 16,0-18 4-16,0 8 1 15,-2-5 1-15,-1-3 0 16,-6 6-6-16,0-3-6 15,-3 6-3-15,0 2-2 0,-5-1 0 16,-9 8-7-16,4 2 0 16,-6 5 0-16,0 8 0 15,-6 3 0-15,2-1-2 16,8 8 0-16,1-3 1 16,3 3-1-16,8-1 0 15,10 2 2-15,2-3-1 16,5-2 1-16,11-4 0 0,7-1 1 15,4-7 0-15,3-2 0 16,0-1 0-16,5-6 0 16,-4 0 0-16,-1-8 1 0,-2 0 0 15,-7 2-2-15,-5-8 0 16,-3 5 0-16,-5-3 0 0,-4-3 0 16,1 5 0-16,-5-4 0 15,0 3 0-15,0 1 0 16,0 10 0-16,-2-15 0 15,2 15 0-15,0 0 0 16,-5-7 0-16,5 7 0 0,0 0 0 16,0 0 0-16,0 0 0 15,0 0 0-15,0 0 0 16,0 0 0-16,0 0 0 16,0 0 0-16,0 0 0 0,0 0 0 15,0 0 0 1,0 0 0-16,0 0 0 0,0 0 0 15,0 0 0-15,0 0 0 16,0 0 0-16,0-10 0 16,0 10 0-16,0-15 0 0,2 3 0 15,1-3 0-15,-1-2 0 16,1-6 0-16,2-7 0 0,-5-1 0 16,0-10 0-16,0-2 0 15,-8-2 0-15,3 0 0 16,-2 0 0-16,0 3 0 15,-4 5 0-15,4 5 0 16,-2 9 0-16,4 11 0 0,5 12 0 16,-11-2 0-16,6 11 0 15,5 22 0-15,0 8 0 16,0 6 0-16,2 12 0 16,9 2 0-16,4 6 0 15,-1-3 0-15,9-6 0 0,4-6 0 16,1-6 0-16,2-9 0 15,2-4 0-15,-1-5 0 16,2-6 0-16,0-6 0 16,-6 10-58-16,5-17-32 0</inkml:trace>
  <inkml:trace contextRef="#ctx0" brushRef="#br1" timeOffset="315229.6511">16853 3202 407 0,'0'0'6'0,"0"0"2"16,5-11 2-16,-5 11 0 15,0 0 0-15,0 0 1 16,0 0 0-16,0 14 0 16,-16 6-5-16,-1 10-3 15,-8 7-1-15,-2 3 0 16,-3 4-1-16,-5-2 0 0,5-4-1 16,-2-6 0-16,1 2 0 15,3-11 0-15,2-1 0 16,0-7 1-16,5-2-1 0,2-4 1 15,3-1 1-15,2-8 0 16,4 0-1-16,10 0 1 16,-13-23 1-16,11 6-3 0,2-3 0 15,2-5 0-15,3 0 0 16,5-2 0-16,3 3 0 16,4 1 0-16,5 5 0 15,4 6 0-15,4 3 0 16,6 7 0-16,4 2 0 0,0 7 0 15,4 8 0-15,4 1 0 16,-6 10 0-16,1-2 0 16,-2 1 0-16,-6 5 0 15,0-5 0-15,-5-3 0 16,-3-3 0-16,0 3 0 0,-4-9-3 16,2 2-9-16,-2-5-20 15,-10 1-52-15,11-4-3 16</inkml:trace>
  <inkml:trace contextRef="#ctx0" brushRef="#br1" timeOffset="316760.4746">17959 2900 236 0,'0'0'6'0,"0"0"4"16,0 0 2-16,0 0 1 15,0 0-1-15,0 0 2 0,0 8 1 16,0 1 3-16,0 9-4 15,0 10-1-15,1 9-1 16,2 15 1-16,-3 14 0 16,5 14-2-16,-3 7-2 0,4 9-1 15,-1 6-2-15,2 7-2 16,-2-1-1-16,-2 2 1 16,-1 4 0-16,-2 0 2 15,0 7 0-15,-2 0 0 0,-4 8 0 16,0 3 1-16,-2 3 0 15,0-1-1-15,3 3-1 16,1-1 2-16,-1-5-2 16,5 1-5-16,-3-1 0 0,3 3 0 15,0-7 0-15,0 4 0 16,0-8 0-16,0 3 0 16,-2-2 0-16,2-10 0 0,0 0 0 15,-2-7 0-15,2-3 0 16,0-5 0-16,0-5 0 15,2-5 0-15,-2-2 0 16,0-5 0-16,0-7 0 0,0-7 0 16,-2-5 0-16,-5-4 0 15,3-10 0-15,-2-2 0 16,2-12 0-16,4-3 0 0,-2-7 0 16,-1-5 0-16,3-2 0 15,0-6 0-15,0 0 0 16,-2-2 0-16,2 3 0 15,-5 0 0-15,1 7 0 16,2 4 0-16,0 2 0 16,-4-1 0-16,6 4 0 0,-1-3 0 15,1-3 0-15,0-2 0 16,0-6 0-16,1 0 0 0,-1-15 0 16,4 15 0-16,-4-15 0 15,0 0 0-15,10-3 0 16,-3-9-10-16,-2 4-60 15,2-16-22-15,7-1-2 16</inkml:trace>
  <inkml:trace contextRef="#ctx0" brushRef="#br1" timeOffset="317682.9677">19319 3280 349 0,'0'0'6'0,"0"0"4"0,0-17 2 16,0 9 3-16,-3-5 0 15,-4-1 1-15,-4-4 1 16,2 1 0-16,-7 5-6 16,-5 2-3-16,-5 2-3 0,2 8-1 15,-1 5-3-15,-5 10 0 16,5 7 0-16,1 5-1 16,1 1 0-16,8 1 0 15,7 6 1-15,6-7 0 0,2 1-1 16,10-9 2-16,5 0-1 15,10-11 1-15,-1-1 0 16,3-8 0-16,3 0 0 16,-6-10 0-16,5-5 1 0,-4-4 0 15,-5-6-1-15,-8 0-2 16,-2 2 0-16,-2 1 0 16,-3 3 0-16,0 3 0 15,-5 7 0-15,0 9 0 0,0 0 0 16,4 15 0-1,1 2 0-15,2 8 0 0,6 5 0 16,-1-1 0-16,9 1 0 16,-1 2 0-16,2-5 0 15,7-19-53-15,1 15-34 0,-2-7-3 16</inkml:trace>
  <inkml:trace contextRef="#ctx0" brushRef="#br1" timeOffset="319361.3505">13260 3012 219 0,'0'0'4'0,"0"0"6"16,-10-7 3-16,10 7 4 15,0 0-2-15,0 0-1 16,-12-8 2-16,12 8 0 0,-8 12-4 16,3 3-3-16,0 8-2 15,-3 11 0-15,4 9 2 16,-1 8 0-16,0 8 2 0,2 12-2 16,3 3-2-16,3 6 0 15,4 0-1-15,0 7-2 16,1 3 0-16,2-4 0 15,-2 4 0-15,2-3 1 0,-6 4-1 16,-1-2 0-16,-3 2 0 16,0 1 0-16,0 0-1 15,-5-1 1-15,3 0-1 16,-8-2 1-16,2-1-1 0,-4 1 0 16,2-2 0-16,-3-3 0 15,4 5 1-15,-1-4 0 16,-4-1 1-16,6-3 0 15,-5 4 0-15,5-1 0 16,1-2-2-16,2-4-3 0,0 0 0 16,5 1 0-16,0-4 0 15,0-2 0-15,0 2 0 16,3-2 0-16,-1 0 0 0,3 4 0 16,-3-2 0-16,1 1 0 15,-1 1 0-15,1 0 0 16,-1 2 0-16,-2 1 0 15,0-4 0-15,0 3 0 0,0-2 0 16,0 0 0-16,0-3 0 16,0-2 0-16,-2 0 0 15,2-1 0-15,0-3 0 0,0-3 0 16,0-6 0-16,2 0 0 16,1-2 0-16,-1 1 0 15,1-10 0-15,-3 5 0 16,0-11 0-16,0 3 0 15,0-8 0-15,0-3 0 16,-3-7 0-16,3-4 0 0,-2-3 0 16,-1-8 0-16,-2-2 0 15,5-10 0-15,-7 12 0 16,7-12 0-16,-13 5 0 0,13-5 0 16,-12 0 0-16,12 0-10 15,-14 0 0-15,14 0 1 16,-16 5 2-16,16-5 3 15,-7 5 1-15,7-5 2 0,-5 10 1 16,5-10 2-16,-6 16 1 16,4-7 1-16,0-2 0 15,2 8 1-15,-3 0 0 16,3 5-1-16,0 0 0 0,0 2-1 16,-2-3-2-16,2 4-7 15,0-6-9-15,2-8-66 16,5 3-5-16</inkml:trace>
  <inkml:trace contextRef="#ctx0" brushRef="#br1" timeOffset="320842.8545">12049 2836 270 0,'0'0'9'0,"0"0"4"16,0 0 4-16,-9 0 1 15,9 0 2-15,0 0 1 16,0 0 3-16,0 0 1 0,0-12-7 16,13-6-4-16,6-2-3 15,8-7-1-15,5-11-1 16,3-6-1-16,7 1-3 16,1-6 0-16,2 8-1 0,-3 1-1 15,-3 0-1-15,-4 9 0 16,-5 7 1-16,-5 7-3 15,-10 5 0-15,-3 2 0 16,-12 10 0-16,12-10 0 0,-12 10 0 16,0 0 0-16,0 0 0 15,0 0 0-15,-7 8-7 16,7-8-3-16,-19 15-7 16,8-9-24-16,9 2-45 15,-8 1-1-15</inkml:trace>
  <inkml:trace contextRef="#ctx0" brushRef="#br1" timeOffset="321376.6225">12308 2083 372 0,'0'0'5'0,"0"0"3"16,0 0 1-16,-9-3 1 0,9 3 1 15,-3-7 0-15,3 7 1 16,0-20 1-16,7 5-4 16,5-2-2-16,9-5-3 15,4-3 0-15,3 0-1 16,6-2-1-16,0 7 1 0,1 5-3 15,-3 3 1-15,-4 4 0 16,-6 8-2-16,-5 10 1 16,-4 11 0-16,-8 6 0 15,-4 4-1-15,-2 7 1 0,-6 4 0 16,-6 2 0-16,-2 6 2 16,-2-5 0-16,2-3 0 15,-3-7 1-15,6-2 0 16,4-9-1-16,3-4 1 15,5-11 0-15,0-9-1 16,18 8-2-16,1-11 1 0,4-9-2 16,2-2-1-16,0 0 0 15,2-1 0-15,1 0 1 16,-4 1-2-16,-2 1 1 16,1 4-2-16,-11 2 0 0,3-1-2 15,-7 0-6-15,2 8-19 16,5-1-54-16,-15 1-1 15</inkml:trace>
  <inkml:trace contextRef="#ctx0" brushRef="#br1" timeOffset="321926.1079">12740 1942 344 0,'0'0'6'0,"0"-17"2"0,3 6 3 16,-3 11 1-16,13-16 1 16,-6 8-1-16,5-1 1 15,8-2 0-15,5 11-5 0,0 0-3 16,5 5-1-16,-2 4-2 16,-2 5 0-16,-1 1 0 15,-2 2-2-15,-9 2 1 16,-1-1 0-16,-3 3 0 0,-5-4 0 15,-5-3 0-15,0-2 0 16,-3 1-1-16,-6-4 1 16,-1 1 0-16,-3-2 0 0,-1-6 0 15,-5 1-1-15,5-3 1 16,1-8 0-16,4-4 1 16,2-13-1-16,4-1 0 15,3-10 0-15,0 6 0 0,5-7 0 16,2 2 0-16,3 6-1 15,0 0 0-15,2 11-2 16,0 4-4-16,4 5-10 16,-7 7-31-16,4-1-36 15,-1 3-3-15</inkml:trace>
  <inkml:trace contextRef="#ctx0" brushRef="#br1" timeOffset="322251.4982">13158 1736 335 0,'0'0'7'16,"0"0"2"-16,0 0 1 15,-4-2 3-15,4 2 0 16,-16 0-2-16,16 0 2 0,-14 14-1 16,6-3-6-16,3 3-2 15,2-1-2-15,3 2 1 16,5-3-3-16,3 1 2 15,7-6 0-15,5-2-1 16,0-5 1-16,2 0 0 0,2-8 1 16,2-1-1-16,-9-6 0 15,0-2 0-15,-7 1 0 16,-4 2 0-16,-6 1-1 0,-8 1 0 16,-7 2-1-16,-5 3-1 15,-5 4-2-15,0 3-7 16,2 0-17-16,2 12-51 15,3-9-5-15</inkml:trace>
  <inkml:trace contextRef="#ctx0" brushRef="#br1" timeOffset="322443.0496">13292 1464 366 0,'0'0'6'0,"0"0"-1"0,0 0 1 0,0 0 0 16,0 0 0-16,0 8-1 15,0-8 1-15,6 20 0 16,1-1-1-16,3 5-2 16,3 10-1-16,-1-2-6 15,5 4-17-15,0 6-33 0,1-15-21 16,-3-7-6-16</inkml:trace>
  <inkml:trace contextRef="#ctx0" brushRef="#br1" timeOffset="322577.2023">13392 1610 357 0,'0'0'5'0,"0"0"2"16,0 0 0-16,0-9 1 16,0 9 0-16,8-11 0 0,-8 11-1 15,16-15-4-15,0 9-32 16,2-3-46-16,-2 0-6 16</inkml:trace>
  <inkml:trace contextRef="#ctx0" brushRef="#br1" timeOffset="323112.1092">13993 2472 394 0,'0'0'8'0,"0"0"2"16,-5-15 4-16,5 15 0 0,-3-17 2 15,3 4 0-15,3-1 1 16,6-7 1-16,9-1-14 15,5-2-4-15,7-1 0 16,5-3 0-16,4-1 0 0,2 2 0 16,1 0 0-16,-1 4 0 15,-2 0 0-15,-7 7 0 16,-11 3 0-16,0 4 0 16,-8 4 0-16,-13 5-4 0,0 0-10 15,0 0-23-15,0 0-50 16,-13 12-3-16</inkml:trace>
  <inkml:trace contextRef="#ctx0" brushRef="#br1" timeOffset="323559.2397">14272 1780 429 0,'0'0'5'0,"0"0"1"16,0 0 1-16,0 0 1 16,0-12 1-16,0 12 1 0,12-12 0 15,-2 2 0-15,5-2-4 16,6 2-1-16,0-2-3 16,7 5 2-16,-1-1-4 15,-2 3 0-15,3 5 0 16,-7 0 0-16,0 10 0 0,-5 5 0 15,-6 4 0-15,-2 8 0 16,-8 6-2-16,0 1 2 16,-5 8-1-16,-4-4 1 15,-2 4-1-15,-2-6 1 0,2 2-1 16,0-6 1-16,7-7 0 16,-1-5-1-16,5-8 1 15,0-12 0-15,7 8 0 0,6-8 0 16,2-10 0-16,5-2 1 15,2-6 0-15,2-2-1 16,-1-2 0-16,2 2-2 16,-2 1-4-16,-2 2-7 0,-5 1-34 15,-2 6-40-15,-6 0-1 16</inkml:trace>
  <inkml:trace contextRef="#ctx0" brushRef="#br1" timeOffset="323791.9022">14714 1518 425 0,'0'0'3'0,"0"0"1"0,0 0 2 16,0 0-1-16,5 8 1 15,-3 1 3-15,9 14 0 16,5 4 1-16,0 5-4 15,5 6-1-15,2 4-3 0,5 2-3 16,-8 4-10-16,5-24-66 16,-8 18-10-16</inkml:trace>
  <inkml:trace contextRef="#ctx0" brushRef="#br1" timeOffset="324190.9738">14819 1773 388 0,'0'0'5'0,"0"0"1"16,-8-13 0-16,8 13 0 16,-3-14 1-16,3 2 0 0,0 2 0 15,5 0-1-15,6 1-4 16,1-2-1-16,1 4-1 16,2-1 0-16,0 5 0 15,-1 0 0-15,4-1 1 16,-3 2 1-16,2-1 1 0,-2 3 0 15,0 0 1-15,0 0 1 16,0 5-1-16,1 0 0 0,3 3 0 16,-8-2-2-16,5 3 0 15,-6 0-1-15,-1 2 0 16,-9-11 0-16,9 14-1 16,-9-14 1-16,0 8-1 0,0-8 2 15,-18 5-1-15,6-5-1 16,1 0 1-16,-2-8-1 15,5 3 1-15,-1-2-1 16,2-3-1-16,5-2-3 16,2 4-3-16,0 8-9 15,6-12-13-15,-6 12-20 0,14-13-37 16,-2 6-4-16</inkml:trace>
  <inkml:trace contextRef="#ctx0" brushRef="#br1" timeOffset="324778.7023">15298 1526 365 0,'0'0'6'0,"0"0"0"15,0 0 2-15,0 0 0 16,-5-3 0-16,5 3 1 16,-9 0 1-16,9 0-1 0,-16 8-4 15,16-8-1-15,-14 20 1 16,2-7-1-16,0 6 0 16,6-1 0-16,4 1-1 15,2-4 0-15,7-3 0 16,8-7 1-16,-15-5-6 15,16 0 1-15,-8-3-1 0,3-2 0 16,-4-4 0-16,5-1 0 16,-4 0 0-16,0-3 0 15,-2-1 2-15,2 1-1 16,0 1 1-16,-4 0 0 0,2 1-1 16,-4 2 0-16,-2 9 0 15,10-13 0-15,-10 13 1 16,8-5-1-16,-8 5 1 15,12 0-1-15,-12 0 1 0,16 3 0 16,-7-1 0-16,3 1 1 16,1-1-2-16,6 1 2 15,-1-3 0-15,0-3-1 16,-1-4 1-16,1 0 0 0,-1-4-1 16,-2-1 1-16,-4-2 1 15,-1 1-2-15,0 0 0 16,-4 1 0-16,-2-1 0 15,-4 4-1-15,0 9 0 16,0-10 1-16,0 10-1 0,0 0 0 16,-6 0 1-16,6 0 0 15,-4 15 0-15,4-5 0 16,0-1 0-16,6 6-1 0,-2-2 1 16,4 0 0-16,0 2 0 15,2-1 0-15,-3-2 1 16,0 1-1-16,-1 7 2 15,-6 1 0-15,-13 3-5 0,-10 5-47 16,-3-10-29-16,-4-1-2 16</inkml:trace>
  <inkml:trace contextRef="#ctx0" brushRef="#br1" timeOffset="325590.6966">16529 2611 328 0,'0'0'7'0,"0"0"3"0,0 0 3 16,0 0 4-16,-7 6 2 16,7-6 0-16,0 0 2 15,0 0 1-15,0-12-5 0,10-3-3 16,7-4-2-16,5-6-2 15,8-8-8-15,10-6-2 16,7-2 0-16,8-4 0 16,5-2 0-16,-1 2 0 15,1-2 0-15,-3 8 0 0,-8 1 0 16,-6 6 0-16,-10 2 0 16,-8 3 0-16,-11 9 0 15,-1 6 0-15,-6-3 0 16,-3 6 0-16,-4 9 0 0,3-12 0 15,-3 12 0-15,0 0 0 16,0 0 0-16,0 0 0 16,0 0 0-16,-7 2 0 0,7-2 0 15,-9 15 0-15,9-15 0 16,-13 19-14-16,13-19-23 16,-21 12-51-16,21-1-3 15</inkml:trace>
  <inkml:trace contextRef="#ctx0" brushRef="#br1" timeOffset="326044.08">17521 1394 394 0,'0'0'5'16,"0"0"2"-16,0 0 1 0,3-9 1 16,-3 9-1-16,0 0 2 15,0 0-1-15,0 0 0 16,0 0-4-16,-3 7-3 15,3-7-1-15,-2 10 0 16,2-10 0-16,-8 12-1 0,8-12 1 16,-7 13-1-16,7-13 1 15,-8 12 0-15,8-12 0 16,-9 17 0-16,9-17 0 16,-9 10 0-16,9-10 0 0,-4 11 1 15,4-11-2-15,0 0 1 16,0 0 0-16,0 0-2 15,0 0-1-15,0 0-2 16,0 0-4-16,0 0-9 16,0 0-67-16,-3 9 0 0</inkml:trace>
  <inkml:trace contextRef="#ctx0" brushRef="#br1" timeOffset="326824.0264">17384 1528 359 0,'0'0'6'0,"0"0"4"0,0 0 2 16,0-12 0-16,0 12 2 15,0-7 1-15,0 7 0 16,4-13 1-16,-4 13-6 16,14-10-3-16,-8 2-1 0,7 7-2 15,-2-4-2-15,3 5-1 16,4 0 0-16,-4 0 0 15,4 5-1-15,-3 2 1 0,10 13 1 16,0 9 1-16,-2 7-1 16,-16 5 2-16,-7-2-2 15,-10 4 0-15,-13-9 2 16,-2-7-4-16,0-7 0 0,4-4 0 16,1-7 0-16,7-6 0 15,5-3 0-15,8 0 0 16,0-15 0-16,2-3 0 15,7 9 0-15,-2-9 0 16,3 1 0-16,3-2 0 16,-1-7 0-16,2-4-2 0,2 3 0 15,-2-2 0-15,-1 5 3 16,-1-7 0-16,4 6 0 16,-4 1-1-16,-3 1 0 0,-1 5 0 15,4 6 0-15,-4 3 0 16,-8 9-1-16,15-8 1 15,-15 8 0-15,14 10 0 0,-9 5 0 16,6-5 2-16,8 25 0 16,6 2-2-16,-9-18-3 15,0-1-5-15,5-6-10 16,4 1-67-16,-3-5-5 16</inkml:trace>
  <inkml:trace contextRef="#ctx0" brushRef="#br1" timeOffset="327458.3717">18009 1240 386 0,'0'0'5'0,"0"0"3"16,0 0 1-16,0 0 1 15,0-12 1-15,0 12 0 16,4-5 1-16,-4 5 0 0,21-7-4 15,-9 7-3-15,0 0-2 16,1 0-1-16,4 5 0 16,-2 0-1-16,-1 2-1 0,4 3 0 15,-6 0 0-15,4 3 0 16,-2-1 2-16,-1 3-2 16,-6 0 1-16,1-3 0 15,-4 0 0-15,-4 0 0 16,0-1 0-16,0-11 0 15,-8 7-1-15,8-7 1 0,-11-3-1 16,6-6 1 0,-1-4-1-16,6-1 0 0,0-1-1 15,0-5-3-15,6 2-5 16,1-1-7-16,6-1-20 0,4 0-49 16,0 1-3-16</inkml:trace>
  <inkml:trace contextRef="#ctx0" brushRef="#br1" timeOffset="327727.1566">18476 1068 381 0,'0'0'6'0,"0"0"1"16,0 0 2-16,-10 5 1 16,10-5 1-16,-15 12 0 15,15-12 1-15,-12 17-1 0,6-7-3 16,-2 0-2-16,5-1-3 16,2 4 0-16,1-3 0 15,0 0-1-15,0-10 0 16,10 13 0-16,0-6 0 15,0-4-1-15,5-3 2 16,-1-6-2-16,2-1 1 0,-4-3-1 16,3 0 1-16,-3-2-2 15,-5 0 0-15,2 1 0 16,-7 1-2-16,-2 1-1 16,0 1-3-16,0 8-5 0,-18-12-13 15,6 2-50-15,1 2-12 16</inkml:trace>
  <inkml:trace contextRef="#ctx0" brushRef="#br1" timeOffset="327918.2639">18581 831 388 0,'0'0'6'0,"0"0"1"16,0 0 1-16,0 0 1 16,0 0 0-16,0 0 0 15,0 0 0-15,24 34 1 16,-14-19-5-16,-3-1-3 15,4 3-1-15,1 0-3 16,-5 3-3-16,8 5-12 16,-8-5-28-16,4 5-38 0,1-3-3 15</inkml:trace>
  <inkml:trace contextRef="#ctx0" brushRef="#br1" timeOffset="328028.9544">18723 1105 350 0,'0'0'7'0,"0"0"2"15,0-13 3-15,0 13 0 16,0 0 0-16,0 0 0 15,0 0-1-15,9-9-4 16,1-4-25-16,31-25-59 16,-18 24-3-16</inkml:trace>
  <inkml:trace contextRef="#ctx0" brushRef="#br1" timeOffset="328673.3039">19164 2450 421 0,'0'0'5'16,"0"0"2"-16,-13-3 2 15,13 3 2-15,-9-2 1 0,9 2 1 16,0 0 1-16,-7-12 0 15,9 2-9-15,8-7-5 16,12-4 0-16,11-4 0 0,0-4 0 16,16-6 0-16,2-2 0 15,7 0 0-15,-6-1 0 16,-2 2 0-16,-5 3 0 16,-11 3 0-16,-6 10 0 0,-11 3 0 15,-5 5 0-15,-12 12 0 16,0 0 0-16,0 0 0 15,-12-2 0-15,2 4 0 16,3 6-9-16,-5-6-7 16,4 8-21-16,8-10-52 15,0 17-1-15</inkml:trace>
  <inkml:trace contextRef="#ctx0" brushRef="#br1" timeOffset="329245.6462">19766 1659 450 0,'0'0'2'0,"0"0"1"0,0 0 2 16,-2-10 0-1,2 10 1-15,0-7-1 0,0 7 1 16,0-10 0-16,0 10-2 16,0 0-2-16,4-10-1 15,-4 10-1-15,18-2 0 16,-18 2 2-16,22 2 0 0,-4 8 1 16,4 7-1-16,-5 7 0 15,4 3 0-15,-9 4 1 0,-8-2-3 16,-6 0 0-16,-5 0 0 15,-6-2 0-15,1-5 0 16,-4-2 0-16,4-5 0 16,-2-7 0-16,3-4 0 0,11-4 0 15,-12-7 0-15,12-10 0 16,0-6 0-16,8-6 0 16,5-6 0-16,-1 18 0 15,-3-1 0-15,4 1-2 16,2-3 0-16,-2 3 0 15,1-3-1-15,-2 5 0 16,4-2 1-16,-7 7 1 0,3 0 1 16,6-5 2-16,0 13 0 15,-1 2 1-15,-7 10-1 16,-3 10 1-16,1 1 0 16,2 0-3-16,5-6 0 0,2-3-3 15,0-5-6-15,6 1-14 16,0-6-62-16,-2-2-4 15</inkml:trace>
  <inkml:trace contextRef="#ctx0" brushRef="#br1" timeOffset="329493.7965">20269 1076 442 0,'0'0'3'0,"0"0"2"0,0 0 0 16,-4-14 1-16,4 14-1 15,0 0 1-15,0 15-1 0,0-4 1 16,4 3-3-16,2 3-3 16,5 6-1-16,-4-1-3 15,5 6-5-15,1-1-11 0,-1 2-64 16,3 1-3-16</inkml:trace>
  <inkml:trace contextRef="#ctx0" brushRef="#br1" timeOffset="330556.7865">20303 1409 395 0,'0'0'5'16,"0"0"2"-16,0 0 2 15,0-9 1-15,0 9 0 16,0-8 0-16,0 8 1 0,4-15 1 15,-4 15-5-15,18-15-4 16,-6 8 0-16,1-1-1 16,4 3-1-16,1-2 0 15,2 2-2-15,-1 2 0 16,2 3 0-16,4 0 0 0,-5 0 1 16,0 5-1-16,1 0 1 15,-3 5-1-15,-1-2 1 16,-5-1 1-16,-1 1 0 15,-11-8 0-15,7 18 0 0,-7-18 0 16,0 0 0-16,0 0-1 16,-7 4 1-16,7-4-2 15,-11-7-1-15,11-4-4 0,-2 1-2 16,2-2-6-16,2-3-4 16,9 3-6-16,-1 0-1 15,5 0-1-15,2-5 3 16,3 3 7-16,-1 2 6 0,6 0 12 15,-4-3 8-15,1 5 6 16,-3 0 1-16,2 5 3 16,-8-2 0-16,1 2-5 15,-7 3-3-15,-7 2-7 16,0 0-2-16,0 0-1 0,0 0 0 16,0 4-2-16,0-4 1 15,-10 13-1-15,10-13 0 16,-11 14 1-16,10-4 0 0,1-10-1 15,0 18 2-15,0-18-1 16,1 9 0-16,-1-9 1 16,19 0-1-16,-8-2 1 15,5-3-2-15,-4-5 2 0,1 0-1 16,-1-4 0-16,1 1 0 16,0 1-2-16,-6-2 1 15,3 0 0-15,-2 2-1 16,-4 4-1-16,-4 8 1 15,10-10-1-15,-10 10 1 16,13-2 0-16,-13 2 1 0,12 0 0 16,-12 0 0-16,15 10 0 15,-5-5 1-15,0 0-1 16,3-3 0-16,1-2 2 0,3 0-2 16,1 0 1-16,0-2-1 15,-5-6 1-15,6-2-1 16,-5 1 1-16,-14 9-1 15,23-27-1-15,-13 17 1 0,-2 0-1 16,-1-2-1-16,-7 12 2 16,12-16-2-16,-12 16 1 15,0 0 1-15,11-10-1 0,-11 10 1 16,0 0 0-16,0 0 1 16,0 0-1-16,12-7 2 15,-12 7-1-15,0 0 0 16,0 0 0-16,0 0 1 15,0 0-1-15,0 0 0 16,0 0 0-16,0 0 0 16,37-39-1-16,-37 39 0 0,0-8 1 15,0 8-2-15,0 0 0 16,0 0 0-16,-5 5 0 16,5-5 0-16,-3 12-1 0,3-2 1 15,3 1 0-15,2 1 1 16,3 0 0-16,-1 0 0 15,0 3 0-15,1 0 0 0,0-2 1 16,-7-1-1-16,-1 1-1 16,0 1-4-16,-1-2-29 15,-3 4-47-15,-5-1-3 16</inkml:trace>
  <inkml:trace contextRef="#ctx0" brushRef="#br1" timeOffset="331643.4444">20599 2789 359 0,'0'0'7'0,"0"0"4"15,0 0 2-15,0 0-1 16,0 0 0-16,0 0 1 16,-8 7 0-16,6 13 1 15,2 13-6-15,-2 8-4 16,2 17 1-16,0 11 0 0,0 12 0 15,2 14 0 1,3 4 0-16,0 5 0 0,-3 2 1 16,-2 9 0-16,0-7-3 15,-2-2-3-15,-6 6 0 0,1 0 0 16,-3-1 0-16,-3 1 0 16,2 2 0-16,-2-2 0 15,0-3 0-15,3 7 0 16,0-4 0-16,1-4 0 0,-4 4 0 15,5-8 0-15,-6 0 0 16,11 0 0-16,-5 0 0 16,4-3 0-16,-4 3 0 15,4-2 0-15,-5-3 0 0,7 0 0 16,-5-4 0-16,2-6 0 16,0-3 0-16,3-6 0 15,-4-11 0-15,3-4 0 0,3-6 0 16,-2-5 0-16,0-2 0 15,-1 3 0 1,3-3 0-16,-5 5 0 0,3 2 0 16,-5 6 0-16,3 1 0 15,-3 3 0-15,2 1 0 0,-2-1 0 16,0 1 0-16,-4-1 0 16,4-4 0-16,0-4 0 15,-1 2 0-15,1-6 0 0,-1 0 0 16,3-9 0-16,3 5 0 15,0-14 0-15,-4-1 0 16,3-6 0-16,3-5 0 16,-2-2 0-16,2-3 0 0,-2 4 0 15,2-4 0-15,0 2 0 16,-4 3 0-16,4 1 0 16,-1-3 0-16,-2-3 0 15,3-3 0-15,-2-6 0 16,2-13 0-16,0 0 0 0,-10-21 0 15,10-12-30-15,0-15-63 16,3-18-3-16</inkml:trace>
  <inkml:trace contextRef="#ctx0" brushRef="#br1" timeOffset="332207.886">21148 3222 451 0,'0'0'4'0,"0"0"2"16,0 0 2-16,0 0-1 16,0 0 1-16,0 0 0 15,0 0 1-15,-2 23 1 16,2 2-10-16,2 7 0 0,3 4 0 15,3 10 0 1,2-5 0-16,-1 5 0 0,2-4 0 16,-2-10 0-16,-1 0-2 15,-4-7-13-15,-4-9-15 16,0-16-32-16,11 16-26 0,-11-16-2 16</inkml:trace>
  <inkml:trace contextRef="#ctx0" brushRef="#br1" timeOffset="332373.0077">21279 3280 337 0,'0'0'8'0,"4"-10"5"0,-3 0 4 16,5 0 3-16,-1 0-2 16,-5 10 1-16,7-10 1 15,-7 10 1-15,12 15-8 16,-6 10-5-16,1 7-3 16,3 4-4-16,-5 7-2 0,7 4-6 15,-4-7-11-15,4-3-31 16,-4-8-36-16,-3 0-1 15</inkml:trace>
  <inkml:trace contextRef="#ctx0" brushRef="#br1" timeOffset="332523.5945">21288 3483 405 0,'0'0'5'16,"0"0"1"-16,0 0 1 16,0-12 0-16,0 12 1 15,7-11-2-15,1 4 1 0,9 0-2 16,2-4-7-16,8 9-13 15,3-6-27-15,-2 4-36 16,12 1-3-16</inkml:trace>
  <inkml:trace contextRef="#ctx0" brushRef="#br1" timeOffset="332789.8934">21688 3384 394 0,'0'0'3'0,"0"0"1"16,-8 5 3-16,8-5 1 15,-17 17 1-15,5-5 1 0,-1-2 1 16,-2 8 0-1,2-1-4-15,3 3 0 0,8-5-3 16,2 1 0-16,5-3-2 16,10-1 0-16,2-5-1 15,8-4 0-15,3-3 2 16,-1-4 0-16,0-7 0 16,-5-1 0-16,-4-5 0 0,-8-5-1 15,-7-1 1-15,-3 1-2 16,-8 5 0-16,-4 2-1 0,-9 3-1 15,1 5-3-15,-1 7-3 16,0 0-12-16,7 0-45 16,3 9-19-16,9 5-4 15</inkml:trace>
  <inkml:trace contextRef="#ctx0" brushRef="#br1" timeOffset="333673.2586">21978 3396 453 0,'0'0'4'0,"0"0"3"0,0 0 0 16,0 0 2-16,0 0-1 15,0 0 0-15,0 0 0 16,0 7-1-16,0 8-7 0,0 0 0 16,0 5 0-16,0 0 0 15,0 2 0-15,3 3 0 16,0-6 0-16,-3 2 0 15,2-9 0-15,0-2 0 0,-2-10 0 16,0 10 0-16,0-10 0 16,0 0 0-16,0-8 0 15,0-4 0-15,0-3 0 16,0-5 0-16,3-3 0 16,-1 0 0-16,3 0 0 0,2-3 0 15,2 9 0-15,0 2 0 16,3 8 0-16,-1 2 0 15,3 5 0-15,-3 5 0 0,3 5 0 16,-3 2 0-16,3 1-2 16,-2 2 1-16,-3-2 0 15,0 1 1-15,-2-6-2 0,-7-8 2 16,10 10-1-16,-10-10 1 16,8 0 0-16,-8 0-1 15,12-15 1-15,-5 0-1 16,4-2-1-16,1-1 0 15,0-2 0-15,1 1 0 16,1 4-1-16,-3 3 0 0,-1 4 0 16,-10 8 1-16,9-3 1 15,-9 3-1-15,5 13 1 16,-5-3 0-16,6 5 1 16,-1-3 0-16,0 0 0 15,4-2-1-15,7-3 1 0,-2 0 0 16,8-3-1-16,-2-4 1 15,5 0 0-15,0-4 0 16,-2-3 0-16,4 0 1 0,-4-5-1 16,-4-3 1-16,-1 1 0 15,-6 1-1-15,-3-2 0 16,0 5 0-16,-9 10 1 0,2-12-2 16,-2 12 1-16,-11 1 1 15,-1 10-1-15,0 7 0 16,-1-1 1-16,4 2-1 15,2 3 1-15,7 1 0 0,4 0-1 16,14-11 1-16,13 0-1 16,9-12-17-16,0 0-62 15,25-3-3-15</inkml:trace>
  <inkml:trace contextRef="#ctx0" brushRef="#br1" timeOffset="339030.4059">14050 4488 331 0,'0'0'6'0,"0"0"5"0,3-13 2 16,-3 13 3-16,6-9 1 15,-6 9 0-15,4-10 0 16,-4 10 0-16,0 0-6 0,0 0-3 16,2 12-3-16,-2 6-1 15,-6 0-1-15,-3 6-1 16,-3 3 0-16,0 0 1 16,-5 1-1-16,-4-1-1 15,2-2 0-15,-5-1 0 16,3-1 0-16,2-3 1 0,-2-3-1 15,3-4 0-15,4-1 1 16,-1 0-1-16,7-7-1 16,8-5 1-16,-12 10-1 15,12-10 0-15,0 0 1 0,7 6 0 16,6-6 0-16,9 0 1 16,3 0 0-16,5-4 1 15,7 0 1-15,5-1-4 0,3 0 0 16,2-6 0-16,-4 9 0 15,-1-3 0-15,-4 0 0 16,-9 3 0-16,-2 2 0 16,-9-2 0-16,-4 2 0 15,-4 0 0-15,-10 0 0 0,8 0 0 16,-8 0 0-16,0 0 0 16,0 0 0-16,0 0 0 15,0 0 0-15,0 0 0 16,0 0 0-16,-5 7 0 0,5-7 0 15,-15 7-6-15,5-7-12 16,10 0-35-16,-18 2-35 16,8 1-1-16</inkml:trace>
  <inkml:trace contextRef="#ctx0" brushRef="#br1" timeOffset="339374.4835">14436 4625 402 0,'0'0'6'0,"0"0"2"16,0 0 2-16,0 0 0 16,0 0 0-16,10 0 2 0,-8 7 0 15,4 8 1-15,-6 0-6 16,2 9-1-16,-2-1-2 15,5 4 0-15,-3 0 0 0,2-2-1 16,2 0-3-16,-1-5 0 16,1 0 0-16,1-8 0 15,-2 0 0-15,-4-5 0 16,-1-7 0-16,10 16 0 0,-10-16 0 16,0 0 0-16,0 0 0 15,0 0 0-15,0 0-3 16,0 0-15-16,0 0-67 15,0 0-3-15</inkml:trace>
  <inkml:trace contextRef="#ctx0" brushRef="#br1" timeOffset="342305.2064">12223 4475 317 0,'0'0'9'0,"0"0"2"0,0-14 4 15,0 14 2-15,0-15 2 16,0 15 1-16,0-17 0 0,0 17 0 16,-2-12-7-16,2 12-5 15,-13 4-2-15,-1 14-2 16,2 4-3-16,-4 5 0 16,-2 9-2-16,1 0 1 0,3 4 0 15,1-3-1-15,6 0 2 16,4-5 0-16,3-4 0 15,8-6 1-15,7-5 0 16,2-7 0-16,6-2 0 16,4-8 1-16,-3 0-3 15,9-5 1-15,-3-10 0 0,0 0 0 16,-5-7 1-16,-3-3-1 16,-7-2 0-16,-5-6 0 15,-8-3 1-15,-2 1 0 16,-10 0-1-16,-5 1 0 0,-4 6 0 15,-6 3-1-15,-3 8 0 16,-2 2 0-16,3 11-1 16,0 4 1-16,4 0-2 15,0 4 1-15,6 8-1 16,4 3 1-16,6 2 0 0,7 3 0 16,4 3 0-16,8-1 0 15,2 0 1-15,6-2 1 16,7-3 0-16,1-4-1 0,4-5 1 15,1-4 0-15,1-4-1 16,-1 0-2-16,1-4-3 16,-6-7-7-16,1 9-22 0,6-2-51 15,-17-2 0-15</inkml:trace>
  <inkml:trace contextRef="#ctx0" brushRef="#br1" timeOffset="342624.9195">12596 4578 431 0,'0'0'4'16,"0"0"1"-16,0 0 1 0,0 0 1 16,2 9 2-16,2 4 0 15,-4 0 0-15,2 6 1 16,1 1-4-16,-1 4-1 0,-2 0 0 15,0 0 0-15,5-2-5 16,-3-2 0-16,1-3 0 16,-1-2 0-16,0-3 0 15,3-1 0-15,-5-11 0 0,4 12 0 16,-4-12 0-16,0 0 0 16,2 10 0-16,-2-10 0 15,0 0-14-15,0 0-16 16,-8 0-56-16,8 0 0 0</inkml:trace>
  <inkml:trace contextRef="#ctx0" brushRef="#br1" timeOffset="348890.6197">18985 4429 304 0,'0'0'7'16,"0"0"4"-16,5-12 1 15,-5 12 2-15,3-10 3 16,-3 10 2-16,4-13 0 0,-4 13 0 16,3-10-5-16,-3 10-6 15,0 0-1-15,0 0-2 16,2 5-1-16,-2 8-2 16,0 6 0-16,-5 3-1 0,1 10 0 15,-8 2 1-15,-6 2-1 16,3 1 1-16,-7 1-1 15,0-3 0-15,2-6 1 16,-5 1-1-16,2-5 1 0,1-5-1 16,2-1 1-16,0-4-1 15,2 2 0-15,1-6 0 16,4-4 0-16,4-2-1 16,9-5 0-16,-10 8 0 15,10-8 1-15,0 0-1 16,12 0 1-16,3-3-1 0,4-2 1 15,4 0 0-15,5 2-1 16,4-4 1-16,0 2-1 16,-2 1 1-16,0-1-1 0,-2 1 1 15,-6 0-1-15,-6 1 0 16,0 1 1-16,-8 2-2 16,-8 0 2-16,12-3-2 0,-12 3 0 15,0 0-1-15,0 0-1 16,0 0-3-16,0 0-8 15,2 8-27-15,-2-8-43 16,0 10-1-16</inkml:trace>
  <inkml:trace contextRef="#ctx0" brushRef="#br1" timeOffset="349605.8721">19249 4714 395 0,'0'0'5'0,"0"0"2"16,0-12 3-16,0 12 1 15,0-16 0-15,0 4 1 0,3 0 1 16,6-3 0-16,3 0-4 15,6 0-3-15,0 3-3 16,4 5 0-16,3 1-2 0,-3 4 0 16,-4 2-1-1,4 8 0-15,-9 2 0 0,-4 7-1 16,-4 0 1-16,-5 5 0 16,-5 0 0-16,-4 4 1 15,-7-2 0-15,-3-1 0 16,1 1 0-16,-4-3 0 15,1-4-1-15,7-5 0 0,-2 0 0 16,7-2 0-16,9-10 0 16,-5 10 0-16,5-10 1 15,12 5 0-15,4-5 1 0,6 0 1 16,6 0-3-16,-1-5 0 16,10 3 0-16,-3-4 0 15,4 4 0-15,-3-3 0 0,-3 3 0 16,0-3 0-16,-5 5 0 15,-6-2 0-15,-4 2 0 16,-7 0 0-16,-10 0 0 16,12-3 0-16,-12 3 0 15,0 0 0-15,0 0 0 0,0 0 0 16,-5 0 0-16,5 0 0 16,-12 5 0-16,12-5 0 15,-18 2 0-15,18-2 0 16,-14 3 0-16,14-3 0 15,-11 2 0-15,11-2 0 0,0 0 0 16,0 0 0-16,0 0 0 16,0 0 0-16,0 0 0 0,0 0 0 15,0 0 0-15,-9 0 0 16,9 0 0-16,0 0 0 16,0 0 0-16,0 0-9 15,0 0-16-15,0 13-61 0,0-13-3 16</inkml:trace>
  <inkml:trace contextRef="#ctx0" brushRef="#br1" timeOffset="356397.5926">14747 4809 274 0,'0'0'9'16,"0"0"3"-16,0 0 2 16,0 0 4-16,0 0 0 0,0-11 2 15,0 11 2-15,0 0 0 16,0 0-6-16,0 0-3 16,0 0-5-16,0 0-1 0,0 0-1 15,0 0-2-15,0 0-2 16,0 0 0-16,0 0 0 15,0 0-2-15,0 0 1 16,0 0-1-16,0 0 0 0,0 0 1 16,0 0-1-16,0 0 1 15,0 0-1-15,0 0 1 16,0 0 0-16,0 0-1 16,0 0 0-16,0 0 0 15,0 0-1-15,0 0 0 0,0 0-1 16,0 0-2-16,0 0-3 15,0 0-8-15,0-15-42 16,0 15-25-16,-3 8-3 16</inkml:trace>
  <inkml:trace contextRef="#ctx0" brushRef="#br1" timeOffset="358270.4818">14727 4791 337 0,'0'0'7'0,"0"0"5"0,0 0 2 16,0-11 4-16,0 11-1 16,0 0 0-16,0 0 1 15,0 0 1-15,0 0-6 0,0 6-5 16,0 12-1-16,-2-4-3 15,-4 9-1-15,-1-1 0 16,-3 5-1-16,3 3-1 16,-6-3 0-16,-1 0 0 15,-2-2-1-15,4-3 0 0,-3-2 0 16,5-3 0-16,-2 0 0 16,4-1 0-16,0-9 0 15,8-7 0-15,-7 12-2 16,7-12-1-16,0 0-3 15,0 0-8-15,0 0-12 16,0 0-51-16,0 0-9 0</inkml:trace>
  <inkml:trace contextRef="#ctx0" brushRef="#br1" timeOffset="358854.6192">14831 4429 385 0,'0'0'6'0,"0"0"2"15,0 0 2-15,7-9 2 16,-7 9 0-16,0 0 1 0,11-13 0 16,-11 13 0-16,0 0-4 15,7 5-4-15,-5 10-1 16,-2 7-1-16,0 4-1 0,-2 5 0 16,-5 6-1-16,-1 0 1 15,-5 0-2-15,-2-2 1 16,-1-3 0-16,0-2 0 0,2-5 0 15,-2-8 0-15,3 0-1 16,2-4 1-16,5-6 0 16,6-7-1-16,-2 13 1 15,2-13-1-15,13 0 1 0,6-2-1 16,4-6 2-16,4-2-2 16,6 2 0-16,-1-2 0 15,3 3 0-15,-6-3 0 16,1 5 0-16,-7-2 0 15,-5 7 0-15,-6-3 0 16,-3 1 0-16,-9 2 0 0,11 0 0 16,-11 0 0-16,0 0 0 15,0 0-3-15,-8 5 0 16,8-5-3-16,-16 7-5 0,16-7-8 16,-16 13-29-16,16-13-38 15,-15 4-2-15</inkml:trace>
  <inkml:trace contextRef="#ctx0" brushRef="#br1" timeOffset="359352.8436">15015 4632 425 0,'0'0'5'16,"0"0"1"-16,0-15 2 16,0 15 1-16,0-17 0 0,3 7 1 15,1-2 0-15,5 0 0 16,-2 1-3-16,2 4-3 15,2 2-2-15,0 5 0 0,2 0-1 16,-2 7-1-16,-2 9 0 16,-2 0 0-16,-2 4 0 15,-2 6 0-15,-3-2 0 16,-3 3 1-16,-4-1 1 0,-3-2-2 16,-3 0 0-1,1-2 0-15,-2-1 0 0,1-4 0 16,3-5 0-16,0-1 0 15,4-4 0-15,6-7 0 16,-4 10 0-16,4-10 0 16,10 2 0-16,3-2 0 0,1-2 0 15,6-3 0-15,1 0 0 16,3-2 0-16,-2-1 0 16,1 4 0-16,-3-2-9 0,-3 4-14 15,-2-4-62-15,-7 2-2 16</inkml:trace>
  <inkml:trace contextRef="#ctx0" brushRef="#br1" timeOffset="359892.193">15239 4572 425 0,'0'0'5'0,"0"0"3"16,0 0-1-16,0-12 1 16,0 12 1-16,0-12 1 15,3 2-1-15,4 3 1 0,0-3-5 16,5 2-2-16,-1 1-2 16,3 5 0-16,2-4 0 15,-5 4-1-15,3 2-1 0,-5 0 1 16,1 8-1-16,-5 1 0 15,-3 3 0-15,-2 1 0 16,0-1 0-16,0 4 0 16,-2 0 0-16,-3 0 1 0,0-4-1 15,3 3 1-15,-1-5 0 16,3 2 0-16,0-2 0 16,0-10 1-16,5 14-1 15,5-9 1-15,1 1 0 16,3-2 0-16,-1 1 0 0,-1-2 0 15,-2 3 0-15,0-4 0 16,0 2-1-16,-10-4 0 16,9 8 1-16,-9-8 0 15,3 12 0-15,-3-12 1 0,-5 15 0 16,-5-7 1-16,-2-1-3 16,-3 3 0-16,-3-1 0 15,-1 2 0-15,-4 1 0 0,5-1 0 16,-2-4 0-16,8 2 0 15,-2-4-13-15,14-5-71 16,-4 13-3-16</inkml:trace>
  <inkml:trace contextRef="#ctx0" brushRef="#br1" timeOffset="363948.464">12099 5423 405 0,'0'0'7'0,"0"-11"2"16,0 11 1-16,0-15 2 15,0 15 1-15,-7-12-1 16,7 12 0-16,-13 0 0 0,3 7-4 16,-2 8-3-16,-3 8-1 15,1 4-2-15,-2 3-2 16,4 4 0-16,-1 6 0 0,3-5 0 16,8 0 0-1,2-3 0-15,0-5 0 0,10-5 0 16,3-2 0-16,1-5 0 15,4-9 0-15,-1-5 0 16,8-2 0-16,-3-11 0 0,1-8 0 16,1-1 0-16,-1-9 0 15,-5-8 0-15,-4-1 0 16,-7-8 0-16,-3 0 0 16,-4 2 0-16,-11 3 0 0,-7 5 0 15,-3 5 0-15,-5 12 0 16,-3 5 0-16,1 10 0 15,1 5 0-15,5 8 0 16,2 7 0-16,2 8 0 0,11 1 0 16,4 0 0-16,6 9 0 15,4-3-7-15,16 4-13 16,-3 11-61-16,7-20-5 16</inkml:trace>
  <inkml:trace contextRef="#ctx0" brushRef="#br1" timeOffset="364317.1416">12333 5588 429 0,'0'0'7'0,"0"0"2"0,0 0 3 16,-10-12 0-16,10 12 2 0,-3-10 0 15,3 10 0-15,0-12-14 16,0 12 0-16,13-15 0 15,4 7 0-15,2 4 0 16,1-2 0-16,3 4 0 0,0 2 0 16,-3 2 0-16,-3 8 0 15,-7 5 0-15,-7 0 0 16,-3 8 0-16,-7-4 0 16,-6 3 0-16,-4 2 0 15,-2 0 0-15,2-5 0 0,0 1 0 16,4-5 0-16,4-3 0 15,5-1 0-15,4-11 0 16,19 4 0-16,5-4 0 16,8-7 0-16,16-5 0 15,12 1 0-15,-3-1-17 0,17-5-71 16,6 0-4-16</inkml:trace>
  <inkml:trace contextRef="#ctx0" brushRef="#br1" timeOffset="373523.6874">18799 5320 301 0,'0'0'6'16,"0"0"4"-16,10-2 4 16,-10 2 3-16,0 0 3 15,15-7 0-15,-15 7 1 0,10-5-2 16,-10 5-4-16,0 0-5 16,-3 5-2-16,-1 7-3 15,-9 6-3-15,-2 2 2 16,-1 4-1-16,-3 3 2 0,-1 2-1 15,-2-5-1-15,4 0 1 16,-4-2-1-16,3-2 1 16,6-2-3-16,0-6-1 15,3 1 1-15,10-13-1 16,-9 14 0-16,9-14 1 0,0 0 0 16,12 5-1-16,5-5 1 15,8-2 0-15,10-3 1 0,5-3-1 16,1 1 0-16,7-3 0 15,2 3-1-15,-3-2 0 16,1 3 2-16,-7 1-2 16,-3-1 0-16,-4 5 0 15,-6-1 0-15,-6-2 0 0,-6 4 0 16,-4 0 0-16,-12 0 0 16,0 0 0-16,0 0 0 15,-3 10 0-15,-12-4 0 16,3-1 0-16,-3-1 0 0,-2 4-6 15,-4-3-5-15,5 2-14 16,3 11-49-16,1-14-12 16</inkml:trace>
  <inkml:trace contextRef="#ctx0" brushRef="#br1" timeOffset="374099.5972">19268 5465 372 0,'0'0'7'0,"0"0"4"16,-9-12 2-16,6 1 2 16,-1-1-1-16,-5 3 1 15,5-8 1-15,0 5 0 16,4 0-7-16,0 0-3 0,14 5-3 15,-2 2-3-15,2-1 1 16,7 5 0-16,2 1-1 16,2 0 0-16,-4 1-1 15,-1 7 3-15,-4 2-3 16,-2 0 3-16,-4 4-1 16,-4-2 1-16,-4 1-1 0,-2 3 1 15,-2-7 0-15,-6 6-3 16,3-5 4-16,-5 0-3 15,10-10 0-15,-15 17 0 0,15-17 0 16,-10 13 0-16,10-13 0 16,0 14 0-16,0-14 0 15,13 10 0-15,6-4 0 0,-1-1 0 16,5-1 0-16,6 1 0 16,-4 1 0-16,2-2 0 15,-2 1 0-15,-5 0 0 16,-3 0 0-16,-7 3 0 15,-10-8 0-15,8 12 0 0,-8-12 0 16,-15 12 0-16,-5-4 0 16,-2-1 0-16,-6 1 0 15,-4 2 0-15,-3-5 0 16,1 2 0-16,-1-2 0 16,4 0 0-16,10 2-11 0,-7 15-70 15,10-17-5-15</inkml:trace>
  <inkml:trace contextRef="#ctx0" brushRef="#br1" timeOffset="376746.4962">16274 5356 354 0,'0'0'7'0,"0"0"3"15,0 0 4-15,0 0 0 16,9-6 0-16,-9 6 1 15,0 0-1-15,0 0 1 0,0 0-7 16,7 16-1-16,-7 1-2 16,-2 0-2-16,-3 4-1 15,0 0 1-15,3 4-1 16,-4 2 1-16,4-2-1 16,-1 1-5-16,3-5-4 0,-4-1-9 15,4-1-26-15,4 1-40 16,-1-7-3-16</inkml:trace>
  <inkml:trace contextRef="#ctx0" brushRef="#br1" timeOffset="377219.8019">16625 5346 313 0,'0'0'8'15,"0"0"2"-15,0 0 3 16,0-12 2-16,0 12 3 0,-6-14 1 15,6 14 0-15,-16-12 0 16,8 7-7-16,-5 5-3 0,-4 0-3 16,6 5-2-16,-8 7-2 15,8 4-2-15,-2 1 2 16,6 3-1-16,5-1 1 16,4 1-1-16,11 1 1 0,4-4 0 15,6 0 1-15,4-2 0 16,1-3-2-16,1 1-1 15,-1-1 1-15,-2 3 0 16,-3-3-1-16,-5 1 1 16,-6-1-1-16,-5 1 1 0,-4-4 0 15,-3 3-1-15,-13 0 1 16,-1-1 0-16,-9-1-1 16,0-2 1-16,-4-5 0 15,2-2-1-15,-3-1 0 16,7-4 1-16,2-10-1 0,8-2 0 15,6-4-1-15,5-2 1 16,5-6-1-16,10 1 0 0,7-3 1 16,2 1-2-16,2-1 0 15,4 4 0-15,2 5-2 16,-6 1-3-16,-2 7-12 16,-4 6-37-16,-2 2-29 15,1 5 0-15</inkml:trace>
  <inkml:trace contextRef="#ctx0" brushRef="#br1" timeOffset="377625.346">17044 5350 357 0,'0'0'8'0,"0"0"2"16,0 0 2-16,0-12 2 0,0 12 0 15,0 0 0-15,-5-7 0 16,-6 7 0-16,-1 5-7 16,0 9 0-16,-1 2-4 15,1 6 0-15,5-1-1 0,-1 3 0 16,3 0 1-16,5 1-1 16,7-6 1-16,6-1-2 15,2-3 0-15,7-4 1 16,3-7-1-16,-2-2 1 0,0-2-1 15,6-6 1-15,-9-11 0 16,2 0 0-16,-7-5-1 16,-5-7-1-16,-5-1-1 15,-5 0 0-15,-11 0 0 16,-3 6 0-16,-8 1-1 0,-2 8 0 16,-7 10 0-16,-2 5 2 15,1 14-3-15,2 5-7 16,1 11-37-16,9-4-36 0,12 5-1 15</inkml:trace>
  <inkml:trace contextRef="#ctx0" brushRef="#br1" timeOffset="383950.208">14188 6346 308 0,'0'0'8'0,"0"0"5"16,0-12 2-16,0 12 2 15,0-17 1-15,-5 4 2 16,-3 1-1-16,-4 2 1 16,-3 0-8-16,-7 5-3 0,-4 4-4 15,-3 1 0-15,-7 0-2 16,2 9-1-16,0 6 0 15,0-1-1-15,6 6 0 0,5 0 0 16,5 2-1-16,6 1 1 16,12-3-1-16,5-1 1 15,9-2 0-15,7-5 0 16,8-3 0-16,4-9 1 0,4 0 0 16,6-10 0-16,-4-8 0 15,-2-4 0-15,-2-8-1 16,-5-4 1-16,-9-4-1 15,-4-4 0-15,-14-2 0 16,-3-3 1-16,-1-4-1 0,-14 3 1 16,-2 5 0-16,-6 6 2 15,5 5-4-15,-1 8 0 16,4 6 0-16,0 13 0 16,5 10 0-16,2 14 0 15,8 12 0-15,0 3 0 0,10 11 0 16,3 4 0-16,-1 2 0 15,8 2 0-15,8-3 0 16,-1-8 0-16,1-3 0 0,-1-6 0 16,-1-6 0-16,-3-7 0 15,2-3-15-15,-7-7-26 16,-1-2-44-16,-2-7-3 16</inkml:trace>
  <inkml:trace contextRef="#ctx0" brushRef="#br1" timeOffset="384446.0099">14418 6245 363 0,'0'0'8'15,"0"0"2"-15,0 0 3 16,-9-8 2-16,9 8 2 16,-8-9 0-16,8 9 2 15,-4-18-1-15,4 8-7 0,2 3-2 16,5-3-4-16,9 1-2 15,3 1 0-15,1 3-3 16,3 0 0-16,-2 3 0 16,0 2 0-16,-4 0 0 0,-5 3-2 15,-4 6 2-15,-4 3 0 16,-4 3-1-16,-2-3 2 16,-6 5-1-16,-2 1 0 15,-2-6 0-15,3 3 0 0,-3-4 0 16,3-2 0-16,5 1 0 15,4-10 0-15,2 14 0 16,9-8 0-16,1-2 0 16,5-1 2-16,5 2-2 15,0-5 0-15,1 3 0 16,2 1 0-16,-5-2 0 0,-3 1 0 16,-2 2 0-16,-5 2 0 15,-10-7 0-15,10 18 0 0,-10-7 0 16,-5-2 0-16,-8 1 0 15,-1 0 0-15,-9 2 0 16,-4 1 0-16,-3-4 0 0,0 3 0 16,-2-1 0-16,4-1 0 15,3 2 0-15,1-7-24 16,11 3-59-16,13-8-4 16</inkml:trace>
  <inkml:trace contextRef="#ctx0" brushRef="#br1" timeOffset="386983.3645">11952 7142 332 0,'0'0'6'16,"0"0"3"-16,0-10 4 0,0 10 3 15,-2-10 1-15,2 10 0 16,0 0 0-16,-14-7 0 16,8 14-5-16,-4 13-3 15,-3 7-3-15,2 7-3 0,5 6-1 16,-1 8 0-16,1-1 0 16,6 0-1-16,0-5-1 15,10-5 0-15,6-8 0 16,4-1 0-16,2-10 0 0,3-9 1 15,3-4 0-15,-1-5 0 16,3-10 0-16,0-9 1 16,-4-6 0-16,2-10 0 15,-6-5 0-15,-6-7 0 16,-5-2-1-16,-8-4 0 0,-3 5 1 16,-7-1-1-16,-11 10-1 15,-7 7 0-15,-7 10 1 16,-3 11-1-16,-2 9 0 0,0 9-1 15,0 13 0-15,1 3 0 16,5 4 0-16,12 5 1 16,5 3-1-16,11-3 0 15,6 1 1-15,15-3-1 0,7-3 1 16,9-5-1-16,3-5-1 16,11-5-3-16,-1-4-8 15,5-1-27-15,-3-4-43 16,-4-3-2-16</inkml:trace>
  <inkml:trace contextRef="#ctx0" brushRef="#br1" timeOffset="387307.7759">12395 7350 348 0,'0'0'7'0,"0"0"3"0,0 0 4 15,0 0 2-15,0 0-2 16,0 0 1-16,0 7 1 15,-2 0 1-15,-3 6-7 0,-1 5-4 16,-1-2-2-16,-3 2-2 16,0 5 1-16,-5-4-1 15,1 0-1-15,1-1 0 0,1-2 0 16,-1-4-1-16,3-5 0 16,10-7-1-16,-12 10 1 15,12-10 0-15,0 0 0 16,15 0 0-16,5-8 0 15,2 2 0-15,7-5 1 0,1 4-1 16,0-3-1-16,2 2-4 16,-7 4-7-16,3 0-21 15,-1 4-50-15,-15 0-1 16</inkml:trace>
  <inkml:trace contextRef="#ctx0" brushRef="#br1" timeOffset="387520.1755">12419 7371 388 0,'0'0'6'0,"0"0"2"16,0 0 2-16,0 0 1 15,0 0 1-15,4 8 1 16,1 2 1-16,2 5 0 0,2 2-5 16,2 6-4-16,-1 1-1 15,3 7-1-15,-2-2-1 16,2 6-2-16,-3-8-2 15,0 6-5-15,-5-11-13 0,-3 0-63 16,5-3-3-16</inkml:trace>
  <inkml:trace contextRef="#ctx0" brushRef="#br1" timeOffset="391729.8709">14240 7103 327 0,'0'0'6'0,"0"0"4"15,3-17 4-15,-3 17 3 16,2-14 1-16,-2 14 0 16,1-15 0-16,-1 15 0 0,0 0-6 15,0 0-3-15,-6 17-3 16,-8 8-3-16,3 5-1 16,-8 4 1-16,3 10-1 0,-4-3 1 15,-2 2-1-15,-1-3-1 16,1-4 0-16,0-4 0 15,-1-2 0-15,4-7-1 16,-1-7 1-16,2 2-1 0,6-9 1 16,0-1-1-16,12-8 1 15,-12 8 0-15,12-8-1 16,0 0 1-16,8-8 0 16,4 0 0-16,6 1-1 15,7-3 1-15,7-2-1 16,6 0 1-16,2 0 0 0,4-1-1 15,0 5 1-15,-1 2-1 16,0-2 1-16,-3 3-1 16,-10 2 0-16,-3 3 0 0,-8 0-1 15,-6 0-1-15,-3 0 0 16,-10 0 0-16,13 8-3 16,-13-8-5-16,0 10-8 15,0-10-22-15,-13 10-44 0,13-10-2 16</inkml:trace>
  <inkml:trace contextRef="#ctx0" brushRef="#br1" timeOffset="392129.3842">14738 7213 383 0,'0'0'6'15,"0"0"2"-15,0 0 0 0,0 0 2 16,0 6 0-16,0-6 3 16,-8 19-1-16,-1-4 1 0,-4 2-4 15,2 4-4-15,-6 1 0 16,-4 0-1-16,2 0-1 16,-4-2-2-16,3-2 0 15,1-4-1-15,4-2 0 16,-1-4-1-16,9-1 1 0,7-7 0 15,0 0 1-15,0 0-1 16,20 0 1-16,0-1-1 16,8-5 1-16,2-2 1 15,2-2-1-15,0 3-1 0,-2 0 1 16,0 1-1-16,-11 1-1 16,-2 4-1-16,-4 1-4 15,-5 0-3-15,-8 0-6 16,0 0-22-16,0 10-47 15,0-10-2-15</inkml:trace>
  <inkml:trace contextRef="#ctx0" brushRef="#br1" timeOffset="392334.8281">14738 7275 360 0,'0'0'8'16,"0"0"3"-16,0 0 2 15,-8-5-1-15,8 5 3 0,0 0 2 16,-3 12 1-16,3 6 1 15,0 5-6-15,3 6-5 16,2 5 0-16,2 7 1 16,-1-2-9-16,3 3 0 15,1-5 0-15,-5-4 0 16,4 2-14-16,-2 9-66 16,2-19-7-1</inkml:trace>
  <inkml:trace contextRef="#ctx0" brushRef="#br1">7157 7421 262 0,'0'0'0'15,"0"0"0"-15,0 0 0 16,0 0-2-16,11 0 2 0,-11 0 0 15,7 0-1-15,-7 0 1 16,12 0 0-16,-12 0 0 16,7 0 0-16</inkml:trace>
  <inkml:trace contextRef="#ctx0" brushRef="#br0" timeOffset="1.61669E6">1527 4988 231 0,'0'0'5'0,"0"0"6"15,0-9 5-15,0 9 3 16,-5-15 2-16,5 15 2 16,-2-15 1-16,2 15 0 0,-6-15-5 15,6 15-7-15,0 0-4 16,0 0-3-16,0 13-2 16,2 9-1-16,6 8 0 15,0 12 1-15,-1 9 1 0,2 10 2 16,7 5 1-16,-6 6 0 15,3 5 0-15,-4 2 0 16,3 1 0-16,-1-2-2 16,-2 5 0-16,1-1 1 0,-2-7-3 15,-1 3-1-15,-3 1 0 16,4-4-1-16,-3 4 0 16,-5-6 0-16,4 2-1 0,-4 3 1 15,0-4-1-15,-4 2 0 16,2 1 0-16,-3-5 0 15,3 1 0-15,-2-2 0 16,3 0 0-16,-4-4 0 16,0 1 1-16,0-2 0 15,0-4 0-15,0-2 0 0,-2-6 0 16,2 1 0-16,-2-6 0 16,3-2 0-16,-1-3-1 15,3-4 0-15,-3-3 0 0,3-3 0 16,2 2 0-16,0-8 0 15,0-1-1-15,-3-6 1 16,1-1-2-16,2-4 0 16,0-4-3-16,0-2-1 0,0-10-8 15,0 0-17-15,0 0-55 16,-2-8-1-16</inkml:trace>
  <inkml:trace contextRef="#ctx0" brushRef="#br0" timeOffset="1.61785E6">2133 4913 234 0,'0'0'9'0,"0"0"3"15,0 0 1-15,0 0 0 0,0 0-1 16,0 0 3-16,0 0 1 16,-4 12 1-16,0 10-7 0,2 5-1 15,2 3 1-15,0 12 0 16,0 4 1-16,0 4 0 16,0 3-3-16,6 4 2 15,-2-1-1-15,1 2-2 0,2 0 0 16,-2 0-2-16,0-1 1 15,1 0-2-15,-1 2 1 16,-5-5-2-16,2 2 0 16,1 0 0-16,-1 1-2 15,-2 0 1-15,0 0 0 16,0-2-1-16,0 2 1 16,0-4 0-16,-2 3 0 0,-3 1 0 15,2-6 1-15,1 2 0 16,-4-2 0-16,4-4-1 15,-3 1 0-15,5-4 0 0,-3 1 0 16,3-4-1-16,-2 0-1 16,2-2 1-16,0-1-1 15,0-2 1-15,0-1-1 0,2 0 0 16,-2-2-1-16,3-2 2 16,-3 1-1-16,0-2 0 15,0 1 1-15,0-5-1 16,0 3 0-16,0-3 1 0,0-2-1 15,-3 1 0-15,3 3 1 16,-2-6 1-16,0 1-2 16,-1 1 0-16,1-1 0 15,-1 1 0-15,1-1 0 0,0 1 0 16,-4-2 0-16,1 3 0 16,0-3 0-16,3 1 0 15,-3-1 0-15,5-5 0 16,-2 3 0-16,2-4 0 0,0-4 0 15,0 2 0-15,0-6 0 16,0 2 0-16,0-10 0 16,0 16 0-16,0-16 0 0,-3 16 0 15,1-6 0-15,2 0 0 16,-4-2 0-16,2 1 0 16,2 2 0-16,-2-5 0 15,2 5 0-15,0-1 0 0,0-10 0 16,-3 16 0-16,1-8 0 15,2 4 0-15,0-4 0 16,-3 2 0-16,3-1 0 16,-2 2-2-16,2-11 2 15,-2 12-1-15,2-12 0 16,0 0-2-16,0 8-1 0,0-8-2 16,0 0-8-16,0-8-16 15,-5 1-57-15,5-10 1 16</inkml:trace>
  <inkml:trace contextRef="#ctx0" brushRef="#br0" timeOffset="1.61931E6">1454 4937 106 0,'0'0'7'16,"0"0"3"-16,0 0 5 15,0 0 4-15,0 0 2 0,0 0 3 16,0 0 1-16,0 0-1 16,0 0-5-16,0 0-3 15,0 0-5-15,0 0-2 16,-8-3-2-16,8 3 1 0,0 0-1 15,0 0 0-15,0 0 1 16,11 0 1-16,-2 0 0 16,7 0 1-16,4 0-1 15,-2 0 0-15,6 0-3 16,1 0-1-16,5 0 0 0,-1-2-2 16,4 2 1-16,-1-2-1 15,2 2-1-15,7 0 0 16,-2 0 0-16,6 0 0 15,0 0-1-15,5 0 1 16,4 0-1-16,1 0 0 0,5 0 0 16,-1 0 1-16,5 0-1 15,1 0 0-15,3 0 0 0,-1 0 0 16,0 0 2-16,2 0-3 16,2 0 1-16,-4-2 1 15,4-1-1-15,0 0 1 16,0 3-1-16,1-2 1 15,1-4-1-15,-2 2 0 0,1-2 0 16,1 2 0-16,-1-4 0 16,-3 0-1-16,-1 4 1 15,-1-1 0-15,0 0 0 16,2 0-1-16,-5 3 1 16,4-4 0-16,2 4 1 0,-1 0-1 15,1 2 0-15,2 0 0 16,0-3 0-16,3 3 0 15,-1 0 0-15,-1 0 0 16,-2 0-1-16,0 3 1 0,-2-3-1 16,-2 2 1-16,0-2-1 15,-5 0 1-15,-2 0-1 0,-1 0 1 16,-6 2-1-16,-4-2 0 16,-1 0 1-16,-11 0-1 15,-6 0 1-15,-5 0 0 16,-8 0 0-16,-6 0 1 15,-12 0-1-15,12 0 0 0,-12 0 0 16,0 0-2-16,0 0-3 16,0 0-5-16,0 0-13 15,-12 6-37-15,2-4-25 16,-3 0-4-16</inkml:trace>
  <inkml:trace contextRef="#ctx0" brushRef="#br0" timeOffset="1.6217E6">1509 4934 202 0,'0'0'7'16,"0"0"4"-16,0 0 3 0,0 0 4 15,0 0 2-15,0 0 1 16,0 0 2-16,-3-9 1 16,3 9-7-16,-2-8-2 15,2 8-2-15,0-13-4 0,0 13-2 16,0-17-1-16,2 5 0 15,1 0-1-15,-1-1 0 16,3-1-1-16,-1-4-1 16,0 0 0-16,-1 1 0 0,-1-3 0 15,3 3-1-15,-3 0 0 16,-2 0 0-16,3 1 1 16,-3 4-1-16,0-1 0 0,0 4-1 15,0 9 1 1,0-10-1-16,0 10 0 0,0 0 0 15,0 0 0-15,0 0 0 16,0 0-1-16,0 0 1 16,0 0-1-16,0 0 0 0,0 0-1 15,0 0 1-15,0 0 0 16,0 0-1-16,0 0 1 16,7-7 0-16,-7 7 0 0,16-3 0 15,-7 1 0-15,2 2 0 16,3-3 0-16,2 1 1 15,3 2-1-15,6-3 0 16,-2 3 0-16,2 0 0 0,1 0 0 16,7 0 1-16,-3 0-1 15,2 0 0-15,3 0 0 16,2 0 1-16,5 3-1 16,-3-3 0-16,7 2 0 15,1-2 0-15,2 0 0 16,2 0 0-16,6 0 0 0,-2 0 0 15,7 0 1-15,0 0-1 16,0 0 0-16,5 0 1 16,-3-2-1-16,1 2 0 0,2-3 1 15,-2 3-1-15,-3-2 0 16,-2 0 0-16,0 2 1 16,0-3-1-16,-4 1 0 15,-1-1 0-15,-3 0 0 0,-2 2 1 16,-3-2-1-16,1 3 0 15,-2-5 0-15,2 2 1 16,-5 0-1-16,6 1 0 16,-5 2 0-16,1-2 1 0,0 0-1 15,2-2 0-15,-6 2 0 16,6 2 0 0,-4-3 0-16,1 1 0 0,-2 2 0 15,-3-3 0-15,1 3-1 0,-2 0 1 16,-1 0 1-16,-6 0-1 15,7 0-1-15,-6 0 2 16,4 0-1-16,-4 0 0 16,3 0 0-16,-3 0 0 0,0 0 0 15,-4 0 0-15,4 3 0 16,-2-3 0-16,-5 0 0 16,-1 2 0-16,1-2 0 0,-2 3 0 15,-1-3 0-15,-3 0 0 16,2 2 0-16,-1-2 0 15,-4 0 0-15,7 4 0 16,0-4 0-16,-4 0 0 16,4 2 1-16,2-2-1 0,0 0 0 15,-2 0 0-15,1 0 0 16,1 0 0-16,-4 0 1 16,8 0-1-16,-7 0-1 15,2 0 2-15,-1 0-2 16,0-2 2-16,-1 2-1 0,-2-4 0 15,0 4 0-15,-6 0 0 16,4 0 0-16,-6 0 0 16,1 0 1-16,-2 0-2 0,-1-2 1 15,4 2 0-15,-2 0 1 16,1 0-1-16,-4 0 0 16,7 0 0-16,-4-3 0 15,0 3 0-15,3 0 0 0,-3 0 0 16,1 0 0-16,-1 0 0 15,-2 0 0-15,3-2 0 16,-6 2 0-16,3 0 0 16,-2 0 0-16,-8 0 0 0,12 0 0 15,-12 0 0-15,11-3 0 16,-11 3 0-16,0 0 0 16,14 0 1-16,-14 0-1 15,0 0 0-15,0 0 1 0,0 0-1 16,0 0 1-16,0 0-1 15,0 0 0-15,0 0 1 16,0 0-1-16,0 0 1 16,0 0-1-16,0 0 0 15,0 0 0-15,0 0 1 0,0 0-1 16,0 0 0-16,0 0 0 16,0 0 0-16,0 0-1 0,-7 0 1 15,7 0 0-15,0 0-1 16,0 0 0-16,-11 10 0 15,11-10 1-15,-7 16-1 16,2-7 1-16,3 2-1 0,-3 1 1 16,3 0-1-16,2 0 1 15,-6 3 0-15,6-3-1 16,0 2 1-16,0 1 0 16,0-3 1-16,0-1 0 15,0-1 0-15,0-10 0 0,0 15 0 16,0-15 0-16,0 10 1 15,0-10-1-15,0 0-1 16,0 0 0-16,0 0 1 16,0 0-1-16,0 0 0 0,0 0 1 15,0 0-1-15,0 0 0 16,0 0 0-16,0 0 0 16,0 0 0-16,6 10 0 15,-6-10 0-15,0 0 0 0,0 0 0 16,0 0 0-16,0 0 0 15,0 10 0-15,0-10 0 16,0 0 0-16,0 0 0 0,0 0 0 16,0 8 0-16,0-8 0 15,0 0 0-15,0 0 0 16,0 0 0-16,0 0 0 16,-5 10 0-16,5-10 0 15,-6 2 1-15,6-2-1 16,-14 6 0-16,3-5 0 0,1-1-1 15,-4 0 1-15,1 3 0 16,1-3 0-16,-4 0 0 16,2 0-2-16,-4 0 0 0,6 2-5 15,-1-2-11-15,5-5-62 16,-1 5-3-16</inkml:trace>
  <inkml:trace contextRef="#ctx0" brushRef="#br0" timeOffset="1.62255E6">4698 4228 295 0,'0'0'8'15,"0"0"3"-15,0 0 4 16,0 0 2-16,0 0 2 16,0-10-1-16,0 10 0 15,0 0-1-15,0 0-6 16,0 8-5-16,0 4-2 0,0 5-3 16,0 3 0-16,0 3-1 15,0 2 1-15,3 2 0 16,-1 0 0-16,4-4 0 15,-4-3-1-15,1-1 1 16,-1-2-1-16,1-5 1 0,-1-2-1 16,-2 0 1-16,0-10 0 15,0 13-1-15,0-13 1 0,0 10 1 16,0-10-1-16,0 0 1 16,0 0 0-16,-5 10 0 15,5-10 0-15,0 0-1 16,0 0 0-16,0 0-2 0,0 0-1 15,0 0-4-15,-7-10-7 16,7 10-12-16,0-10-29 16,-2 2-27-16,2-4-6 15</inkml:trace>
  <inkml:trace contextRef="#ctx0" brushRef="#br0" timeOffset="1.62335E6">4684 4228 236 0,'0'0'7'16,"0"0"3"-16,0 0 2 15,0 0 2-15,0 0 0 0,0 0 2 16,0 0 2-16,0 0 0 16,5-7-4-16,4 7-1 15,2 0-4-15,3 0 1 16,4 0-2-16,-1 0-2 0,6 0 0 16,2 0-2-16,7 3-1 15,-2-3 0-15,7 2-1 16,0 0-1-16,3 1 1 15,5 0-1-15,-1-2-1 16,4-1 1-16,-1 3 0 16,2 0-1-16,4-1 0 0,-1 1 1 15,3-3-1-15,-1 0 0 16,6 2 1-16,2-2-1 16,2 0 0-16,4 0 0 0,7 0 1 15,2 0-1-15,1 0 0 16,5-2 0-16,7 2 0 15,-1-3 0-15,6 1 1 16,2 2-1-16,-3-6 1 0,6 5-1 16,-1-5 0-16,5 4 0 15,-6-6 0-15,3 3 1 16,-1-1-1-16,-1-2 0 16,-4 1 0-16,0 2 0 15,-1-2 0-15,-5-2 1 0,-5 7-1 16,-3-5 0-16,3-1 2 15,-4 0-2-15,-6 1 0 16,-1 2 0-16,3 1 0 16,-7-2 0-16,1 2 0 0,0 1 0 15,-5 0 0-15,-1 3 0 16,-9 0 0-16,2 0 0 16,-8 0 0-16,-3 0 0 0,-7 0 1 15,-2 0-1-15,-7 0 0 16,-5 0 1-16,-5-2-1 15,-5 2 1-15,-5 0 1 0,-10 0-1 16,12-3 1-16,-12 3-1 16,0 0 1-16,0 0-1 15,0 0-1-15,0 0-1 16,0 0-5-16,-7-2-9 16,7 2-35-16,-15 0-29 0,5 0-5 15</inkml:trace>
  <inkml:trace contextRef="#ctx0" brushRef="#br0" timeOffset="1.62516E6">5201 4590 235 0,'0'0'5'0,"0"0"-1"16,0 0 4-16,0 0 2 0,0 0 0 15,10-10 3-15,-10 10 2 16,17-5-1-16,-2 5-1 16,0-3-2-16,5 3-2 15,2 0-1-15,3 0-2 0,3 0-1 16,4 0 0-16,0 0-1 15,8 0-1-15,5 0 0 16,-3 0 0-16,8-2-1 16,7-1 0-16,-1 2 0 0,10-5 0 15,-4 4 0-15,3-1-1 16,1-2 0-16,4 3 0 16,-2-1 0-16,-1-1 0 15,0 1 0-15,2 1 0 16,-1-1 0-16,1 1-1 15,-2-4 1-15,0 6 0 0,0-4 0 16,-3 4 0-16,-1-3 0 16,-3 1 0-16,-1 2-1 0,-3 0 0 15,0-3 1-15,-6 1-1 16,-1 2 0-16,4 0 0 16,-9-2 0-16,4 2 1 15,-3 0-1-15,-1-3 0 0,1 3 0 16,-3 0 0-16,-2-2 0 15,3 2 1-15,-6-3-1 16,2 3 0-16,-4-3 1 16,-2 1-1-16,-3 2 0 15,5 0 1-15,-3-3-1 0,-2 3 0 16,-3-1 0-16,-3 1 0 16,1 0 0-16,0-4 1 15,-2 4-1-15,-3 0 0 16,4 0 0-16,-4-2 0 15,1 2 0-15,3 0 0 0,-4 0 0 16,5 0 1-16,2 0-1 16,-5 0 0-16,5 0 0 15,1 2 0-15,-1-2 0 0,3 0 1 16,-2 0-1-16,1 0 0 16,-1 0 1-16,-3 0-1 15,0 0 0-15,-1 0 1 0,-4 0-1 16,0 0 0-16,-3 0 0 15,1 0 0-15,-1 0 1 16,1-2-1-16,-4 2 1 16,4-3-1-16,-3 3 0 15,2-2 0-15,3-1 0 0,-3 3 1 16,4-3-1-16,-4 3 0 16,0 0 0-16,1-1 0 15,-6 1 0-15,1 0 1 16,-3 0-1-16,-1 0 0 15,-9 0 0-15,12 0 1 0,-12 0-1 16,11 0 0-16,-11 0 1 16,12-3-1-16,-12 3 0 15,7 0 1-15,-7 0-1 0,13-3 0 16,-13 3 0-16,0 0 1 16,6 0-1-16,-6 0 0 15,0 0 1-15,0 0-1 0,0 0 1 16,0 0 0-16,0 0 0 15,0 0 0-15,0 0 0 16,11 0 0-16,-11 0-1 16,0 0 1-16,0 0-1 15,0 0 0-15,13-5 1 0,-13 5-1 16,10-2 0-16,-10 2 0 16,15-2 0-16,-5 2 0 15,-3-3 0-15,6-2 0 16,-1 5 1-16,1-2-1 15,-1-1 0-15,0-2 2 0,1 3-2 16,-1-1 0-16,-1 1 2 16,-11 2 0-16,14-7 0 15,-14 7 1-15,7-7 0 0,-7 7 0 16,0 0 0-16,5-8-1 16,-5 8 1-16,0 0-1 15,0-10-1-15,0 10 0 16,0-10 0-16,0 10 0 0,-5-21 0 15,3 12 0-15,0-3 0 16,-1-3 0-16,-2 0 0 16,0-2 1-16,1-1 0 15,-2 0 0-15,-1 4 0 0,2-4 0 16,0 7 0-16,-2-4 0 16,-1 5 0-16,8 10 0 15,-10-16-1-15,10 16 0 16,-7-6 0-16,7 6-1 15,0 0 0-15,0 0-1 0,0 0 0 16,-9-3-4-16,9 3-11 16,-9 13-65-16,9-13-4 15</inkml:trace>
  <inkml:trace contextRef="#ctx0" brushRef="#br0" timeOffset="1.62617E6">4987 3557 224 0,'0'0'8'16,"0"0"5"-16,0 0 4 15,-2-12 1-15,2 12 1 16,0 0-2-16,0 0 3 0,0 0-2 16,-8 4-6-16,8 17-4 15,0 4-4-15,0 9-3 16,0 8 1-16,5 10 1 15,-2 0-2-15,4 7 0 16,-2-1-3-16,5 3-8 0,-8-1-11 16,4-10-35-16,1 1-19 15</inkml:trace>
  <inkml:trace contextRef="#ctx0" brushRef="#br0" timeOffset="1.62633E6">4997 4474 250 0,'0'0'2'0,"0"0"-1"15,0 0 1-15,0 9-5 16,0-9-28-16,15 13-29 16,-12-3-4-16</inkml:trace>
  <inkml:trace contextRef="#ctx0" brushRef="#br0" timeOffset="1.6265E6">4972 5036 273 0,'0'0'2'0,"0"10"1"16,0-3-1-16,0 6 1 15,0 6-2-15,0-1-4 0,0-3-53 16,0 15-7-16</inkml:trace>
  <inkml:trace contextRef="#ctx0" brushRef="#br0" timeOffset="1.62666E6">4930 5666 299 0,'0'0'5'0,"0"0"1"15,0 0 0-15,0 0 1 0,-10 9-3 16,10-9-7-16,0 0-28 16,0 0-31-16,0 0-10 15</inkml:trace>
  <inkml:trace contextRef="#ctx0" brushRef="#br0" timeOffset="1.62748E6">1833 4006 273 0,'0'0'6'0,"0"0"-1"16,0 0 0-16,0 4 3 0,2 4-1 16,-2 2 0-16,2 7 1 15,-2 3 1-15,0 4-5 16,0 11-1-16,3 4-1 0,-3 7-4 16,7 3-9-16,-5 4-16 15,1-2-31-15,5 8-15 16</inkml:trace>
  <inkml:trace contextRef="#ctx0" brushRef="#br0" timeOffset="1.62766E6">1833 5075 234 0,'0'0'4'0,"0"0"1"15,0 16 2 1,0-7-1-16,0 3 2 0,0 4-1 15,2 6 0-15,-2-2-5 16,0 5-22-16,5 7-37 16,-5-2-10-16</inkml:trace>
  <inkml:trace contextRef="#ctx0" brushRef="#br0" timeOffset="1.6278E6">1830 5900 164 0,'0'0'1'0,"0"0"-2"16,-10 8-16-16,5 1-34 15,2 6 0-15</inkml:trace>
  <inkml:trace contextRef="#ctx0" brushRef="#br0" timeOffset="1.62793E6">1760 6302 296 0,'0'0'-6'15,"0"0"-56"-15,-3 7-4 0</inkml:trace>
  <inkml:trace contextRef="#ctx0" brushRef="#br0" timeOffset="1.62994E6">8514 3798 152 0,'0'0'7'0,"0"0"5"0,0 0 4 16,0 0 3-16,0-7 3 15,0 7 0-15,0 0 0 16,0 0-1-16,0 0-5 15,0 0-4-15,0 0-4 0,-7 11-1 16,3 7-2-16,0-1-1 16,2 8 1-16,-2 5 1 15,3-1-1-15,1 0 0 16,0 6 0-16,0-7-1 16,1-2-2-16,3 2 1 0,-2-7 0 15,2-2-1-15,-3-4-1 16,2 0 1-16,-3-15-1 15,3 17 0-15,-3-17 0 16,2 9-2-16,-2-9-4 0,0 0-7 16,0-4-5-16,0-12-7 15,0 7-16-15,0-5-19 16,0-6-13-16</inkml:trace>
  <inkml:trace contextRef="#ctx0" brushRef="#br0" timeOffset="1.63033E6">8523 3763 186 0,'0'0'6'0,"0"0"2"0,0 0 3 15,0 0 0-15,0 0 1 16,4-10 0-16,-4 10 0 0,0 0 1 16,13-8-4-1,-1 4-3-15,0-2 0 16,6 1-2-16,-1 0 1 0,8 1 0 15,-1-1 0-15,1-1 0 16,1 2 1-16,-4-2-1 16,-5 5-1-16,3-5-2 0,-8 4 1 15,-4 2-1-15,-8 0 0 16,0 0-1-16,7 8 1 0,-7 1 0 16,-2 6 0-16,-3 0 0 15,2 7 1-15,-2 3 0 16,-1 0 0-16,5 2 0 15,-1 3 1-15,-1-1-1 16,3-1-1-16,0-2 1 0,0-3-1 16,3 3 0-16,-1-7-1 15,-2-2-1-15,1 0-4 16,3-2-12-16,-4 3-37 16,0-6-20-16</inkml:trace>
  <inkml:trace contextRef="#ctx0" brushRef="#br0" timeOffset="1.6309E6">8574 4580 263 0,'0'0'1'16,"0"0"1"-16,0 0 2 16,0 0 3-16,0 10 0 15,0 2 1-15,0 6 1 0,5 7 1 16,-5 6 1-16,3 7 0 15,-1 7-1-15,-2 0 0 16,0 4 0-16,-2 2 2 16,-3 2-1-16,0-4-3 0,-3-2 0 15,3-2-2 1,-1-2-1-16,2-12-2 0,2-1 0 16,-1-5-2-16,1-6 0 15,2-6 0-15,0-3-1 16,0-10-1-16,0 12-3 15,0-12-5-15,0 0-7 0,0 0-15 16,7 0-29-16,-7 0-20 16</inkml:trace>
  <inkml:trace contextRef="#ctx0" brushRef="#br0" timeOffset="1.6313E6">8813 4486 238 0,'0'0'7'16,"0"0"4"-16,0 0 1 15,0 0 0-15,-5 0 1 16,5 0 3-16,-3 12 1 0,0 8 0 16,3 5-6-16,0 7-2 15,0 6 1-15,0 8 0 0,0 4-2 16,0 0-1-16,0 1-1 16,0-1-1-16,3-2 0 15,3-4-1-15,-4-5-2 16,-2-4 1-16,5-5-2 15,-3-1 0-15,-2-10-1 0,3 2-1 16,-3-5-3-16,0-4-5 16,-5-3-11-16,2 1-18 15,1 2-32-15,2-12-11 0</inkml:trace>
  <inkml:trace contextRef="#ctx0" brushRef="#br0" timeOffset="1.63173E6">8534 5254 285 0,'0'0'3'0,"0"0"1"0,0 0 3 16,0 0 1-16,8 0 2 0,3 0 2 16,8-2 2-16,3-1 1 15,11-4 0-15,1 4 0 16,8-4-3-16,6 2-1 15,1 0-2-15,-1 2-1 16,-4-3-2-16,1 6-1 0,-5-4-1 16,-8 4-2-16,-5-2 0 15,-9 2-1-15,-3 0-1 16,-5 0 0-16,-10 0-5 16,0 0-7-16,0 0-19 0,0 7-48 15,-8 1-3-15</inkml:trace>
  <inkml:trace contextRef="#ctx0" brushRef="#br0" timeOffset="1.63213E6">8413 5284 275 0,'0'0'7'16,"0"0"3"-16,0 0 1 15,0 0 0-15,-8 2 2 0,8-2-2 16,0 0 2-16,-10 7-1 15,10-7-4-15,0 0-4 16,-2 15-2-16,2-15-1 16,-5 10 0-16,5-10 0 15,0 13 0-15,0-13 1 0,0 0-1 16,0 10 1-16,0-10-1 16,0 0 0-16,0 0-1 0,0 0-4 15,0 0-9-15,0 0-15 16,0 0-27-16,0 0-20 15</inkml:trace>
  <inkml:trace contextRef="#ctx0" brushRef="#br0" timeOffset="1.63242E6">8333 5284 238 0,'0'0'5'0,"0"0"2"0,0 0 1 15,0 0 3-15,7-10 2 16,6 7 3-16,2 1 0 15,5 2 3-15,5 0-4 16,5 0 2-16,7 0-3 16,5-3 0-16,5 3-2 0,3-2-3 15,0-1-2-15,2 1-1 16,-3-3-1-16,-1 5-2 16,-4-2 0-16,-6-1-3 15,-8 3 1-15,-6 0 0 16,-4 0-1-16,-4-3 1 15,-10 3 0-15,-6 0-1 16,0 0-2-16,0 0-3 0,-11 3-11 16,3 0-29-16,8-3-34 15,-30 12-4-15</inkml:trace>
  <inkml:trace contextRef="#ctx0" brushRef="#br0" timeOffset="1.63348E6">8363 5334 264 0,'0'0'3'0,"-2"9"1"0,-1 6 6 15,3 7 1-15,0 5 4 16,0 7 2-16,0 7 2 0,3 8 1 15,-1 4 0 1,-2 1-1-16,0 0-5 0,0 1-2 16,0-1-2-16,-5-1-3 15,0-4-2-15,-3-6-1 16,1-7-2-16,5-6-1 0,-1-8 0 16,-2-3-1-16,3-5-1 15,2-4-2-15,0-10 0 16,0 0-1-16,0 0-2 0,0-18-3 15,0 3-5-15,0-8-4 16,0 2-6-16,0-12-5 16,0 1-6-16,2-3-6 0,1-4-6 15,-1 2-4-15,-2-5 1 16,5 1 4-16,-5-3 10 16,2 5 12-16,-2 1 12 15,0 4 12-15,0-1 14 16,0 3 11-16,0 5 6 15,0 5 4-15,-2-1 1 0,2 3-4 16,0 8-3-16,0-3-3 16,0 5-6-16,0 0-5 15,0 10-2-15,2-14-4 16,-2 14-2-16,16-10-1 0,-7 4-4 16,7 5 1-16,3-5 0 15,6 1-1-15,0-2 0 16,7 2 1-16,5-1 0 0,0 4-1 15,6-3 1-15,-1 0-1 16,6 3 1-16,-6-1-1 16,5 0-1-16,0 2 0 0,-2-5-1 15,0 1 0 1,-8 1 0-16,3-1 0 0,-10 0-1 16,-3 0 0-16,-7 2 1 15,-5 1 0-15,-5-1 1 16,-10 3-1-16,9-4 1 15,-9 4 0-15,0 0 0 16,0 0 0-16,0 0 0 0,-7-3-1 16,7 3 1-16,0 0 1 15,-12 15 0-15,10-5 2 16,-1 10 0-16,3 7 2 0,-4 5 4 16,3 5-1-16,-2 6 1 15,3 3 1-15,-2 4-1 16,-1 4 0-16,1-1 0 0,-3-2-2 15,0 4-1-15,0-3-1 16,1 0-1-16,-2-3-2 16,3-2 0-16,-1-7-1 15,1-3-1-15,0-8-1 0,3-5-2 16,0-5 0-16,0-6-2 16,0-13-1-16,3 9-3 15,-3-9-4-15,0 0-5 16,10-9-5-16,-4-1-16 15,3 0-12-15,-2-2-3 16,1-3 0-16,-3 5 7 0,0-6 9 16,-5 16 13-16,0 0 17 15,0 0 22-15,0 0 22 16,0 0 2-16,-8 14-2 0,6-5-5 16,-3 3-5-16,0-1-18 15,5-2-61-15,0-9-9 16</inkml:trace>
  <inkml:trace contextRef="#ctx0" brushRef="#br0" timeOffset="1.63412E6">8644 5695 292 0,'0'0'6'16,"0"0"-2"-16,0 0 1 0,0 0 3 16,0 7 1-16,0 8 1 15,2 9 1-15,-2 7 2 16,0 10-2-16,0 9-1 0,0 10 2 16,0 9-1-16,-2 6-1 15,-3 3 1-15,-5 6-1 16,2-2-1-16,-4 3-2 15,2-3 0-15,0 0 0 0,-2-8-3 16,2 0-1-16,-1-10 0 16,7-4-2-16,-1-5 0 15,0-8-1-15,3-6 0 16,2-8-2-16,0-6-1 0,0-8-4 16,0-8-1-16,0-2-6 15,0-9-8-15,0 0-14 16,7 0-45-16,-5-12-2 15</inkml:trace>
  <inkml:trace contextRef="#ctx0" brushRef="#br0" timeOffset="1.63461E6">8850 5643 285 0,'0'0'4'0,"0"0"2"16,0 0-1-16,-7 3 1 16,2 6 3-16,-1 9 3 0,2 4 0 15,-4 10 2-15,6 11-1 16,-8 11 4-16,2 10-2 16,1 11 0-16,-1 1-1 0,-2 9-2 15,5-1-1-15,-2-2-2 16,2-2-1-16,2-8-3 15,1-1-1-15,0-10-1 0,2-6-1 16,-2-8 0-16,2-8-1 16,0-7-1-16,0-7 0 15,0-5-1-15,-4-8 0 16,4-12-2-16,-1 13-2 16,1-13-4-16,0 0-4 15,-6-5-8-15,6 5-11 0,-12-22-37 16,12 12-15-16</inkml:trace>
  <inkml:trace contextRef="#ctx0" brushRef="#br0" timeOffset="1.63541E6">8646 5813 262 0,'0'0'3'0,"0"0"0"0,0 0 0 16,0 0-1-16,0 0 2 16,0 0 0-16,0 0 1 0,2 0 2 15,-2 0-1-15,0 0-1 16,6-12 1-16,-6 12 0 16,3-12 2-16,-3 12-2 15,2-17 0-15,-2 7-1 0,2 1 1 16,-2-3-1-16,3 3 1 15,-3-3 1-15,2 1-1 16,1-1 0-16,1 0 2 0,-1 2-1 16,2 1 1-16,-2-2-1 15,-3 11 0-15,5-12 0 16,-5 12-2-16,0 0 0 16,0 0-1-16,2-11-1 0,-2 11-3 15,0 0 0-15,0 0-2 16,0 0 1-16,0 0 0 15,0 0 0-15,0 0 1 16,12 6 0-16,-12-6 1 16,12 5 0-16,-3-2 2 0,0-3-3 15,3 0 2-15,4 0 0 16,-2 0-1-16,-1 0 0 16,1 0 0-16,-3-3 0 15,1 1 0-15,-12 2 1 0,13-3 0 16,-13 3-1-16,0 0 1 15,0 0 0-15,0 0 0 16,0 0-1-16,0 0-1 16,0 0 0-16,0 0 0 0,0 0-1 15,0 0 0-15,0 0 0 16,0 0 0-16,0 8 1 16,0-8-1-16,-8 17 1 15,6-2 1-15,-3 2-1 0,0 5 1 16,0 2 0-16,-3 7-1 15,3-4 0-15,3 5-7 16,-3-4-16-16,-10-4-54 16,15-2-3-16</inkml:trace>
  <inkml:trace contextRef="#ctx0" brushRef="#br0" timeOffset="1.6358E6">8365 6024 253 0,'0'0'6'16,"0"0"4"-16,0-10 0 16,0 10 1-16,0 0 6 15,0 0 2-15,0 0 0 0,12 0 2 16,1 0-4-16,2 0-5 15,3 3 1-15,3-3-3 16,4 3-6-16,5-3-7 0,-6 0-21 16,-3 0-49-16,9 0-4 15</inkml:trace>
  <inkml:trace contextRef="#ctx0" brushRef="#br0" timeOffset="1.63615E6">8811 6077 313 0,'0'0'9'0,"0"0"2"15,0 0 2-15,4-6 0 16,-4 6 2-16,10-1 2 16,3 1-1-16,4-3 1 15,3 0-8-15,8 1-3 16,4-1-3-16,5-4-2 15,5 7-11-15,-2-2-17 0,-10 2-50 16,7 0-2-16</inkml:trace>
  <inkml:trace contextRef="#ctx0" brushRef="#br0" timeOffset="1.63838E6">8636 6866 108 0,'0'0'8'15,"0"0"6"-15,0-14 5 16,0 4 4-16,0 2 6 15,0-4 4-15,0 2 2 0,0 2 0 16,0 8-6-16,0-9-6 16,0 9-2-16,0 9-3 15,-2 7-4-15,-3 6-4 0,-3 5-1 16,3 6-2-16,-2 3 1 16,-3 7-1-16,2-1 0 15,3-3-2-15,-2 2-1 16,2-5-1-16,3-6 0 15,-3-3-1-15,2-7 0 0,1-5-1 16,-1-3 0-16,3-12 0 16,0 0 0-16,0 0 0 15,0 0 0-15,-3-9 0 0,3-9-1 16,-3-2 1-16,3-7-2 16,0-6 1-16,0 0-1 15,0-3 1-15,0 1-1 16,0 2 1-16,0 2 0 0,0 6 0 15,0 1 1-15,0 7-1 16,-1 2 0-16,1-1 0 16,0 6 1-16,-3 1-1 0,3 9-1 15,0-15 0-15,0 15 0 16,0 0 0-16,0 0 1 16,13-5-1-16,-3 5 1 15,7 0 0-15,3 0 0 16,10 0 1-16,2 0 1 0,5 0 0 15,6 0-1 1,-1 0 1-16,-3-3-1 0,2 3 1 16,-4-2-1-16,-5 2 0 15,-2 0-1-15,-3 0 0 0,-6 0 0 16,-5 0 1-16,-3 0-1 16,-1 2 0-16,-2 1 0 15,-10-3 0-15,8 2 0 16,-8-2-1-16,0 0 0 0,0 0 0 15,-13 12-2-15,-1-6-1 16,1-1-1-16,-4 2-2 16,-6 0 1-16,1 0-1 15,-6 4 1-15,-2-4 1 0,-2 4 0 16,0-4 2-16,-3 3 0 16,-2-3 2-16,-2 0 0 15,-2 1 0-15,4-4 1 16,3 4-1-16,1-3 1 15,3-3 0-15,3 1 1 0,2-3-1 16,5 0 2-16,3-3-1 16,2 1 2-16,3-3-1 15,2 0 0-15,-1 2 1 0,4 2 0 16,7 1-1-16,-12 0 1 16,12 0-2-16,0 0 0 15,0 0 0-15,-8 0-1 16,8 0 0-16,0 0 0 0,0 0 0 15,0 7 0-15,0 5 0 16,0 2 1-16,0 7 1 16,0 7 0-16,0 3 0 15,0 6 0-15,0 0 1 0,0 5-1 16,-3-1 0-16,1-2 0 16,0 0-1-16,2-1 0 15,-3-9 0-15,1 2-1 16,2-6 0-16,-3-9 0 0,3 0 0 15,0-10 0-15,0-6-1 16,-2 10 0-16,2-10 0 16,0 0-2-16,0 0 0 15,0-12-1-15,0 2 0 0,-2-4-1 16,2-1-1-16,0-5 0 16,0-6-1-16,0 0-1 15,0-4-1-15,0-3 2 16,0-3 0-16,0 1 1 0,-3 1 1 15,3 1 0-15,-6 1 3 16,4 5 1-16,0 1 2 16,-3 7 0-16,0 2 0 15,0 2 1-15,0 3 1 0,3 1 0 16,2 11 0-16,-11-15 1 16,11 15-2-16,-2-7 1 15,2 7-1-15,0 0 0 0,0 0 0 16,5 0 0-1,5 2 0-15,2 1 0 16,6-1 2-16,6 1 2 0,6-3 1 16,7 0-2-16,6-5 1 15,-1 2 0-15,6-1-1 0,-1-1-1 16,0-2 0-16,-3 1-2 16,1 1-1-16,-10 3 0 15,-3 0-1-15,-4 2 1 16,-8-3-1-16,-3 3 0 0,-4 0 0 15,-13 0 1-15,12 0-1 16,-12 0 2-16,0 0-1 16,0 0 0-16,0 0 0 0,0 0 0 15,0 0 0-15,0 0 0 16,0 0-1-16,-7 0 0 16,7 0 0-16,-10 0 0 15,10 0 0-15,-11 10 0 0,7-1 0 16,-1 6 0-16,0 8 1 15,0 4 0-15,-3 5 1 16,3 10-1-16,0-2 1 16,1 5 1-16,-1 0-1 15,0 1 0-15,-1-6 0 0,6-3-1 16,0-5 0-16,0-4 0 16,-2-6-2-16,2-7 0 15,0-5-1-15,0-10-1 16,0 0-3-16,0 0-2 0,0 0-6 15,-5-14-6-15,5-4-1 16,-5 0 1-16,5-4 0 16,0-1 3-16,0 4 5 15,0 7 6-15,0 0 9 0,0 12 7 16,0 0 5-16,3 6 2 16,-3 12-1-16,0 4-1 15,0 7-3-15,0 0-3 0,0 2-6 16,0-3-18-16,0-3-62 15,0-3-2-15</inkml:trace>
  <inkml:trace contextRef="#ctx0" brushRef="#br0" timeOffset="1.63996E6">8684 3502 0 0,'0'0'0'16,"0"20"0"-16,0 3 0 0</inkml:trace>
  <inkml:trace contextRef="#ctx0" brushRef="#br0" timeOffset="1.64016E6">8639 4355 155 0,'0'0'2'0,"0"0"-1"0,0 15 2 15,-3-6-1-15,3 1-1 16,0 1-8-16,0-11-37 0,-2 24-7 16</inkml:trace>
  <inkml:trace contextRef="#ctx0" brushRef="#br0" timeOffset="1.64029E6">8641 4617 198 0,'0'0'3'0,"0"0"-11"16,-7 11-47-16,7-11-1 15</inkml:trace>
  <inkml:trace contextRef="#ctx0" brushRef="#br2" timeOffset="1.64637E6">105 8932 192 0,'0'0'2'0,"0"0"-2"0,-12-4 2 16,12 4 2-16,0 0 5 15,8 4 3-15,2-1 2 0,10 5 4 16,16-7 0-16,6 7 1 16,15-5 1-16,13 2-1 15,12-5-5-15,18 0-2 0,16-5-2 16,19-3-2-16,9 1-2 15,15-5-1-15,18-1-1 16,10-1-1-16,13-1 0 16,13-2-1-16,12 1 0 15,5-4 0-15,16 6-1 0,11-4 1 16,1 2-1-16,19 1 1 16,1-2-1-16,10-1 1 15,6 5 0-15,6-2 0 16,4 1-1-16,6 3 2 0,1 2-2 15,-3-1 1 1,1 2 0-16,-1 2 0 0,-2 0 1 16,2 1-1-16,-5 2 1 15,-4 3-1-15,2 0 2 16,-6 0-3-16,-4 0 1 0,-1 5 0 16,-9 0 0-16,-12 2-1 15,-8-1 0-15,-15-1 0 0,-18-3 0 16,-16 1 0-16,-16-3-1 15,-24 0 1-15,-13 0-1 16,-22-3 1-16,-10-1-1 16,-21-2 0-16,-8 0 0 15,-19-3 1-15,-15 4 0 0,-16 1 1 16,-8 1 0-16,-18 0 0 16,-2 1-1-16,-20 2 0 15,0 0-4-15,0 0-7 16,0 0-17-16,-22 0-52 0,10 2-2 15</inkml:trace>
  <inkml:trace contextRef="#ctx0" brushRef="#br2" timeOffset="1.64926E6">1663 10949 73 0,'0'0'4'0,"0"0"4"15,2 6 4-15,-2-6 5 16,9 5 3-16,-9-5 3 15,19 0 2-15,-1 0 3 16,-2-8-5-16,7 3-2 16,7-5-3-16,0-1-4 0,5-5-3 15,7 3-3-15,-1-4-3 16,6 2-1-16,2-5-1 16,6 2 1-16,-1-4-2 15,6 5-1-15,-5-4 1 16,-1 1 0-16,6-4-1 0,-3 4 0 15,0-1 0-15,0-4 0 16,3 0 0-16,2 3 0 0,0-6 0 16,8 1 0-16,-2-3 0 15,1 3-1-15,-1 0 0 16,2-5 1-16,1 4-1 16,-7 2 0-16,1-2 0 15,-4 3 1-15,2 0-1 0,-3 0 1 16,-5 4 0-16,-1 0-1 15,0 0 1-15,-1 0 0 16,-1-1-1-16,-3 5 1 16,-3-3-1-16,4 3 1 15,-11 1-1-15,3 2 0 0,-7-1 0 16,5 3 1-16,-5-3-1 16,-3 3 0-16,2-3 0 15,-1 0 0-15,4 0 1 16,1 0-1-16,2 2 0 0,-7-1 1 15,7-1-1-15,-1 3 1 16,-2-1 0-16,0 0 0 0,-2 1 0 16,-2 2 1-16,4-2 0 15,0-1 1-15,-2 4 0 16,2-6 0-16,-5 6 2 16,-2-5-2-16,-3 2 0 0,-2 0 0 15,-2 1 2-15,-5 2 0 16,1 2-1-16,-8-1 0 15,3 3 0-15,-8-2 0 16,-6 7 1-16,13-2-2 16,-13 2-1-16,0 0-1 0,0 0 1 15,0 0-2-15,0 0 0 16,0 0 1-16,0 0-2 16,0 0 1-16,0 0-1 15,0 0-1-15,0 0-2 16,0 0-6-16,0 0-18 0,8 4-47 15,-8-4-3-15</inkml:trace>
  <inkml:trace contextRef="#ctx0" brushRef="#br2" timeOffset="1.65188E6">1706 10992 219 0,'0'0'5'0,"0"0"5"16,0 0 2-16,-6-11 2 16,6 11 1-16,0 0 0 0,0 0 1 15,-13-5 0-15,13 5-6 16,-6 3-4-16,6-3-2 15,-16 13 0-15,8-4-1 16,2 4 0-16,-4 1-1 16,2-1 1-16,-1 5 0 15,1-4 0-15,-2 3 2 0,3 0-3 16,-1-2 0-16,1 2 0 16,5-1 0-16,-4-2 0 15,1 2 0-15,3 1-1 16,-1-5 2-16,3 3-2 0,0-2 1 15,-2-1-1-15,2 0 1 16,0 1-1-16,0 0 0 0,0-4 1 16,2 1-1-16,1 0 0 15,-3-1-1-15,5 1 1 16,-1 0 0-16,0 0 0 16,-2-2 0-16,3 2-1 0,0 0 1 15,-5-10 0-15,7 15 0 16,-7-15 0-16,13 12-1 15,-13-12 1-15,10 12 0 16,-10-12 0-16,12 12 0 0,-12-12 1 16,13 11-1-16,-13-11 1 15,12 7-1-15,-12-7 1 16,15 5 0-16,-5-3 0 16,-1-2 0-16,7 4 0 15,-2-3-1-15,-2-1 1 16,4 0 0-16,1 0-1 0,-2 0 1 15,0 0-1-15,0 0 0 16,-2 0 0-16,4-1 0 0,0-3 1 16,-2 0-1-16,3-2 0 15,2 3-1-15,2-1 1 16,-2-1 0-16,0-1-1 16,1 5 1-16,-1-4-1 0,1 0 0 15,-2-1 1-15,4 2-1 16,-5-1 0-16,-1 0 1 15,3 0-1-15,-1-2 0 16,-1 2 1-16,5 0-1 16,-7-2 0-16,5-1 1 0,4 4-1 15,-3-5 0-15,0 1 0 16,3 1 1-16,5-3-1 16,-3 3 0-16,6-5 0 15,-6 2 1-15,8 1-1 16,-4-4 0-16,7 3 1 0,-2-4-1 15,1 5 0-15,-5-3 0 16,5 1 1-16,-2 2-1 16,-1-3 0-16,2-1 0 0,-6 1 1 15,4 0-1-15,1-2 0 16,0 2 0-16,-2 0 0 16,1-3 1-16,2 3-1 0,3-3 0 15,-2 1 1-15,0 2-2 16,0-4 0-16,1 3 0 15,-3 1-1-15,-1-3 1 16,0 4 0-16,2-2 0 16,-4 3 0-16,0-2 1 0,0 2 0 15,1-2 0-15,-4 1 1 16,4-2-1-16,-1 4 0 16,-2-3 0-16,0 2 1 15,-3 1-1-15,5-5 0 0,-4 5 0 16,-2-4 0-16,8 0 0 15,-8 1 1-15,4 0-1 16,0 2 0-16,-2-2 1 16,4 0 0-16,-4 1-1 0,2 1 1 15,-5-3-1-15,0 4 0 16,-2-1 1-16,3 2-1 16,-4-1 1-16,4-1-1 0,-7 0 1 15,6 0 0-15,2 1 0 16,-4-2 0-16,-1 2-1 15,6-1 1-15,-6-1 0 16,3 4 0-16,-3-3 0 16,-2 3-1-16,0-3 1 0,5 2 0 15,-5 1-1-15,-1 0 1 16,1 0-1-16,1-1 0 16,-7 0 1-16,4 4-1 15,-6-2 0-15,6 2 1 0,-10 2-1 16,2-4 1-16,4 3-1 15,-2 1 1-15,-2-3-1 16,3 0 1-16,-2 0-1 0,5 1 1 16,-2-2-1-16,4 1 1 15,-1 1-1-15,3-2 1 16,-2-1-1-16,2 2 1 16,-3 0-1-16,0 1 0 15,1-1 1-15,2-1-1 0,-4-1 0 16,0-1 0-16,-2 4 0 15,5-4 0-15,-2 0 0 16,-2 1 0-16,2-1 0 0,-2 1 1 16,3 2 0-1,-1-2 0-15,-2 0 0 0,2-1 0 16,-1 0 0-16,-2 2 0 16,1-2 0-16,-3 3 0 15,-2-6 0-15,3 4 0 0,-13 7 0 16,15-10 0-16,-15 10 1 15,15-12-1-15,-15 12 0 16,11-15 0-16,-11 15 0 0,14-14 0 16,-14 14 0-16,14-17 0 15,-6 9 0-15,0-2 0 16,-1-1 0-16,0 2 0 16,0-2 0-16,-2 4 0 0,3-2 0 15,-3-1 1-15,0 0-1 16,0 0 0-16,0 2 1 15,1-1 0-15,-2-1-2 16,-1-1 0-16,2 5 0 16,-3-5 0-16,0 1 0 0,1 3 0 15,-3-3 0-15,2 3 0 16,1-3 0-16,-3 3 0 16,2-3 0-16,-2 2 0 15,0-1 0-15,0-2 0 0,0 1 0 16,0 1 0-16,0-2 0 15,-2 2 0-15,2-1 0 16,-3 0 0-16,1 3 0 0,-1-3 0 16,1 0 0-16,0 2 0 15,-3-2 0-15,5 10 0 16,-5-15 0-16,5 15 0 16,-8-12 0-16,8 12 0 0,-10-12 0 15,10 12 0-15,-14-13 0 16,5 11 0-16,0-3 0 15,-1-2 0-15,0 2 0 16,0-1 0-16,-2 2 0 16,-2-4 0-16,5 2 0 0,-4-1 0 15,4 2 0-15,-3-2 0 16,1 5 0-16,-1-6 0 16,2 5 0-16,0-1 0 15,-2 1 0-15,2-2 0 0,2 5 0 16,-2-2 0-16,1 0 0 15,-4-1 0-15,5 0 0 16,-1 1 0-16,-2 2 0 0,2 0 0 16,9 0 0-16,-12-5 0 15,12 5 0-15,-11 0 0 16,11 0 0-16,0 0 0 16,0 0 0-16,0 0 0 0,0 0 0 15,0 0 0-15,0 0-15 16,-19 3-73-16,19-3-3 15</inkml:trace>
  <inkml:trace contextRef="#ctx0" brushRef="#br2" timeOffset="1.65339E6">5015 9688 96 0,'0'0'5'15,"0"0"3"-15,2 6 4 16,-2-6 1-16,0 0 3 15,0 0 3-15,7 9 0 16,-7-9 3-16,0 0-3 0,0 0-2 16,0 0-3-1,0 0 0-15,0 0-1 0,0 0-2 16,0 0-1-16,0 0-2 16,0 0 0-16,0 0-2 15,0 0 0-15,0 0-1 0,0 0 0 16,0 0-1-16,0 0 1 15,8 8-1-15,-8-8 0 16,0 0 2-16,0 0-2 0,0 0-1 16,0 0 1-16,0 0-1 15,0 0 0-15,0 0-1 0,0 0-1 16,0 0 1-16,0 0-1 16,0 0-1-16,0 0 0 15,0 0 0-15,0 0-4 16,0 0-5-16,0 0-10 15,2 12-33-15,-2-12-22 0</inkml:trace>
  <inkml:trace contextRef="#ctx0" brushRef="#br2" timeOffset="1.65511E6">5015 9703 163 0,'0'0'6'0,"0"0"2"0,-11-7 2 15,11 7 1-15,0 0 2 16,0 0-2-16,-7-11 0 16,7 11 0-16,0 0-4 0,0 0-1 15,0 0 0-15,12 0-1 16,-4 3 1-16,4 3 3 15,6-4 1-15,4-1 0 16,9 5 0-16,-1-1 0 0,11 1-3 16,-4 1-1-16,9 0-1 15,-2 0-2-15,3 3 0 16,-1 0 0-16,3 3-1 0,5-4 0 16,-4 3-1-16,7-1 0 15,0 1 0-15,5-2 0 16,1 0-1-16,3 0 1 15,4-1-1-15,-2 1 1 0,1 1-1 16,3-2 1-16,3 3 0 16,-6-1-1-16,0-1 0 15,-1 0 1-15,-3 0-1 16,-5 2 0-16,2-2 0 16,-7 2 0-16,-6-2 0 15,1 2 0-15,-1 0 0 0,1 1-1 16,0 0 1-16,-2-3 0 15,3-1 0-15,-3-1 0 0,6 2 0 16,-7-3 1-16,5 0-1 16,-7-1 2-16,0-2-2 15,0 4 0-15,-3 1 1 0,0 0 1 16,-1-2-1-16,8 3-1 16,-7-3 1-16,6 1 0 15,-4-4 0-15,1 4-1 16,2-1 1-16,-4-2-1 15,1 2 1-15,-7 1 0 0,-1-4 0 16,1 2 1-16,-6-1 0 16,7 2 1-16,-3-1-1 15,-1 1 0-15,1 0 1 16,3-1-1-16,-1-1 0 16,0-1 0-16,-1 1 0 15,5 0 0-15,-1 0 1 0,0 0-1 16,0-3 0-16,0 6 0 15,-1-3 0-15,3-1-1 0,-2 4 0 16,0-4-1-16,0 2 1 16,-3 1 0-16,-2 0-1 15,2 2 0-15,0-4 1 16,1-1 0-16,-6 2-1 0,3-1 0 16,-3-4 1-16,-2 2-1 15,-1 0 0-15,-3 2 0 16,-4-3 0-16,0 1 0 15,1-1 1-15,-3 0-1 0,-3 1 0 16,3-1 1-16,-1-2-1 16,-1 3 0-16,0-3 1 15,-1 2 0-15,1 1-1 16,-1-1 1-16,0 4 0 16,-1-5 0-16,3 4-1 15,-3-2 1-15,-2 0 0 0,0-1-1 16,-1 0 0-16,-1-2 0 15,-3 3 0-15,-9-3 0 0,14 0 0 16,-14 0 0-16,0 0 0 16,10 5 0-16,-10-5-1 15,0 0 2-15,0 0-1 16,0 0 0-16,0 0 0 0,0 0 1 16,0 0-1-16,0 0-5 15,0 0-9-15,0 0-62 16,0 0-3-16</inkml:trace>
  <inkml:trace contextRef="#ctx0" brushRef="#br2" timeOffset="1.65744E6">5049 10377 200 0,'0'0'4'0,"0"0"3"15,0 0-2-15,0 0 2 0,-13-13-1 16,13 13 1-16,0 0 1 16,0 0 3-16,0 0-2 15,9 5-1-15,-2 5 2 16,7-3 3-16,6 4-1 0,3-7 2 16,5 9-2-16,1-3-1 15,8 1-2-15,0-4-2 16,9 0 1-16,-7 3-2 15,7-1 0-15,3 1 0 16,3 1-1-16,3 1 0 16,-1-3-1-16,7 2-1 0,2-1 1 15,3 2-2-15,-2 0 0 16,-2 1-1-16,3-3 0 16,-3-1 0-16,0 3 1 15,-2-1-1-15,-3-2 0 0,0-2 0 16,0 4 2-16,1-4-1 15,0 1 1-15,-5 0 0 16,2-4 1-16,-3 4 0 0,0-4-1 16,-2 4 0-16,-2-3 0 15,-2 2-1-15,4 0-1 16,-3 1 1-16,1-1-1 0,2-2 0 16,-6 2-1-16,6 4 1 15,-6-3 0-15,3-4-1 16,-2 4 1-16,0-1-1 15,-5-1 1-15,-1 0 0 0,-1 2-1 16,0-6 1-16,-6 6 0 16,0-3-1-16,0-1 1 15,-2 4-1-15,0-4 1 16,0 2-1-16,0 2 1 16,0-4-1-16,-3 2 0 15,3-1 1-15,0 0-1 0,-7 2 1 16,7-2-1-16,-4 2 0 15,1-2 1-15,1 0-1 16,-1 0 1-16,-2 0-1 0,0-3 0 16,-2 6 0-16,6-6 0 15,-9 4 1-15,7-2-1 16,-4 1 0-16,-1 0 1 0,3-3-1 16,-3 3 0-16,3-1 1 15,0-2-1-15,-2-2 0 16,3 2 0-16,2 1 0 0,-1-1 1 15,1 1-1-15,-1-1 0 16,-2 1 0-16,-3-3 1 16,3 3-1-16,-5-1 0 15,-1 1 0-15,2-2 1 16,-4 2-1-16,-1 0 0 16,5-1 0-16,-3 4 0 15,2-5 1-15,0 2-1 0,-1-1 0 16,4 1 1-16,-3 2-1 15,0-2 0-15,-1-1 1 16,-1 0-1-16,-3 1 0 0,0-1 0 16,-3-2 1-16,0 2-1 15,-2 1 0-15,0-3 1 0,3 0-1 16,-3 2 1-16,4-2-1 16,-1 0 1-16,2 3-1 15,0-3 0-15,-3 4 2 16,4-4 1-16,-2 0-3 15,1 0 0-15,-2 0 1 16,2 0-1-16,-3 3 1 16,1-3 1-16,4 0-2 0,-4 0-1 15,4 0 1-15,-5 0 1 16,0-3-1-16,1 3 1 16,0-1-1-16,-1-2-1 0,-3 0 0 15,2 1 1-15,-1-1 1 16,5 1-1-16,-8 0 0 15,5 2 1-15,-1-3-1 0,-2 1 0 16,1 0 0-16,-3 2 0 16,-7 0 0-16,13-3 0 15,-13 3 1-15,15-3-1 16,-15 3 0-16,14-2 0 0,-14 2 0 16,13-3 0-16,-13 3 1 15,13-2-1-15,-13 2 0 16,12-3 1-16,-12 3-1 0,16-4 1 15,-16 4-1-15,14-8 1 16,-4 4 0-16,-10 4-1 16,15-11 1-16,-15 11 0 15,15-7 0-15,-15 7-1 16,15-11 1-16,-15 11 0 16,12-12-1-16,-12 12 1 15,13-15-1-15,-13 15 1 0,12-14-1 16,-7 6 0-16,2-2 1 15,1-2-1-15,-1 3 1 16,1-2-1-16,-1 2 0 0,1-4 1 16,-3 0-1-16,2 4 0 15,-2-1 0-15,0-2 1 16,1 2-1-16,-3-3 0 0,3 3 1 16,-1-1-1-16,-3 2 2 15,3-1-2-15,0 0 0 16,1 3 0-16,-1-3 0 0,-3 2 0 15,3-1 0-15,-3-1 0 16,1 2 0-16,-1-2 0 16,-2 0 0-16,0 0 0 15,1 3 0-15,-1-3 0 16,0 0 0-16,0 0 0 16,0 3 0-16,0-3 0 0,0 0 0 15,0 1 0-15,0-2 0 16,0 11 0-16,-6-16 0 15,4 7 0-15,-3 0 0 0,-1-2 0 16,-1 2 0-16,2-1 0 16,-2-2 0-16,5 0 0 15,-3 4 0-15,5 8 0 16,-11-18 0-16,11 18 0 16,-12-15 0-16,12 15 0 0,-12-12 0 15,12 12 0-15,-15-8 0 16,15 8 0-16,-17-7 0 15,17 7 0-15,-13-5 0 0,13 5 0 16,-15 0 0-16,15 0 0 16,-15 0-9-16,3 3-9 15,12-3-36-15,-18 9-34 16,9-4-1-16</inkml:trace>
  <inkml:trace contextRef="#ctx0" brushRef="#br2" timeOffset="1.65906E6">1902 11214 19 0,'0'0'1'0,"26"-17"2"16,8 0-2-16,16-6 1 15,7-4-1-15,17-5 1 0,11-10-1 16,19-3 0-16,13-2 0 16,-3 2-1-16,1-2 1 15,12-3-1-15,2-1 2 16,5-2 0-16,5 2 0 16,5-6-2-16,1-5 2 0,1 4-2 15,1-3 1-15,-5 4 0 16,-9-1 1-16,7 5 2 15,-7 0-2-15,-10 6 2 0,-6 8 0 16,-5-1 0-16,-8 3-2 16,-4 4 0-16,-1 3-5 15,-17 4-6-15,-6 4-13 0,-11 2-3 16</inkml:trace>
  <inkml:trace contextRef="#ctx0" brushRef="#br2" timeOffset="1.65982E6">1490 11328 55 0,'0'0'3'0,"9"-2"3"15,3-1 3-15,6-2 0 16,10-5 2-16,9-5 0 0,15-5 1 16,8-4 0-16,21-8-4 15,9-5-2-15,17-4-1 16,2-8-4-16,23 0 0 0,9-8-1 15,6 2 0-15,13-6-1 16,4-4 1 0,8-2 0-16,6 0-1 0,3-3 2 15,3-1-1-15,3-3 2 16,7 2 3-16,-1-3 1 16,-5 7 2-16,-10-2 1 15,-4 5-1-15,-1 6 1 0,-22 4 0 16,-13 8-1-16,-18 6-1 15,-15 3-5-15,-18 9 1 16,-13-2 0-16,-17 12 2 0,-22-1-2 16,-3 10-3-16,-14-2-3 15,-18 12-9-15,0 0-20 16,0 0-26-16,-14 12-3 0</inkml:trace>
  <inkml:trace contextRef="#ctx0" brushRef="#br2" timeOffset="1.66167E6">1835 11015 206 0,'0'0'4'16,"0"0"0"-16,-7-14 3 15,7 14 1-15,-11-7 1 16,11 7 0-16,-12-8 1 0,12 8 0 16,-15 0-3-16,5 0-1 15,3 6-1-15,-6 1 0 0,0 2-2 16,2 4 2-16,-5 1-2 16,2 0 0-16,-1 5 1 15,0-2 0-15,0 1-1 16,0 1-1-16,2 1-1 15,1 1 2-15,3-2-1 0,0 3 0 16,2-3 0-16,2 1 0 16,1-2 0-16,1 2 1 15,3 0 0-15,0 0-1 16,3-3 1-16,-1-2 0 0,3 0 0 16,0-3 1-16,4 4 0 15,2-5 0-15,-2-1 2 16,4 0 0-16,2-2 0 15,-1-1 0-15,2 1-1 16,4-4-1-16,-3 2 0 0,3-4 0 16,0 0 0-16,-1-2-1 15,2 0 0-15,-1 0 0 16,-1 0-1-16,1-2 1 0,-5 2-1 16,5-5-1-16,-6 2 1 15,2-1-1-15,-2 1 0 16,2 0 0-16,-5 1 0 0,3-4 0 15,0 5 1-15,-3-2-1 16,-2 1-1-16,1-1-7 16,-10 3-16-16,0 0-53 15,7-10-3-15</inkml:trace>
  <inkml:trace contextRef="#ctx0" brushRef="#br2" timeOffset="1.66222E6">1768 10955 280 0,'0'0'5'0,"0"0"3"0,0 0 2 16,0 0-1-16,0 0 1 16,0 0 0-16,0 0-1 15,0 0 0-15,7-11-7 16,-7 11-8-16,18-7-18 16,-1 7-41-16,1 0-10 15</inkml:trace>
  <inkml:trace contextRef="#ctx0" brushRef="#br2" timeOffset="1.66236E6">2048 10981 243 0,'0'0'3'0,"0"0"2"16,0 0-1-16,0 0 1 16,0 0 1-16,0 0 2 0,8 13-3 15,-8-13-17-15,20 24-40 16,-10-19-11-16</inkml:trace>
  <inkml:trace contextRef="#ctx0" brushRef="#br2" timeOffset="1.66252E6">2133 11147 224 0,'0'0'4'16,"0"0"0"-16,0 0 2 15,-2 10 0-15,2-10 1 16,0 11-3-16,0-4-7 15,5 5-24-15,-3-2-32 0,5 2-3 16</inkml:trace>
  <inkml:trace contextRef="#ctx0" brushRef="#br2" timeOffset="1.66267E6">2129 11360 244 0,'0'0'3'0,"0"0"1"16,0 0 0-16,-11 8 1 0,11-8 0 15,-10 12 0-15,10-12 0 16,-15 17-3-16,8-7-13 16,0-2-15-16,2 2-19 15,-8-3-17-15</inkml:trace>
  <inkml:trace contextRef="#ctx0" brushRef="#br2" timeOffset="1.66281E6">1852 11497 158 0,'0'0'5'0,"-10"0"1"0,1-3-1 16,9 3 2-16,-16-2-2 16,6 2-11-16,3 0-25 15,-3 0-18-15</inkml:trace>
  <inkml:trace contextRef="#ctx0" brushRef="#br2" timeOffset="1.66296E6">1656 11338 75 0,'0'0'0'0,"0"0"-4"0,-12-5-5 16,12 5-16-16,0 0-12 15</inkml:trace>
  <inkml:trace contextRef="#ctx0" brushRef="#br2" timeOffset="1.66314E6">1736 11035 146 0,'0'0'1'0,"0"0"0"16,5-12-6-16,-5 12-20 15,16-5-25-15</inkml:trace>
  <inkml:trace contextRef="#ctx0" brushRef="#br2" timeOffset="1.66331E6">2058 11033 201 0,'0'0'3'0,"0"0"2"0,0 0 1 16,11 8 1-16,-11-8 1 16,12 15-2-16,-5-6-7 15,4 4-12-15,-11-13-40 0,19 25-7 16</inkml:trace>
  <inkml:trace contextRef="#ctx0" brushRef="#br2" timeOffset="1.66346E6">2095 11350 187 0,'0'0'3'0,"0"0"0"15,-9 5 0-15,9-5-1 16,-10 13-6-16,10-13-24 16,-9 15-23-16,-2-2-3 0</inkml:trace>
  <inkml:trace contextRef="#ctx0" brushRef="#br2" timeOffset="1.66361E6">1785 11457 289 0,'0'0'1'0,"-10"0"-1"0,10 0-3 15,-12 0-27-15,12 0-33 16,-10 7-2-16</inkml:trace>
  <inkml:trace contextRef="#ctx0" brushRef="#br2" timeOffset="1.66559E6">9029 10474 233 0,'0'0'5'0,"0"0"0"16,0 0 1-16,0 0 0 15,0 0-2-15,-7-8 1 0,7 8-3 16,0 0-11-16,-13 5-37 16,13-5-18-16</inkml:trace>
  <inkml:trace contextRef="#ctx0" brushRef="#br2" timeOffset="1.66577E6">8907 10672 202 0,'0'0'7'0,"0"0"0"16,0 0 2-16,-15 10 0 15,15-10 1-15,-12 10-1 16,12-10 0-16,-2 14-5 15,2-6-16-15,2 1-23 16,-2-9-28-16,18 16-4 0</inkml:trace>
  <inkml:trace contextRef="#ctx0" brushRef="#br2" timeOffset="1.66592E6">8907 10868 241 0,'0'0'4'16,"0"0"2"-16,0 0-1 0,0 0 2 15,0 0-1-15,0 0-1 16,0 0 2-16,0 12-8 16,0-12-24-16,10 7-38 15,-3 0-5-15</inkml:trace>
  <inkml:trace contextRef="#ctx0" brushRef="#br2" timeOffset="1.66607E6">9034 10972 174 0,'0'0'3'0,"0"0"-2"16,0 0 2-16,0 0 1 15,2-5-4-15,-2 5-20 16,13 0-32-16,-3 2-3 16</inkml:trace>
  <inkml:trace contextRef="#ctx0" brushRef="#br2" timeOffset="1.66624E6">9206 10949 286 0,'0'0'3'15,"0"0"0"-15,0 0 0 16,0 0 0 0,0 0-2-16,0 0-2 0,12 3-10 15,-12-3-22-15,15-3-34 16,-3 1-3-16</inkml:trace>
  <inkml:trace contextRef="#ctx0" brushRef="#br2" timeOffset="1.66638E6">9409 10831 284 0,'0'0'4'0,"0"0"3"16,0 0 0-16,0 0 0 15,0-12 0-15,0 12 0 0,0 0-5 16,0 0-18-16,6-6-48 15,-6 6-8-15</inkml:trace>
  <inkml:trace contextRef="#ctx0" brushRef="#br2" timeOffset="1.66654E6">9422 10597 264 0,'0'0'2'15,"0"0"0"-15,0 0 0 0,0 0-1 16,0 0-8-16,-15 0-35 16,15 0-21-16</inkml:trace>
  <inkml:trace contextRef="#ctx0" brushRef="#br2" timeOffset="1.66669E6">9286 10483 224 0,'0'0'1'0,"0"0"1"15,0 0-4-15,0 0-13 16,-6 0-43-16,6 0-1 16</inkml:trace>
  <inkml:trace contextRef="#ctx0" brushRef="#br2" timeOffset="1.66683E6">9286 10483 263 0,'-55'32'0'0,"55"-32"0"16,0 0-17-16,2 16-43 16,-2-16-4-16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7:12:23.242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92D050"/>
    </inkml:brush>
    <inkml:brush xml:id="br4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11696 4362 401 0,'0'0'6'16,"0"0"3"-16,0 0 1 15,0 0 2-15,-4-10-2 0,4 10 2 16,10-7 0-16,4-1 1 16,11 3-6-16,5 1-2 15,7-4-3-15,8 1-2 16,3 5-7-16,-2-4-23 15,-11 4-53-15,11-1-3 0</inkml:trace>
  <inkml:trace contextRef="#ctx0" brushRef="#br0" timeOffset="196.4857">11694 4550 363 0,'0'0'7'0,"0"0"2"15,0 0 4-15,12 0 0 16,6-2 0-16,10-3 2 0,6-2-1 16,13-4 1-16,7-1-8 15,6-3-9-15,10 9-31 16,-8-5-47-16,0 4-3 16</inkml:trace>
  <inkml:trace contextRef="#ctx0" brushRef="#br0" timeOffset="952.0396">13046 4042 381 0,'0'0'8'0,"0"0"2"0,0-12 3 15,0 12 1-15,-2-12 1 16,2 12 1-16,-15-8-1 16,2 8 1-16,-2 10-6 15,-5 9-4-15,-2 9-2 0,-2 5-1 16,0 9-3-16,0 3 0 15,4 2 0-15,8-1 0 16,7-1 0-16,5-3 0 16,5-7 0-16,13-1 0 15,4-9 0-15,3-8 0 16,6-3 0-16,4-8 0 0,0-6 0 16,3-2 0-16,-3-11 0 15,-8-4 0-15,-2-8 0 16,-5 1 0-16,-10-4 0 0,-7-2 0 15,-3 3 0-15,-13 3 0 16,-7 4 0-16,-5 7 0 16,0 4 0-16,-7 3 0 15,2 6-2-15,5 0-12 0,2 10-12 16,7 0-27-16,5 1-34 16,11-2-3-16</inkml:trace>
  <inkml:trace contextRef="#ctx0" brushRef="#br0" timeOffset="1316.4051">13526 4154 403 0,'0'0'5'16,"0"0"2"-16,0-11 2 0,0 11 2 16,-14-9 0-16,1 5 1 15,-3 1 1-15,-1-2 0 16,1 5-4-16,-5 5-3 15,4 5-3-15,0 4 0 0,1 1-2 16,7 0 0-16,4 5 0 16,5 0-1-16,2 0 1 15,8 2-1-15,5-1 0 16,5-5 2-16,1 4-2 0,5-3 0 16,-2-2 0-16,-4 0 0 15,0-3 0-15,-5-2 0 16,-2-2 0-16,-8 2 0 15,-3-3 0-15,-2-7 0 0,-14 18 0 16,-9-9 0-16,-2 1 0 16,-2 2-5-16,-9-4-3 15,0 2-8-15,-1-8-19 16,-11 1-51-16,21-3-1 0</inkml:trace>
  <inkml:trace contextRef="#ctx0" brushRef="#br0" timeOffset="1462.1626">13432 4112 387 0,'0'0'5'0,"12"-7"2"0,-3 5 1 15,4-4 0-15,4 1 0 16,8 2 0-16,0-1-4 16,8 4-25-16,9 3-54 15,-9 1-4-15</inkml:trace>
  <inkml:trace contextRef="#ctx0" brushRef="#br0" timeOffset="1797.6719">14041 4100 421 0,'0'0'5'0,"0"0"2"0,0 0 2 16,-7 0 2-16,-4 7 0 15,-3 0 1-15,-2 6 0 0,-3 3 0 16,-1 7-4-16,-1 0-5 15,9 4-3-15,5 3 0 16,5-1 0-16,4-4 0 16,15-2 0-16,6-4 0 0,4-4 0 15,10-8 0-15,4-4 0 16,0-3 0-16,1-10 0 16,-1-5 0-16,-8-7 0 15,-3-5 0-15,-6-3 0 0,-12-2 0 16,-10 0 0-1,-10 2 0-15,-12 0 0 0,-7 11 0 16,-6 4 0-16,-5 10 0 16,-8 5-7-16,7 0-55 15,-3 22-26-15,-4 5-1 0</inkml:trace>
  <inkml:trace contextRef="#ctx0" brushRef="#br0" timeOffset="2245.6863">11736 5252 369 0,'0'0'8'16,"0"0"3"-16,0 0 2 15,-7-3 1-15,7 3 0 0,0 0 0 16,0 0 0-16,7-10 1 16,11 8-7-16,4-3-5 15,8 0-5-15,5-6-11 16,7-10-58-16,2 21-13 15</inkml:trace>
  <inkml:trace contextRef="#ctx0" brushRef="#br0" timeOffset="2406.2671">11819 5356 369 0,'0'0'7'0,"0"0"3"15,0 0 1-15,0 0 1 16,4 10 1-16,6-10 1 15,10 0-1-15,10 0 1 0,4 0-10 16,9-8-10-16,14-14-59 16,3 17-17-16</inkml:trace>
  <inkml:trace contextRef="#ctx0" brushRef="#br0" timeOffset="2815.6951">12669 5239 446 0,'0'0'5'0,"-16"-7"2"0,3 0 1 16,5-4 1-16,-8-1 1 16,7-1-1-16,-4-4 1 15,8 0-3-15,5 3-7 0,7-4 0 16,11 4 0-16,7 0 0 15,2 7 0-15,6 2 0 16,-4 5 0-16,1 5 0 0,-2 5 0 16,-7 4 0-16,-5 12 0 15,-9-2 0-15,-7 3 0 16,0 6 0-16,-10-6 0 16,-7 3 0-16,-3-3 0 15,-3 1 0-15,1-4 0 0,-3-4 0 16,6-6 0-16,3-2 0 15,4 1 0-15,12-13 0 16,-2 10 0-16,7-10 0 16,9 0 0-16,11-3 0 0,10 0 0 15,-3-11-14-15,11 2-72 16,1 2-2-16</inkml:trace>
  <inkml:trace contextRef="#ctx0" brushRef="#br0" timeOffset="3146.4513">13300 5091 455 0,'0'0'4'15,"0"0"1"-15,-8-6 0 0,8 6 2 16,-17-5 0-16,7 5 0 16,-3 3 0-16,-4 2 0 15,0 2-3-15,4 7-1 16,0 0-3-16,3 4 0 0,4 1 0 15,3 0 0-15,3 1 0 16,3 3 0-16,7-3 0 16,4-1 0-16,4-1 0 15,5-4 0-15,-4 4 0 16,3-6 0-16,1 1 0 0,-6-6 0 16,-4 3 0-16,-3-5 0 15,-10-5 0-15,4 12 0 16,-11-7 0-16,-5 3 0 0,-10-6 0 15,-1 5-21-15,-12 8-52 16,5-15-13-16</inkml:trace>
  <inkml:trace contextRef="#ctx0" brushRef="#br0" timeOffset="3297.6038">13200 5104 365 0,'0'0'5'0,"12"-1"1"15,1-2 4-15,10-2-2 16,1 2 1-16,9 2 0 16,4-5-6-16,13 6-25 0,-1-2-52 15,-3 2-3-15</inkml:trace>
  <inkml:trace contextRef="#ctx0" brushRef="#br0" timeOffset="3645.833">14096 5029 427 0,'0'0'5'15,"0"0"2"-15,-8-3 2 16,0 3 0-16,-4 0 0 16,-6 6 1-16,2 3-1 0,-7 3 2 15,-3 8-6-15,10 5-2 16,-4 5-1-16,10 2-1 15,2 3 0-15,8-3 2 16,8 0-3-16,8-7 0 16,10-3 0-16,6-10 0 15,5-4 0-15,1-5 0 0,0-6 0 16,-1-6 0-16,-5-12 0 16,-7-4 0-16,-8-1 0 0,-9-6 0 15,-8-4 0-15,-8 4 0 16,-9 2 0-16,-8 7 0 15,-10 6 0-15,1 10 0 0,-9 5-15 16,3 9-72-16,-6 11-1 16</inkml:trace>
  <inkml:trace contextRef="#ctx0" brushRef="#br0" timeOffset="4049.6938">11756 6111 415 0,'0'0'7'16,"0"0"2"-16,0 0 2 0,0 0 1 15,0 0 0-15,0 0 1 16,0 0 0-16,0 0 0 15,17 0-7-15,13-5-6 16,8 0 0-16,8 0 0 16,4-2 0-16,11 4-19 0,-2-1-64 15,-5 1-4-15</inkml:trace>
  <inkml:trace contextRef="#ctx0" brushRef="#br0" timeOffset="4219.7752">11833 6304 412 0,'0'0'7'16,"0"0"0"-16,0 0 3 0,0 0 1 15,8-2 0-15,7-3 1 16,5 0-1-16,10-2 1 16,9 1-9-16,3-3-10 15,15-16-61-15,1 17-15 0</inkml:trace>
  <inkml:trace contextRef="#ctx0" brushRef="#br0" timeOffset="5047.622">12542 6020 392 0,'0'0'8'0,"0"0"3"16,-13-11 3-16,13 11 2 0,-12-17 1 15,7 7 1-15,5-2 0 16,-2-3-1-16,4-3-17 16,13 6 0-16,7 0 0 15,6 2 0-15,4 3 0 0,-1 4 0 16,3 3 0-16,-5 7 0 15,-4 9 0-15,-5 3 0 16,-12 9 0-16,-8 1 0 0,-5 0 0 16,-13 7 0-1,-2-7 0-15,-7 3 0 0,-1-5 0 16,-2-1 0-16,6-6 0 16,-1-3 0-16,7-3 0 15,6-4 0-15,12-10 0 16,-7 13 0-16,7-13 0 0,19 2 0 15,4-2 0-15,9-2 0 16,5-6 0-16,6 0 0 16,4-4 0-16,5 5-16 15,18-3-70-15,-24 1-4 0</inkml:trace>
  <inkml:trace contextRef="#ctx0" brushRef="#br0" timeOffset="5638.5513">13241 5935 445 0,'0'0'4'0,"0"0"2"0,0 0 2 16,0 0 1-16,-6-10 1 16,6 10 0-16,0 0 1 15,-10-12-3-15,10 12-8 0,0 0 0 16,0 0 0-16,0 0 0 15,0 0 0-15,0 0 0 16,0 0 0-16,0 0 0 16,0 0 0-16,0 0 0 15,0 0 0-15,0 0 0 16,0 0 0-16,0 0 0 0,0 0 0 16,0 0 0-16,0 0 0 15,0 0 0-15,0 0 0 16,-9-3 0-16,9 3 0 0,0 0 0 15,-11 7 0-15,1 1 0 16,1 4 0-16,-4 6 0 16,-2 2 0-16,0 5 0 15,0-1 0-15,6 5 0 0,-2 0 0 16,11 0 0-16,0-4 0 16,8-4 0-16,7-3 0 15,5-7 0-15,10-2 0 0,0-9 0 16,1 0 0-1,2-7 0-15,2-6 0 0,-5-5 0 16,-3-1 0-16,-4-6 0 16,-11-2 0-16,-5-2 0 15,-7-7 0-15,-2 7 0 16,-13 0 0-16,-5-2 0 0,-7 9 0 16,-1 8 0-16,-7 4 0 15,3 7 0-15,-6 3 0 16,7 13 0-16,1-1 0 0,7 5 0 15,3-2-23-15,15 11-66 16,5-7-3-16</inkml:trace>
  <inkml:trace contextRef="#ctx0" brushRef="#br0" timeOffset="5997.5801">13933 5874 438 0,'0'0'6'16,"0"0"1"-16,0 0 2 0,-4 0 2 16,4 0-1-16,-20 4 2 15,7 9 0-15,-3 1-6 16,-2 4-6-16,1 8 0 0,4 3 0 16,8 0 0-16,2 0 0 15,8 2 0-15,7-7 0 16,13-2 0-16,5-5 0 0,7-9 0 15,5-5 0-15,1-3 0 16,2-5 0-16,-8-10 0 16,-2-2 0-16,-5-8 0 15,-10-1 0-15,-10-6 0 16,-10 3 0-16,-7-3 0 0,-14 1 0 16,-8 10 0-16,-9 4 0 15,-3 9 0-15,-7 3 0 16,4 10 0-16,-6 10-79 15,10 0-10-15</inkml:trace>
  <inkml:trace contextRef="#ctx0" brushRef="#br1" timeOffset="394788.0935">14788 4243 197 0,'0'0'7'0,"0"0"4"0,0 0 3 16,-10 0 0-16,10 0 2 16,0 0-1-16,0 0 1 15,0 0 4-15,0 0-4 0,9 10-2 16,15-8-2-16,12 1 1 16,13-3 2-16,15 0 1 15,15-3-2-15,17-6-2 16,8-2-2-16,5 2-2 0,3 1-1 15,-5 1-2-15,0 3-1 16,-12-4 0-16,-8 5-2 16,-11 3-1-16,-8 0 0 15,-12 0 0-15,-9 0-1 16,-9 0 1-16,-10 0-1 16,-6 0 1-16,-7 0 0 0,-15 0 0 15,10 3 1-15,-10-3 1 16,0 0-2-16,0 0 1 0,-6 2 0 15,6-2-2-15,-16 0-2 16,16 0-9-16,-21 3-20 16,9-3-50-16,12 0-2 15</inkml:trace>
  <inkml:trace contextRef="#ctx0" brushRef="#br1" timeOffset="395011.101">16552 4030 406 0,'0'0'4'0,"0"0"1"15,0 0-1-15,0 0 1 16,0 9 1-16,-3 7 0 16,1 2 0-16,-4 1 0 0,4 6-3 15,-2 1-2-15,3 8 0 16,-4-4-5-16,5-2-10 15,0-3-14-15,3-7-31 16,6-3-21-16</inkml:trace>
  <inkml:trace contextRef="#ctx0" brushRef="#br1" timeOffset="395377.4411">16589 3859 332 0,'0'0'7'0,"-10"-10"2"0,2 3 1 16,-2-4 1-16,-7 7 0 15,-3-1 2-15,-5 3 1 16,-7 2-1-16,0 11-5 16,-3 15-3-16,0 9 0 15,3 8-2-15,2 10 1 0,8 4-2 16,6 3 0-16,9 4 0 16,7-7-1-16,12-3 0 15,12-6 0-15,12-12 1 0,7-3-1 16,3-13 1-16,7-8 0 15,4-7 0-15,3-5 1 16,-3-14-1-16,0-9 1 16,-10-10 0-16,-2-3-1 0,-7-12 1 15,-13-6 0-15,-11-3-1 16,-12 0 0-16,-6 0 0 16,-13 8-1-16,-11 4 0 0,-10 12-1 15,-4 14-2 1,-2 16-3-16,-8 3-8 0,4 22-21 15,8 13-49-15,-7 10-1 16</inkml:trace>
  <inkml:trace contextRef="#ctx0" brushRef="#br1" timeOffset="395838.7422">14622 5071 274 0,'0'0'6'0,"0"0"2"0,0 0 1 0,0 0-1 16,0 0 5-16,0 0 3 16,13 0 1-16,7 2 3 15,7 0-3-15,12 1-2 16,21-3 0-16,20 0 0 0,19-5-2 16,18-5-3-16,10 0 0 15,12 3-3-15,8-3 0 16,-8 0-2-16,1 2-1 0,-14 7-1 15,-6 1-1-15,-19 0-1 16,-7 1 0-16,-16 7 0 16,-13-2-1-16,-18-2 0 15,-10-2-1-15,-12 4 0 0,-5-4-1 16,-20-2-6-16,0 0-8 16,0 0-29-16,-5 10-39 15,-5-8-2-15</inkml:trace>
  <inkml:trace contextRef="#ctx0" brushRef="#br1" timeOffset="396519.7103">16477 5046 397 0,'0'0'6'15,"0"0"2"-15,0 0 3 16,-7-10 1-16,7 10 1 15,-3-10-1-15,3 10 1 0,-2-9-1 16,2 9-5-16,7-11-3 16,3 11-3-16,7 0-2 15,-2 0 0-15,0 5-1 16,3 2 0-16,-6 7 1 0,-6-2-1 16,-2 2 0-16,-4 3 1 15,-8 0 1-15,-1 1-1 16,-8-3 1-16,2 1 0 15,-1-7 0-15,4 3 0 16,2-7 0-16,10-5 0 0,-12 8 0 16,12-8 0-16,4 0 0 15,9-5-2-15,9-3-3 16,1-4-3-16,4 0-5 16,1-11-4-16,0 3-6 0,-2-12-1 15,-4 1 1-15,-7-5 2 16,-12-1 8-16,-3 3 7 15,-7 1 6-15,-12 4 9 16,-5 9 6-16,-6 2 3 0,-10 14 0 16,-1 4-1-16,-5 7-3 15,-3 13-2-15,-2 12-1 16,7 5-3-16,2 7-1 0,5 6-1 16,10 2 0-16,11 3-1 15,11-6-1-15,10-2-1 16,15-7-1-16,17-8 0 15,9-10-1-15,5-7 1 16,12-9-2-16,-1-6 1 0,5-9 0 16,0-8 0-16,-10-7-1 15,-10-6 1-15,-4-10 0 16,-13-2 0-16,-8-2-1 16,-14-4 1-16,-11 7 0 0,-16 1-1 15,-7 10 0-15,-13 11-1 16,-7 14-1-16,-14 5-3 15,2 17-7-15,-8 7-17 0,-13 13-55 16,17 8-1-16</inkml:trace>
  <inkml:trace contextRef="#ctx0" brushRef="#br1" timeOffset="397038.8304">14670 6195 316 0,'0'0'8'16,"0"0"1"-16,0 0 2 15,0 0 3-15,0 0 4 16,0 0 2-16,14-4 1 16,4 4 1-16,15-5-6 15,13 2-1-15,14-2-2 0,17 1-2 16,13-7-3-16,14 2 1 15,14-7-9-15,18 3 0 16,-1-1 0-16,11 2 0 16,-4-1 0-16,1 6 0 15,-8-1 0-15,-8 7 0 0,-15 1 0 16,-18 1 0-16,-12 7 0 16,-17-1 0-16,-18 1 0 0,-13-3 0 15,-11 0 0-15,-9-3 0 16,-14-2 0-16,13 5 0 15,-13-5 0-15,0 0 0 0,-7 0 0 16,-3 0 0-16,2 5-17 16,-6 7-68-16,0-12-5 15</inkml:trace>
  <inkml:trace contextRef="#ctx0" brushRef="#br1" timeOffset="397641.6154">16589 5995 303 0,'0'0'3'0,"0"0"3"0,0 0 4 16,0 0 2-16,0 0 2 15,0-5 4-15,0 5 3 16,0 0 0-16,0 0-1 16,0 0-3-16,0 0-2 0,0 0-2 15,0 0-2-15,0-12-3 16,0 12-2-16,6-12-1 16,4 4-2-16,6-3 0 15,4 1-1-15,2 1-2 16,5 1 0-16,-1 4 0 0,-1 1 0 15,-3 3 0-15,-3 0 0 16,-1 3 0-16,-8 6 0 16,-5 1 0-16,-3 2 0 15,-2 4 0-15,-7 1 0 0,-3 0 0 16,-3-2 0-16,-1-1 0 16,2 1 0-16,-4-3-2 15,7 2 1-15,2-4 0 0,7-10 0 16,-4 14 1-16,4-14 1 15,16 13-1-15,-4-6 0 16,8 0 0-16,0 0 0 16,-1 1 1-16,2-3-2 0,-4 2 1 15,-5 2-1-15,-12-9 0 16,12 17 1-16,-12-7 0 16,-9 0 0-16,-6-3-1 0,-5 3 1 15,-7-1 0-15,-3-4-1 16,-5 1-2-16,0-5-2 15,3-1-5-15,0-1-18 16,5-12-55-16,9-4-3 16</inkml:trace>
  <inkml:trace contextRef="#ctx0" brushRef="#br1" timeOffset="398006.77">16855 5717 402 0,'0'0'2'15,"-9"10"2"-15,-1 4 2 16,-3 7 3-16,-10 9 2 16,1 3 1-16,-8 13 0 15,0 3 1-15,2 1 0 0,3 1-3 16,6-1-2-16,8 0-2 16,9-8-3-16,2-5-3 15,18-8 0-15,5-6 0 16,11-3 0-16,1-13 0 15,9-4 0-15,5-6 0 0,2-9 0 16,-2-10 0 0,-3-6 0-16,-2-8 0 0,-8-9 0 15,-6-9 0-15,-9-4 0 16,-14 0 0-16,-7 0 0 0,-13 1 0 16,-11 10 0-16,-13 13 0 15,-10 5 0-15,-7 20 0 0,-4 9 0 16,1 7 0-16,2 8 0 15,13-7-72-15,10 19-14 16</inkml:trace>
  <inkml:trace contextRef="#ctx0" brushRef="#br1" timeOffset="404609.1906">7470 2965 319 0,'0'0'10'0,"0"0"4"15,10-15 4-15,-10 15 1 16,15-12 5-16,-15 12-2 16,13-18 2-16,-13 18-1 15,10-10-10-15,-10 10-5 16,0 0-3-16,7 16-1 0,-7 1-3 15,0 5-1-15,0 2 0 16,-10 7 1-16,-2 1 1 16,-8 3 0-16,-4-4 0 0,0 2-2 15,-6-3 0-15,4-4 0 16,-1-1 0-16,1-5 0 16,4-5 0-16,5-2 0 15,6-6 0-15,11-7 0 16,0 0 0-16,0 0 0 0,21 5 0 15,6-5 0-15,3-5 0 16,12-2 0-16,2-1 0 16,5-1 0-16,0-2 0 0,0 4 0 15,-11 2 0-15,-1-1 0 16,-10 4 0-16,-6 2 0 16,-1 0 0-16,-10 2 0 15,1 9-19-15,-8 4-40 0,-1-5-27 16,-2 2-3-16</inkml:trace>
  <inkml:trace contextRef="#ctx0" brushRef="#br1" timeOffset="404838.1075">7906 3146 405 0,'0'0'6'16,"0"0"1"-16,0 0 1 15,0 0 0-15,9 8 1 0,-9 1 0 16,3 6 0-16,-1 5 1 16,-2 2-5-16,0 6-2 0,0 1 0 15,0 0-1-15,0-1-4 16,1 2-10-16,-1-10-30 16,7 2-39-16,-2-5-2 15</inkml:trace>
  <inkml:trace contextRef="#ctx0" brushRef="#br1" timeOffset="405041.5645">8161 3081 424 0,'0'0'6'0,"0"0"2"0,0 0 0 15,0 0 1-15,0 0 0 16,13 3 1-16,2 0 1 15,3-1-1-15,1 0-5 0,1 3-3 16,10-3-7-16,6 4-36 16,-3 0-42-16,-5 2-2 15</inkml:trace>
  <inkml:trace contextRef="#ctx0" brushRef="#br1" timeOffset="405176.7552">8261 3338 402 0,'0'0'5'15,"0"0"2"-15,5 4 1 16,-5-4 0-16,23 7 1 16,-6-4 0-16,3-3-3 15,12 0-40-15,-4 4-41 0,-1-4-5 16</inkml:trace>
  <inkml:trace contextRef="#ctx0" brushRef="#br1" timeOffset="411218.035">8949 3021 381 0,'0'0'7'0,"3"-9"1"0,-3 9 4 16,0-12 1-16,0 12 1 15,2-11 0-15,-2 11 0 0,0-9 0 16,0 9-6-16,0 0-2 15,-14 5-4-15,4 4-1 16,-3 3-2-16,1 2 1 16,1 0-1-16,2 4 1 0,4 1 0 15,5-1 0-15,0-1 0 16,12 1 0-16,3-1 1 16,2-2-1-16,6 2 1 15,0 1 0-15,2-7-1 0,-5 4 1 16,4 0-1-16,-7-2 1 15,1-3 0-15,-6 2 0 16,-4-2-1-16,-6 0 1 16,-2-3 1-16,-7 4-1 15,-11-2 1-15,-1-2-1 16,-4 1-2-16,-10 0-2 16,2-3-5-16,-4-5-15 0,-1-10-54 15,10 7-9-15</inkml:trace>
  <inkml:trace contextRef="#ctx0" brushRef="#br1" timeOffset="411389.7601">8935 2994 406 0,'0'0'5'0,"0"0"1"16,12-7 2-16,-1 2 1 15,-2 3 0-15,8-3 0 16,1 0 0-16,6 0 0 15,-5 3-8-15,10 2-16 0,-2 19-60 16,0-12-5-16</inkml:trace>
  <inkml:trace contextRef="#ctx0" brushRef="#br1" timeOffset="411750.7111">9415 3087 404 0,'0'0'6'0,"0"0"1"0,0 0 0 16,0 0 2-16,-11 9 0 16,4-1 1-16,-5 4-1 15,-1 0 1-15,1 6-6 16,-2-1-1-16,3 3-1 0,6-1-1 16,0-1 1-16,5 2-1 15,10-2 1-15,1-6-1 16,13-2 1-16,-2-3 0 15,6-5 0-15,2-2 0 0,-3-7-1 16,3-5 1-16,-3-6 0 16,-5-4-1-16,-4-6 0 15,-6 4 0 1,-11-6 0-16,-1 6-1 0,-9 1 1 16,-8 3-1-16,-7 8-1 0,-5 7-1 15,-1 3-2-15,4 9-8 16,-6 3-21-16,-3 5-50 15,22 1-2-15</inkml:trace>
  <inkml:trace contextRef="#ctx0" brushRef="#br1" timeOffset="412085.5126">9809 3062 405 0,'0'0'6'0,"0"0"2"16,0 0 1-16,0 0 1 15,-11 0-1-15,11 0 1 16,-19 15 0-16,10-3 0 16,-3 3-5-16,2 2-2 0,4 6-1 15,4-4 0-15,2 3-1 16,9-2 1-16,9-3 0 16,7-5 0-16,5-1-1 15,5-8 1-15,2-3 0 16,-1-3-1-16,1-10 1 0,-5-5-1 15,-5-1 1-15,-10-5-1 16,-6-1 2-16,-9-3-3 0,-4 4 0 16,-11 1 0-16,-8 4 0 15,0 11-3-15,-11 3-4 16,7 8-12-16,-8 7-24 16,11 9-42-16,4 1-1 0</inkml:trace>
  <inkml:trace contextRef="#ctx0" brushRef="#br1" timeOffset="412537.412">11217 2940 439 0,'0'0'5'0,"0"0"2"16,0 0 2-16,7-10 0 15,-7 10 1-15,0 0 0 0,13-8-1 16,-13 8 1-16,0 0-7 16,0 18-3-16,0-3 0 15,-6 7 0-15,-6 3 0 0,0 3 0 16,-3 4 0-16,-3-5 0 15,-4 0 0-15,2 3 0 16,-3-5 0-16,4-5 0 16,-1-4 0-16,6-3 0 15,1-1 0-15,5-2 0 16,8-10 0-16,0 0 0 0,0 0 0 16,8 3 0-16,9-3 0 15,6-7 0-15,8 1 0 16,-1-1 0-16,8-1 0 0,-3 4 0 15,2 1 0-15,0 3 0 16,-7-3-15-16,-3 3-70 16,-2 3-3-16</inkml:trace>
  <inkml:trace contextRef="#ctx0" brushRef="#br1" timeOffset="412903.591">11570 3258 466 0,'0'0'5'0,"-6"-6"2"0,6 6 1 15,-7-18 2-15,5 12-1 16,-1-5-3-16,3-4-6 16,0 4 0-16,10 1 0 0,4 0 0 15,8 5 0-15,-6-2 0 16,6 7 0-16,2 0 0 15,-3 3 0-15,-3 6 0 0,-6 5 0 16,-4 3 0-16,-5 3 0 16,-3 6 0-16,-11-2 0 15,-1 1 0-15,-6-3 0 0,-1 1 0 16,1-6 0-16,-2-2 0 16,8-2 0-16,0-2 0 15,1-3 0-15,11-8 0 16,0 0 0-16,0 0 0 0,17 3 0 15,1-3 0-15,7-8 0 16,2-4 0-16,8 2-76 16,8-2-13-16</inkml:trace>
  <inkml:trace contextRef="#ctx0" brushRef="#br1" timeOffset="413087.6496">12122 3106 471 0,'0'0'2'0,"0"0"0"15,6-8 0-15,5 4 1 16,4-1-1-16,4 3-5 0,-1-4-23 16,7 4-53-16,3 0-3 15</inkml:trace>
  <inkml:trace contextRef="#ctx0" brushRef="#br1" timeOffset="413235.2935">12087 3263 425 0,'0'0'8'0,"0"0"1"0,0 0 2 16,10-3-1-16,2 3 2 16,6-5-1-16,9 2 0 15,7-7-3-15,14 8-23 0,19-8-67 16,-5-6-2-16</inkml:trace>
  <inkml:trace contextRef="#ctx0" brushRef="#br1" timeOffset="413766.9765">12775 3032 422 0,'0'0'6'15,"0"0"2"-15,0 0 2 0,3-8 1 16,-3 8 0-16,0 0 0 16,0 0 0-16,0 0 0 15,0 6-4-15,-3 8-4 16,-9 9-3-16,-6 4 0 0,-6 0 0 15,-1 8 0-15,-5-6 0 16,-8 0 0-16,6-1 0 16,0-7 0-16,4-4 0 15,7-5 0-15,5-5 0 16,16-7 0-16,0 0 0 0,5 10 0 16,23-10 0-16,12 0 0 15,7-7 0-15,8 2 0 16,4-3 0-16,3 4 0 15,-2-4 0-15,0 3-26 0,-5 3-58 16,-21-5-4-16</inkml:trace>
  <inkml:trace contextRef="#ctx0" brushRef="#br1" timeOffset="413989.9046">12835 3136 394 0,'0'0'8'15,"0"0"3"-15,0 0 2 0,0 0 1 16,0 0 0-16,0 0 1 16,0 0 0-16,-3 15 0 15,8 5-7-15,3 2-4 16,2 7-4-16,0 4 0 16,0 1 0-16,2 6 0 15,-2-5 0-15,-2-3 0 0,-2 0-41 16,3-4-43-16,-5-9-4 15</inkml:trace>
  <inkml:trace contextRef="#ctx0" brushRef="#br1" timeOffset="414336.9761">13372 3089 464 0,'0'0'5'0,"0"0"1"16,0 0 1-16,0-10 1 15,0 10 0-15,0 0-1 16,-10-5-1-16,2 5-6 16,-6 0 0-16,-2 10 0 15,2 2 0-15,-4 2 0 0,6 4 0 16,0 2 0-16,9 0 0 16,0 3 0-16,3-1 0 15,13-3 0-15,-1-1 0 0,6 2 0 16,1-3 0-16,4-5 0 15,-3 3 0-15,0-3 0 16,-4-1 0-16,-3-4 0 16,0 4 0-16,-13-11 0 0,0 12 0 15,-4-3 0-15,-14-4 0 16,-2 3-6-16,-10-3-21 16,1-3-15-16,-7 3-37 15,6-8-9-15</inkml:trace>
  <inkml:trace contextRef="#ctx0" brushRef="#br1" timeOffset="414467.4444">13310 3069 361 0,'0'0'8'0,"0"0"0"15,14-12 3-15,-5 5-1 0,5-1 0 16,6 0 0-16,3 0-5 16,7 3-30-16,0 4-47 15,2 1-5-15</inkml:trace>
  <inkml:trace contextRef="#ctx0" brushRef="#br1" timeOffset="414766.6421">13724 3062 411 0,'0'0'6'0,"0"0"2"16,-4 9 2-16,4-9 1 16,-12 20 1-16,4-7 0 15,1 4 1-15,1 6 0 16,2 1-6-16,4-1-1 15,4-1-4-15,9-1-2 0,7-3 0 16,7-3 0-16,8-2 0 16,3-8 0-16,1-5 0 15,3-8 0-15,-4-6 0 16,-3-7 0-16,-10-4 0 16,-6-1 0-16,-11-9 0 0,-8 3 0 15,-13 4 0-15,-12 1 0 16,-5 5 0-16,-4 7 0 15,-1 9 0-15,-4 6 0 0,6 6-81 16,6 9-7-16</inkml:trace>
  <inkml:trace contextRef="#ctx0" brushRef="#br1" timeOffset="419598.9344">15667 2893 372 0,'0'0'6'0,"0"0"6"16,2-10 0-16,-2 10 3 16,8-12 1-16,-8 12 2 15,7-12-1-15,-7 12 1 0,7-8-7 16,-7 8-4-16,0 0-4 15,-7 15-1-15,-3 0-2 16,-5 6-2-16,-4 5 1 16,-4 1 0-16,0 3 1 0,-4 2-1 15,-1-5 2-15,1 0 0 16,5-2-1-16,-3-3 1 16,5-2 0-16,3-2-1 15,2-6 0-15,5 1 0 16,3-6 0-16,7-7 0 15,-2 12 0-15,2-12 0 0,16 2 0 16,2-2 1-16,12-2-1 16,2-3 2-16,8 3-2 0,-1-6 0 15,4 4 0-15,-4-2 0 16,1 4 0-16,-8 2-5 16,-7 0-7-16,-1 0-32 15,-7 2-38-15,-5 4-4 0</inkml:trace>
  <inkml:trace contextRef="#ctx0" brushRef="#br1" timeOffset="420005.4655">15960 3163 420 0,'0'0'6'16,"0"0"2"-16,-10-15 2 0,10 15 1 15,-7-18 1-15,1 6 0 16,4-2 0-16,-1 1 0 16,6 1-4-16,5 2-8 15,6 5 0-15,7 0 0 16,1 5 0-16,0 3 0 0,3 4 0 16,-3 5 0-16,-5 5 0 15,-1 1 0-15,-9 7 0 16,-7-3 0-16,-2 3 0 0,-10-3 0 15,-6 0 0-15,-3 1 0 16,0-6 0-16,-2-2 0 16,3-3 0-16,3-5 0 0,2 1 0 15,7-5 0-15,8-3 0 16,0 0 0-16,0 0 0 16,18 0 0-16,4-3 0 15,3-5 0-15,7 1 0 16,2 0 0-16,5 0 0 15,-7-6-36-15,5 4-47 0,-2-2-4 16</inkml:trace>
  <inkml:trace contextRef="#ctx0" brushRef="#br1" timeOffset="420557.5575">16360 3109 422 0,'0'0'6'0,"0"0"2"16,0-13 2-16,0 13 1 16,-3-15 1-16,3 5 1 0,0 1 0 15,0-3 0-15,3 1-10 16,7 2-3-16,0-1 0 15,5 2 0-15,4 1 0 0,2 4 0 16,1 1 0-16,0-1 0 16,1 3 0-16,-8 3 0 15,2 6 0-15,-7 2 0 16,-5-1 0-16,-5 2 0 0,-5 1 0 16,-4 3 0-16,-4-6 0 15,0 5 0-15,-1-5 0 16,1 2 0-16,1 0 0 15,4-1 0-15,3-1 0 0,3 2 0 16,2-2 0-16,7 2 0 16,5 1 0-16,1-4 0 15,4 1 0-15,3 1 0 16,5-1 0-16,-9-3 0 16,6 3 0-16,-8-5 0 0,-1 5 0 15,-3-5 0-15,-10-5 0 16,1 12 0-16,-1-12 0 15,-11 10 0-15,-8-8 0 16,1 4 0-16,-5-2 0 0,-4-1 0 16,-1 2 0-16,-1-5 0 15,3 2-29-15,1 0-54 16,9-2-5-16</inkml:trace>
  <inkml:trace contextRef="#ctx0" brushRef="#br1" timeOffset="420769.0022">17021 2960 463 0,'0'0'5'0,"0"0"1"16,0-12 1-16,0 12 1 15,0-10 0-15,0 10 0 0,3-16-2 16,-3 16-6-16,17-5 0 15,-5 4 0-15,11 1-21 16,18 6-64-16,-17 0-2 16</inkml:trace>
  <inkml:trace contextRef="#ctx0" brushRef="#br1" timeOffset="420932.8066">16972 3094 394 0,'0'0'5'0,"0"0"3"0,0 0 0 15,5 0 2-15,-5 0 1 16,17-3-1-16,-2 1 1 16,8 0-2-16,3 2-11 15,3 0-20-15,0-3-55 16,18-2-4-16</inkml:trace>
  <inkml:trace contextRef="#ctx0" brushRef="#br1" timeOffset="421271.8362">17700 2881 393 0,'0'0'8'0,"0"0"3"16,0 0 1-16,-11-3 2 15,2 1 0-15,-4 2 1 0,1 0 0 16,-3 0 0-16,0 0-9 16,-1 2-3-16,0 3-2 15,2 5-1-15,6 5 0 16,0-1-1-16,8-1 0 15,0 5 0-15,8 2 2 0,7-4 0 16,2 4 0-16,3 1-1 16,0-7 2-16,4 4-2 15,-4-1 2-15,-2-5-2 16,-4 1 0-16,-3-4 0 0,-11-9 0 16,0 12 0-16,-5-7 0 15,-10-1 0-15,-6-2 0 16,-1-2 0-16,-8 0 0 15,4 0 0-15,-10-6-8 16,15 4-22-16,0 2-53 0,5-10-4 16</inkml:trace>
  <inkml:trace contextRef="#ctx0" brushRef="#br1" timeOffset="421403.8986">17722 2871 415 0,'0'0'6'0,"0"0"3"16,11-5-1-16,-4 1 1 15,5-2-1-15,3 1 1 16,5 0-9-16,0 5-47 0,5-4-30 16,2 4-5-16</inkml:trace>
  <inkml:trace contextRef="#ctx0" brushRef="#br1" timeOffset="421734.9085">18234 2896 441 0,'0'0'4'16,"0"0"2"-16,-12 0 2 16,1 0 0-16,-3 6 1 0,-2 5 0 15,-2-2 0-15,0 7 0 16,1 4-3-16,2 2-4 16,7 0-2-16,8 6 0 15,5-8 0-15,13 4 0 0,5-7 0 16,11-2 0-16,3-5 0 15,5-5 0-15,4-5 0 16,-5-8 0-16,-1-7 0 16,-6-6 0-16,-8-9 0 15,-11 0 0-15,-13-5 0 0,-7 1 0 16,-16 2 0-16,-9 1 0 16,-6 12 0-16,-6 7 0 15,-3 4 0-15,8 13 0 16,-4 6-80-16,9 5-10 0</inkml:trace>
  <inkml:trace contextRef="#ctx0" brushRef="#br1" timeOffset="429351.3298">19679 2794 423 0,'0'0'6'0,"0"0"4"16,0 0 1-16,3-8 2 15,-3 8 0-15,0 0 0 16,0 0 1-16,0 0-6 15,-5 6-8-15,-6 8 0 16,-3 4 0-16,-4 4 0 0,-1 3 0 16,-2 2 0-16,-6 5 0 15,2-2 0-15,-3-3 0 16,4-2 0-16,-1-3 0 0,0 3 0 16,0-7 0-16,3-4 0 15,2-1 0-15,5-4 0 16,5-1 0-16,10-8 0 15,-7 9 0-15,14-9 0 16,10 0 0-16,11 0 0 0,4 0 0 16,6-5 0-16,5 1 0 15,4-4 0-15,-1 5 0 16,-6-1 0-16,0 2 0 0,-11-1 0 16,-1 3 0-16,-13 3-52 15,0 2-34-15,-15-5-3 16</inkml:trace>
  <inkml:trace contextRef="#ctx0" brushRef="#br1" timeOffset="429848.1455">19875 3084 479 0,'0'0'4'16,"-2"-10"2"-16,-1 0 1 0,-2 1 1 15,1-2-1-15,1-1-7 16,1 0 0-16,2-2 0 0,0 5 0 16,0 9 0-16,17-8 0 15,0 6 0-15,0 2 0 16,6 0 0-16,0 5 0 0,2 0 0 16,-5 4 0-16,-1 2 0 15,-5-2 0-15,-3 4 0 16,-6 0 0-16,-5 2 0 15,-2-3 0-15,-9 0 0 16,-4 1 0-16,0-1 0 0,-2-3 0 16,-2 2 0-16,4-1 0 15,-1 0 0-15,7 2 0 16,-1-5 0-16,10 6 0 16,0-1 0-16,10-2 0 15,6 2 0-15,7-2 0 0,2 0 0 16,0 3 0-16,0-4 0 15,-3 2 0-15,0-4 0 16,-9 3 0-16,-3-3 0 16,-10-7 0-16,0 15 0 0,-10-10 0 15,-7 2 0-15,-7-1 0 16,-6 0 0-16,-1 0 0 16,-4-1 0-16,1 1 0 0,-1-6-16 15,0-3-69-15,13 0-3 16</inkml:trace>
  <inkml:trace contextRef="#ctx0" brushRef="#br1" timeOffset="430048.8167">20360 2893 492 0,'0'0'4'16,"0"0"2"-16,0-10 0 15,0 10-3-15,5-10-3 0,-5 10 0 16,17-11 0-16,-5 5 0 16,9 6 0-16,-3 0-38 0,1 0-47 15,3 6-5-15</inkml:trace>
  <inkml:trace contextRef="#ctx0" brushRef="#br1" timeOffset="430199.4157">20290 3050 452 0,'0'0'5'16,"0"0"1"-16,0 0 0 16,0 0 0-16,8 0 0 0,7-3 1 15,2-2-3-15,6 2-6 16,2-4-34-16,7 1-46 16,5 0-3-16</inkml:trace>
  <inkml:trace contextRef="#ctx0" brushRef="#br1" timeOffset="430680.6173">20683 2842 467 0,'0'0'6'0,"-7"-11"2"0,7 11 1 16,-10-12 1-16,5 2 1 15,2-3-11-15,3 3 0 16,0 1 0-16,10 1 0 15,8 3 0-15,7 0 0 0,2 5 0 16,5 0 0-16,-2 0 0 16,2 0 0-16,-4 8 0 15,-6-1 0-15,-7 0 0 0,-8 8 0 16,-4 1 0-16,-6-3 0 16,-6 1 0-16,-4 1 0 15,-4-3 0 1,1 0 0-16,-1-2 0 0,5 2 0 15,2-2 0-15,5 0 0 16,5 0 0-16,3 0 0 0,6 3 0 16,6-6 0-16,4 3 0 15,4 0 0-15,3-5 0 16,-1 2 0-16,-3 3 0 16,0 0 0-16,-2-1 0 0,-8 0 0 15,-4-2 0-15,-5 0 0 16,-3-7 0-16,-11 18 0 15,-3-11 0-15,-11 1 0 0,-3-4 0 16,-4 2 0-16,-3-4 0 16,3 5 0-16,-3-5 0 15,7-2-54-15,6 0-33 0,3 0-3 16</inkml:trace>
  <inkml:trace contextRef="#ctx0" brushRef="#br1" timeOffset="431033.4212">21284 2739 482 0,'0'0'3'0,"0"0"2"0,-5-9 1 16,-4 6 0-16,-3-3 0 16,-6 6-3-16,-1 0-3 0,-2 0 0 15,-4 14 0-15,5 1 0 16,6-1 0-16,4 8 0 15,2 4 0-15,8-4 0 16,2 3 0-16,11-1 0 16,2-5 0-16,3 7 0 0,4-4 0 15,0 1 0-15,3-7 0 16,-3 4 0-16,-1-3 0 16,-4-6 0-16,-4 2 0 0,-13-13 0 15,4 12 0 1,-4-12 0-16,-20 2 0 0,-2 1 0 15,-8-3 0-15,2-3 0 16,-9-2 0-16,7-15-76 16,-2 11-13-16</inkml:trace>
  <inkml:trace contextRef="#ctx0" brushRef="#br1" timeOffset="431179.5648">21292 2735 477 0,'0'0'3'15,"8"-10"2"-15,1 3 1 16,4-2-1-16,2 0 0 16,2 1 0-16,3 4-5 0,2-7-16 15,-9 11-65-15,7 3-3 16</inkml:trace>
  <inkml:trace contextRef="#ctx0" brushRef="#br1" timeOffset="431513.6267">21745 2774 461 0,'0'0'5'15,"-5"3"1"-15,-3-1 1 16,-4 3 1-16,-4 5-1 0,0 5 2 16,-5 0-1-16,5 5-8 15,3 2 0-15,3 0 0 16,10 0 0-16,2 2 0 15,12-5 0-15,7-5 0 0,6-1 0 16,6-6 0-16,1-5 0 16,-1-2 0-16,0-7 0 15,-3-5 0-15,-6-10 0 0,-7-4 0 16,-7-6 0-16,-10 1 0 16,-2-3 0-16,-18 3 0 15,-2 6 0-15,-8 6 0 16,-2 8 0-16,-4 7 0 15,10 8-2-15,-8 12-84 0,15 1-2 16</inkml:trace>
  <inkml:trace contextRef="#ctx0" brushRef="#br1" timeOffset="432130.5879">22531 2537 438 0,'0'0'5'16,"0"0"3"-16,14-13 2 15,-14 13 1-15,18-12 0 16,-18 12 1-16,14-5 0 0,-14 5-8 16,16 5-4-16,-16 13 0 15,0 6 0-15,-9 7 0 16,0 1 0-16,-7 6 0 16,-3 4 0-16,-3-1 0 0,-4-5 0 15,0-6 0-15,-2-3 0 16,4-4 0-16,-2-1 0 15,4-10 0-15,3 2 0 16,3-3 0-16,7-4 0 16,9-7 0-16,0 14 0 0,4-13 0 15,14-1 0-15,5 0 0 16,11-1 0-16,3-3 0 16,5-4 0-16,0 3 0 15,4 1 0-15,-6-1 0 0,0-1 0 16,-6 6 0-16,-7-4-5 15,-14 2-81-15,1 2-3 16</inkml:trace>
  <inkml:trace contextRef="#ctx0" brushRef="#br1" timeOffset="432499.515">22983 2813 488 0,'0'0'4'16,"0"0"2"-16,0-12 1 0,0 12-1 16,0 0-6-16,5-7 0 15,-5 7 0-15,0 0 0 0,-3 10 0 16,-7 2 0-16,-7 2 0 16,-1 2 0-16,-4 1 0 15,-6 1 0-15,4-1 0 0,-3-2 0 16,2-2 0-16,2-1 0 15,6-2 0-15,4 0 0 16,4-5 0-16,9-5 0 16,0 0 0-16,2 10 0 15,13-10 0-15,5 0 0 0,0 0 0 16,7 0 0-16,1-3 0 16,2 0 0-16,-1 1 0 15,-1 2 0-15,2-2 0 16,-9 2 0-16,2 0-12 0,-5 14-70 15,-6-14-7-15</inkml:trace>
  <inkml:trace contextRef="#ctx0" brushRef="#br1" timeOffset="432698.6993">23048 2885 421 0,'0'0'7'16,"0"0"3"-16,0 0 1 15,0 0 1-15,0-9 1 16,0 9 1-16,0 0-1 15,0 0-3-15,2 12-10 0,0-2 0 16,3 9 0-16,-2 2 0 16,1 4 0-16,1-1 0 15,-1 3 0-15,-2-2 0 16,4 7-8-16,-2-5-77 0,-4-4-2 16</inkml:trace>
  <inkml:trace contextRef="#ctx0" brushRef="#br1" timeOffset="432899.7971">23368 2739 469 0,'0'0'5'0,"0"0"1"0,0-12 0 15,0 12 2-15,0-9-1 16,0 9 1-16,18-13-6 15,-4 8-2-15,8 5 0 0,-2-3-39 16,8 3-45-16,0 3-3 16</inkml:trace>
  <inkml:trace contextRef="#ctx0" brushRef="#br1" timeOffset="433051.9348">23361 2839 423 0,'0'0'6'0,"0"0"3"15,0 0-1-15,0 0 1 16,2 5 0-16,8-5 0 16,3 0-1-16,7 2-7 15,-4-2-38-15,14 0-43 0,3 0-3 16</inkml:trace>
  <inkml:trace contextRef="#ctx0" brushRef="#br1" timeOffset="433433.2091">23788 2617 482 0,'0'0'5'0,"0"0"1"0,0-6 1 16,0 6 0-16,2-13-3 16,-2 13-4-16,13-14 0 15,-1 6 0-15,4 3 0 0,6 3 0 16,-2 2 0-1,5 2 0-15,-4 8 0 0,0 5 0 16,-7 3 0-16,-4 3 0 16,-10 2 0-16,-7 1 0 15,-8 3 0-15,-4 2 0 0,-4-5 0 16,-3-2 0-16,2 0 0 16,1-4 0-16,4 0 0 15,6-4 0-15,4-4 0 16,9-10 0-16,-5 12 0 0,5-12 0 15,17 5 0-15,-4-3 0 16,12-2 0-16,-1 0 0 16,6-4 0-16,3 4 0 15,-7-12-13-15,8 6-73 0,-6-1-1 16</inkml:trace>
  <inkml:trace contextRef="#ctx0" brushRef="#br1" timeOffset="433779.8777">24241 2638 455 0,'0'0'4'15,"0"0"1"-15,-8 0 1 16,-2 0 1-16,2 3 0 0,-4 7 1 16,-6 2 0-16,7 7 1 15,-2 4-7-15,3 2-2 16,8 2 0-16,2 0 0 15,0-2 0-15,9 0 0 16,8-8 0-16,9-2 0 0,2-8 0 16,1-2 0-16,4-7 0 15,-4-8 0-15,1-7 0 16,-6-7 0-16,-3-3 0 0,-8-4 0 16,-9-4 0-16,-6 0 0 15,-13 6 0-15,-8 2 0 16,-4 9 0-16,-8 6 0 15,0 6 0-15,-5 6 0 16,13 11-38-16,0 7-48 16,11-1-3-16</inkml:trace>
  <inkml:trace contextRef="#ctx0" brushRef="#br1" timeOffset="434102.2003">24648 2614 477 0,'0'0'4'16,"0"0"2"-16,0 0 1 0,-5 0 0 16,5 0 1-16,-14 9-6 15,-2 3-2-15,2 4 0 16,1 1 0-16,1 4 0 16,7 8 0-16,2 0 0 0,6 1 0 15,9-6 0-15,13 0 0 16,7-3 0-16,-3-5 0 15,14-7 0-15,-6-4 0 16,1-5 0-16,-3-13 0 16,-10-6 0-16,-5-6 0 0,-10-10 0 15,-10-2 0-15,-8 2 0 16,-14-2 0-16,-11 5 0 16,-9 5 0-16,-1 16 0 15,-3 4 0-15,6 5-60 0,-2 14-31 16</inkml:trace>
  <inkml:trace contextRef="#ctx0" brushRef="#br1" timeOffset="438080.4724">18669 4285 425 0,'0'0'5'0,"0"0"1"0,0 0 1 16,-6-7-1-16,6 7 1 15,-11 2 0-15,4 9 0 16,-8 9 0-16,-5 6-4 0,0 8-1 15,0 9-2-15,-3 4 1 16,6 1 0-16,4 1-1 16,4-5 1-16,6 1 1 15,3-8-1-15,10-4 0 0,1-7 1 16,5-3 0-16,2-6 0 16,3-9 1-16,0-3 0 15,9-8-2-15,-3-7 1 16,3-7 0-16,-2-8 0 0,-1-10 1 15,-4-4-3-15,-9-5 0 16,-7-12 0-16,-7 5 0 16,-2-4 0-16,-12 1 0 15,-7 9 0-15,-8 3 0 0,-4 13 0 16,1 5 0-16,0 15 0 16,0 6 0-16,-1 6 0 15,3 12 0-15,8 5 0 16,10 4 0-16,5 6 0 15,7 0 0-15,7 0 0 16,14 2 0-16,9-5 0 16,8-5 0-16,4-1 0 0,3-6 0 15,5-6 0-15,-3-4 0 16,-2 0-12-16,-8-7-18 0,-12-1-55 16,7-4-4-16</inkml:trace>
  <inkml:trace contextRef="#ctx0" brushRef="#br1" timeOffset="438301.9188">19057 4516 399 0,'0'0'7'0,"0"0"3"0,3 15 2 0,-3-5 0 15,2 4 1-15,1 6 1 16,0 3-1-16,-1 2 1 15,1 4-8-15,-3 1-2 16,4 0-2-16,-1-3-2 16,-1-5-4-16,1 3-9 0,-3-5-30 15,2-2-43-15,-2-6-1 16</inkml:trace>
  <inkml:trace contextRef="#ctx0" brushRef="#br1" timeOffset="438568.9382">19574 4825 472 0,'0'0'3'0,"0"8"0"15,-2 4 1-15,-5 3 0 16,-3 7 0-16,-3 4 0 16,-2 3 0-16,-6 5-1 15,0-5-5-15,1 9-10 0,-5-5-37 16,8-6-37-16,2-2-1 16</inkml:trace>
  <inkml:trace contextRef="#ctx0" brushRef="#br1" timeOffset="439380.7615">20166 4285 427 0,'0'0'4'0,"0"0"3"16,0 0 1-16,0 0 1 15,3-7 0-15,-3 7 0 16,-5 7 1-16,-8 8 0 0,-2 10-4 16,-2 12-3-16,-3 3-2 15,3 7 0-15,2 2 0 16,2 6-1-16,8-8 0 0,5-2 0 15,9-6 1-15,12-9 1 16,-1-8-1-16,10-7 1 16,-3-7-2-16,3-4 0 15,-1-4 0-15,1-12 0 0,-2-10 0 16,-8-5 0-16,0-11 0 16,-8-9 0-16,-5-7 0 15,-4-5 0-15,-3-6 0 16,-7 5 0-16,-8 1 0 0,-5 6 0 15,-4 12 0-15,-6 8 0 16,2 14 0-16,-2 11 0 16,0 8 0-16,2 11 0 15,4 8 0-15,7 9 0 16,7 8 0-16,7 4 0 0,3 5 0 16,15-1 0-16,5 1 0 15,10-4 0-15,5-7-2 16,4-2-3-16,2-13-7 0,3-16-54 15,-5 9-20-15</inkml:trace>
  <inkml:trace contextRef="#ctx0" brushRef="#br1" timeOffset="439828.8466">20584 4717 467 0,'0'0'4'0,"0"0"1"15,0 0 2-15,0 0 0 16,0 0 0-16,-6-11 0 16,6 11 0-16,6-15-7 0,4 6 0 15,10 3 0-15,2-2 0 16,-2 7 0-16,3 1 0 15,-2 0 0-15,-1 7 0 16,-9 5 0-16,-1 2 0 0,-10 3 0 16,-5 2 0-16,-8 1 0 15,-2-3 0-15,-5 3 0 16,-5-3 0-16,8-2 0 0,-3 1 0 16,4-4 0-16,7-2 0 15,9-10 0-15,0 12 0 16,7-7 0-16,13-5 0 15,6 2 0-15,3-2 0 16,4 0 0-16,1-5 0 16,1 0 0-16,-3 0 0 0,-2 1 0 15,-7 1 0-15,-3 0-14 16,-10-1-30-16,-10 4-44 16,12-3 0-16</inkml:trace>
  <inkml:trace contextRef="#ctx0" brushRef="#br1" timeOffset="440379.1614">21461 4662 438 0,'0'0'2'16,"0"0"2"-16,0 0 1 15,0 0 0-15,-3 6 1 0,-4 10 1 16,-2 5 1-16,-4 3-1 16,-2 3-1-16,0 5-3 0,-5 5-1 15,3 3-2-15,2-3-6 16,1-5-13-16,1 3-64 15,7-10-2-15</inkml:trace>
  <inkml:trace contextRef="#ctx0" brushRef="#br1" timeOffset="441413.6847">22043 4420 428 0,'0'0'5'15,"0"0"2"-15,0-15 0 16,0 15 1-16,-5-13 1 16,0 3 0-16,-5-1 0 15,1 4 0-15,-9 2-4 0,-3 5-2 16,2 0-2-16,-1 5 0 15,0 8 0-15,-2 4-1 16,2 6-1-16,5 3 1 16,2 6-1-16,6-1 0 15,4 1 0-15,6-4 1 0,12-4-1 16,2-6 1-16,8-9 0 16,8-3 0-16,-1-6 1 15,3-7 1-15,-1-9 0 0,-4-9 0 16,-5-5 1-16,-3-6 1 15,-3-7-4-15,-8-9 0 16,-3-3 0-16,-3-4 0 16,-5-3 0-16,0 5 0 15,-7 3 0-15,1 4 0 0,0 12 0 16,-3 9 0-16,2 12 0 16,7 17 0-16,-12 3 0 15,5 24 0-15,6 9 0 0,1 10 0 16,0 11 0-16,6 2 0 15,0 5 0-15,7 3 0 16,4-7 0-16,1-6-9 16,4-4-17-16,3-6-60 0,-2-8-4 15</inkml:trace>
  <inkml:trace contextRef="#ctx0" brushRef="#br1" timeOffset="441918.6776">22463 4443 470 0,'0'0'4'0,"0"0"1"16,0-9 1-16,0 9 0 16,0-13 1-16,0 13-1 0,5-14 1 15,3 7-7-15,1-1 0 16,4 4 0-16,2-2 0 0,3 3 0 15,1 3 0-15,-1 0 0 16,-2 0 0-16,-1 5 0 16,-2 3 0-16,-6 0-3 15,-1 1 0-15,-6 3 1 0,-2 3 1 16,-7-2-1-16,2-1 1 16,-3 2 1-16,1-1-1 15,-2-3 1-15,4-2 1 16,0 2-1-16,7-10 1 15,-4 17 0-15,4-17 0 16,9 12 0-16,3-4 0 0,1-1 0 16,2-1-1-16,9 3 1 15,-1-2 0-15,-4 3-1 16,4-2 0-16,-6-3 0 16,-5 3 0-16,1-1 0 0,-13-7 0 15,8 12 0-15,-8-12 1 16,-18 13-1-16,-2-6 0 0,-2 0-1 15,-6-2 0-15,-4-1-2 16,-2 4-3-16,0-5-4 16,6 2-14-16,3-3-60 15,7-2-3-15</inkml:trace>
  <inkml:trace contextRef="#ctx0" brushRef="#br1" timeOffset="442314.6123">23579 3916 494 0,'0'0'3'0,"0"-12"1"15,0-3 2-15,0 1-2 16,0-4-4-16,2-2 0 0,7 0 0 16,-2-2 0-16,7 7 0 15,7 2 0-15,4 11 0 16,7 2 0-16,2 8 0 16,-1 7 0-16,1 7 0 0,-6 7 0 15,-6 7 0-15,-7 3 0 16,-7 2 0-16,-8 7 0 15,-15-4 0-15,-6 4 0 16,0-6 0-16,-7 2 0 16,-4-7 0-16,5 3 0 15,-3-5 0-15,10 0 0 0,-5-1-39 16,14-2-48-16,7-2-3 16</inkml:trace>
  <inkml:trace contextRef="#ctx0" brushRef="#br1" timeOffset="442498.3607">23733 4721 507 0,'0'0'4'15,"0"0"-4"-15,0 0 0 16,0 0 0-16,-10 5 0 16,10-5 0-16,0 0 0 15,0 0 0-15,0 0 0 0,0 0 0 16,0 0-23-16,15 0-69 15,0 0-3-15</inkml:trace>
  <inkml:trace contextRef="#ctx0" brushRef="#br1" timeOffset="443269.6566">18597 5462 216 0,'0'0'11'16,"-14"0"3"-16,1 0 7 15,1 0 2-15,-4-2 3 16,0 2 0-16,2-3-1 15,0 0 3-15,14 3-9 0,0 0-5 16,17-4-4-16,24-1-2 16,21 1-3-16,30-10 1 15,32 2-2-15,82-6-1 0,3-1 0 16,35-3-1-16,41 2 0 16,31 1-1-16,14 1 0 15,21 3 0-15,2 5 3 16,-37 2 0-16,32 3-1 0,-14 3 1 15,-12 0 0-15,-26-1-1 16,-20 3 1-16,-30 0-2 16,-32-5 1-16,-37 2-1 15,-33-1 2-15,-35-1 1 0,-29-3-5 16,-25 1 0-16,-18-1 0 16,-20 3 0-16,-7 0 0 15,-10 5 0-15,3-9 0 0,-3 9 0 16,0 0 0-1,-3-3 0-15,-10 3-3 0,3 0-42 16,-10 7-44-16,-10-2-2 16</inkml:trace>
  <inkml:trace contextRef="#ctx0" brushRef="#br1" timeOffset="443864.0945">18170 3963 365 0,'0'0'-2'0,"0"0"1"16,0 8 0-16,-3 9 2 15,1 15 2-15,-3 13-2 16,3 12 5-16,-1 14-1 0,-2 14 3 16,5 8 0-16,0 10 0 15,0-5-1-15,5 1-1 16,0-7 0-16,2-12-1 16,3-3-2-16,-2-13-3 0,-3-10-5 15,2-7-13-15,-7-11-14 16,0-15-44-16,0-8-7 15</inkml:trace>
  <inkml:trace contextRef="#ctx0" brushRef="#br1" timeOffset="444644.0757">18155 3938 288 0,'0'0'2'0,"0"0"0"15,5-10 3-15,2 0 0 16,16-4 2-16,7-1 2 16,19-7 2-16,16-3 1 0,23-3-1 15,25-3 0-15,24-5 1 16,30 7-1-16,21-2-3 16,26-3-1-16,68 7-1 0,-22 5-1 15,18 2-2-15,11 6 1 16,15 4-1-16,-6-1-1 15,4 4 2-15,-6 2 0 16,-46 0-2-16,26 3 2 16,-15-3-2-16,-5 0 1 0,-19-1-1 15,-12 2 0-15,-21 1-1 16,-15 1 0-16,-26-1 1 16,-16-1-1-16,-23 1-1 0,-19 0 1 15,-23 2 1-15,-23-2 0 16,-12-2 0-16,-11 0 0 15,-16-2 0-15,-8 4 0 16,-12 3 0-16,13-12 0 0,-13 12-1 16,0 0 0-1,2-14-1-15,-2 14 0 0,0 0-1 16,0 0 1-16,0 0-1 16,0 0 1-16,0 0-1 0,0 0 1 15,0 0-2-15,0 0 2 16,0 0-1-16,0 0-1 15,0 0 1-15,0 9-1 16,0 0 1-16,0 4-2 0,-2 6 1 16,-6 11-1-16,1 8 1 15,-3 6-1-15,-1 13 1 16,-6 12 1-16,-1 8-1 16,-4 8 2-16,3 2 1 0,-1 7-1 15,-1-4 1-15,4 5 0 16,2-6 0-16,3-4 0 15,2-8 0-15,0-1 1 16,3-4 0-16,2-8 0 0,-2-5 0 16,-2-6 0-16,5-6-1 15,-4-7 1-15,3-8-1 16,1-5 0-16,-2-7 0 16,5-5-1-16,1-5 2 15,0-10 0-15,-4 10 0 0,4-10 1 16,0 0 0-16,0 0 0 15,0 0-2-15,0 0-10 16,0 0-70-16,0-8-4 0</inkml:trace>
  <inkml:trace contextRef="#ctx0" brushRef="#br1" timeOffset="452870.9091">3147 6529 189 0,'0'0'5'0,"0"0"1"15,-9-4-1-15,9 4 0 16,0 0 0-16,0 0 3 16,-13 0 1-16,8 7 1 15,2 6-3-15,-2 3-2 16,5 5 0-16,-4 6 2 15,4 2-2-15,0 1-2 0,4 8 0 16,6-6-1-16,3 2-2 16,4-2 1-16,11 1-1 15,-1-4 1-15,5-3 0 16,2 1-1-16,7-5 1 16,1-2 0-16,6-6 0 0,-1 4 0 15,0-8 1-15,5 2-1 16,0-4 2-16,8 0 0 15,3-1 0-15,3-5 0 0,2 3-1 16,-1-5 1-16,2 0-1 16,0 0 0-16,4 0 0 0,-1-3-1 15,-5-1 0-15,10-3 0 16,-3 1 0-16,6-1 0 16,-3 0 0-16,5-4 0 15,0 4 1-15,3-4 0 16,5 4-1-16,-4-5 0 0,1-1 0 15,-3 4 0-15,6-4-1 16,-3 4 1-16,3-3 0 16,-5 1 0-16,2 4-1 15,-4 0 1-15,2-1 0 16,0 5-1-16,-5 3 0 16,-1 0 1-16,1 0-1 0,-4 0 0 15,0 6 0-15,-5 1 0 16,-1 4 0-16,-5 1 0 0,-3-3-1 15,-6 6 1-15,-1 3-1 16,-7-2 1-16,-6 0 0 16,-5 2-1-16,-7 1 0 15,3 1 1-15,-11-4 0 0,0 4-1 16,-1-2 1-16,-5 0 0 16,-1-4 0-16,0 4 0 15,3-6 1-15,-6 3-1 0,1-6 0 16,-1 2 0-16,-3-4 0 15,-9-7 1-15,16 13 0 16,-16-13 1-16,0 0 1 16,12 0 0-16,-12 0 0 15,20-10 0-15,-3 1 0 16,6-4 0-16,4-3-1 0,8-1 0 16,5-3-2-16,7 0 1 15,3 1-1-15,8-4 0 16,0 3 1-16,10-2-1 0,4 2 1 15,3 1-1-15,4-1 0 16,8 2 1-16,0 2-1 16,5 0 1-16,5 4-1 0,0 0 0 15,0-1 0-15,5 3 0 16,0 3 1-16,2 2-1 16,5-1 0-16,1 2-1 15,-6 1 1-15,8 1 0 0,-4 2 0 16,0 0 0-1,7 0 0-15,-5 2 0 0,-4 1 0 16,6 1 0-16,-5 2 0 16,0-4 0-16,5 5 0 15,-8-2 0-15,0 0 0 16,4 1 0-16,-7-1 0 16,4 0 0-16,1 0 0 0,-1-5 0 15,-3 3 0-15,5-2 0 16,-3-1 0-16,-2 0 0 15,3 0 1-15,-8 0-1 0,-1 0 0 16,-1 0 0-16,-6 0 0 16,3 0 0-16,0 0 0 0,-8-1 0 15,-1-2 0-15,2 0 0 16,-4 1 0-16,-1-3 0 16,0 1 0-16,-3 3 0 15,-1-2 0-15,-1 0 0 0,-3 1 1 16,2-3-1-16,-1 2 0 15,-3 1 1-15,-3-3 1 16,2 3-2-16,-2-1 1 16,4 0 1-16,0 2-1 15,-1-2 0-15,5 0 0 0,-6 1 0 16,5-3-1 0,-3 2 1-16,-5-1-1 0,-1-1 1 15,-9-3 0-15,4 6-1 16,-4-5 2-16,-7 2-1 15,-4-1 1-15,-1-1 1 0,-3 2-1 16,-5-1 1-16,0 0 0 16,-7-5 0-16,-1 4 1 15,-3-3 0-15,0-2 1 0,-7 2 0 16,2-2 1-16,-2-3 0 16,-6-6-1-16,4 4 0 15,-2-2 0-15,-1-4-1 0,0 4-1 16,-1-7 0-16,0 2 0 15,-1-3 1-15,-4 7-1 16,0-5 1-16,-4 5 0 16,1 0 0-16,-4 3 0 15,4 3-1-15,-4 1 0 16,0 1-1-16,0 12 0 16,-4-12 0-16,4 12-2 0,0 0-1 15,-4-10-4-15,4 10-4 16,0 0-13-16,-8 6-58 0,4 7-3 15</inkml:trace>
  <inkml:trace contextRef="#ctx0" brushRef="#br1" timeOffset="455712.6109">3725 8156 406 0,'0'0'4'16,"0"0"3"-16,0-11 1 15,0 11 1-15,0-13 1 0,0 13-1 16,-13-7 0-16,0 4 1 15,-4 3-4-15,-1 0-4 16,-1 8 0-16,-1 7-2 0,-1 0 0 16,7 4 0-16,4 1 0 15,4 3 0-15,6-3 1 16,8 4 0-16,4-1 0 16,9-1 0-16,3-1 0 15,1 3 0-15,3-4 0 0,-1-1 0 16,-4 1-1-16,-4-5 1 15,-1 2-1-15,-6-4 1 16,-4 1 1-16,-8-1-1 16,-3-1 0-16,-9-3 0 15,-5 4 0-15,-8-3-1 0,-3-2-2 16,-4-1-4-16,-2-5-8 16,4-2-29-16,-3-3-41 15,3-11-1-15</inkml:trace>
  <inkml:trace contextRef="#ctx0" brushRef="#br1" timeOffset="455880.2833">3612 8132 360 0,'0'0'6'0,"8"-7"2"0,2-3 2 16,5-1 1-16,2 2-1 0,3-5 1 15,8 4-1-15,-1-3-1 16,8 8-14-16,-3 10-48 15,-1-5-25-15,2 6-5 0</inkml:trace>
  <inkml:trace contextRef="#ctx0" brushRef="#br1" timeOffset="456227.3563">4137 8199 389 0,'0'0'5'16,"0"0"1"-16,0 0 2 15,-7 12 0-15,-4 1 1 0,2-1 0 16,-1 9 1-16,-4 1 0 16,5 0-4-16,-2 3-2 15,7-1-1-15,4-1-1 16,0-3 0-16,4-3 0 16,10-5 0-16,2-4 0 15,4-2 1-15,6-6-1 0,-1 0 1 16,2-4-1-16,-3-8 0 15,1-3 1-15,-4-5-1 0,-1-1 0 16,-10-11-1-16,-8 6 0 16,-2-1 0-16,-7 0-1 15,-11 1-1-15,-5 8 0 0,-3 7-1 16,-4 9-2-16,-3 2-3 16,9 7-8-16,-6 5-22 15,5 3-46-15,11 2-2 16</inkml:trace>
  <inkml:trace contextRef="#ctx0" brushRef="#br1" timeOffset="456567.3323">4507 8199 435 0,'0'0'4'0,"0"0"1"15,0 0 0-15,-5 0 1 0,5 0-1 16,-17 12 1-16,7-1 0 15,0-1 0-15,-3 3-4 16,9 3-1-16,1 4 0 0,3-2 0 16,5-2 0-16,10 1 0 15,5-3 1-15,5-4-1 16,5-5 0-16,2-2 1 16,0-3-1-16,-2-3 1 0,0-5-1 15,-5-1 1-15,-5-7 1 16,-6-4-1-16,-6-2-1 15,-6 0 1-15,-4-6-1 0,-8 3-1 16,-4 3-1-16,-7 5 0 16,-6 7-2-16,0 5-4 15,-3 5-5-15,5 11-19 16,10 6-54-16,-5-3 0 16</inkml:trace>
  <inkml:trace contextRef="#ctx0" brushRef="#br1" timeOffset="456796.2476">5201 8061 472 0,'0'0'4'0,"0"0"0"16,0 0 0-16,0 0 0 15,0 14 1-15,0-1 1 0,0 3-1 16,0 8 2-16,0 4-7 15,0 1 0-15,0 5 0 16,2 1 0-16,3-6-12 16,2-9-49-16,-2 9-25 15,1-3-1-15</inkml:trace>
  <inkml:trace contextRef="#ctx0" brushRef="#br1" timeOffset="457044.6614">4967 8261 442 0,'0'0'2'0,"0"0"1"16,7 0 2-16,6 0 2 15,9 0-1-15,8-1 1 0,8-5 1 16,1 4 0-16,9-1-1 16,1-1-2-16,-1 1-2 15,-4 1 0-15,-9-2-1 16,-5 4-1-16,-9 0-1 0,-2 0 0 15,-9 0-2-15,-10 0-1 16,0 0-3-16,0 0-6 16,9 9-13-16,-9-9-60 0,0 12-1 15</inkml:trace>
  <inkml:trace contextRef="#ctx0" brushRef="#br1" timeOffset="458913.0887">5954 8028 407 0,'0'0'5'0,"0"0"2"15,0-7 2-15,0 7 1 16,0 0 1-16,-5-13 0 16,5 13-1-16,-10-5 1 15,0 5-5-15,-3 8-2 0,4 2-2 16,-4 1-2-16,1 3 0 15,2 4 0-15,5-1 1 16,3 2-1-16,2 1 0 0,10-2 1 16,4 0 0-16,0-2 0 15,10-1-1-15,-5 0 1 16,-1-3-1-16,2 0 1 16,-3-4-1-16,-6 0 0 0,-2-4 0 15,-9-4 0-15,10 14 1 16,-10-14 0-16,-12 9 0 15,-3-2-1-15,-7 0-1 16,-3 1-5-16,0 0-6 0,-7-6-23 16,-6 0-50-16,11-2 0 15</inkml:trace>
  <inkml:trace contextRef="#ctx0" brushRef="#br1" timeOffset="459077.218">5845 8023 399 0,'0'0'5'15,"0"0"2"-15,8-15 1 16,4 6 2-16,0-1 1 16,3-2 0-16,6-1 0 15,5 1 0-15,-1 2-5 16,5 0-7-16,2 7-17 16,-2 2-63-16,5 1-2 0</inkml:trace>
  <inkml:trace contextRef="#ctx0" brushRef="#br1" timeOffset="459410.9631">6431 8023 397 0,'0'0'5'0,"0"0"2"16,-12 15 1-16,2-4 1 0,-4 4 1 15,3 2 0-15,-4 0 0 16,5 5 0-16,1-4-4 15,3 1-1-15,9-1-2 0,7-6 0 16,8-2 0-16,6-5-1 16,2-3 1-16,7-2-1 15,2-2 1-15,-5-8-1 16,-3-5 0-16,-2 0 0 0,-7-7 0 16,-8 0-1-16,-10-3 1 15,0 0-1-15,-18-5-1 16,-1 7 0-16,-6 2-1 15,-3 4 0-15,-4 7-1 16,0 7-2-16,2 3-7 0,6 10-24 16,11 2-50-16,0 1-2 15</inkml:trace>
  <inkml:trace contextRef="#ctx0" brushRef="#br1" timeOffset="460724.2419">7046 8088 341 0,'0'0'5'0,"0"0"3"16,0 0 1-16,0 0 2 16,0 0 2-16,0 0 0 15,7 0 2-15,0 2 2 0,9-2-5 16,5 0-1-16,9 0-2 16,7 0-1-16,6 0 0 15,4 0-2-15,3-2-2 16,-2-1-1-16,-4 1-1 15,-5 0-1-15,-6-1 0 0,-6 3 0 16,-7 0 0-16,-5 0 0 16,-5 0 0-16,-10 0 0 15,10 0 0-15,-10 0 0 16,0 0-1-16,0 0-1 0,-5-7-3 16,5 7-4-16,-15-3-15 15,10-4-53-15,5 7-11 16</inkml:trace>
  <inkml:trace contextRef="#ctx0" brushRef="#br1" timeOffset="461265.042">8087 7981 401 0,'0'0'4'16,"0"0"2"-16,-5-12 1 15,5 12 1-15,-20-12 1 16,6 4-1-16,-7 1 1 0,1-1 0 16,-1 6-4-16,-4 2-1 15,-1 5-2-15,4 3-1 16,3 4 1-16,1 5-1 15,6 0-1-15,1 6 1 16,9-5 0-16,2 1 0 0,9-2 0 16,7-4 0-16,4-4 1 15,4-4-1-15,1-5 0 16,5-7 0-16,-3-3 1 16,-2-10-1-16,0-6 1 15,-3-6 0-15,-9-4-1 0,-3-9 1 16,-8-4 0-16,-2-6-1 15,-2-4 1-15,-8-3 0 0,-3 8-1 16,-4-1 1-16,1 10 0 16,2 8 1-16,1 12-3 15,6 8 0-15,7 17 0 0,-15 5 0 16,15 19-2-16,0 11 0 16,6 10 1-16,6 10 0 15,0 3 0-15,5 11 2 16,8-6-1-16,1-3-3 15,6-3-4-15,0-10-12 16,3-3-63-16,-2-9-4 0</inkml:trace>
  <inkml:trace contextRef="#ctx0" brushRef="#br1" timeOffset="461757.2749">8532 7981 456 0,'0'0'4'16,"0"0"1"-16,-3-7 2 0,3 7 0 15,-6-10 1-15,6 10 1 16,-4-12-1-16,4 2-1 16,0 10-7-16,4-13 0 0,13 6 0 15,-1 2 0-15,5-1 0 16,1 6 0-16,0 0 0 15,1 6 0-15,-3 1 0 16,-8 9 0-16,-3-4 0 16,-5 8 0-16,-4-3 0 0,0 2 0 15,-5-1 0 1,-1 0 0-16,-1-4 0 0,2-1 0 16,3-1 0-16,-1-2 0 15,3 0 0-15,0-10 0 16,8 15 0-16,1-8 0 0,4-2 0 15,-1 3 0-15,6-1 0 16,-3-2 0-16,0 2 0 0,-3-2 0 16,-2 1 0-16,-10-6 0 15,8 14 0-15,-8-14 0 16,-13 15 0-16,-4-5 0 16,-6-1 0-16,-2 1 0 0,-7 0 0 15,2 3 0-15,-2-2-4 16,2-7-6-16,4-2-17 15,-10 1-57-15,22-3-3 16</inkml:trace>
  <inkml:trace contextRef="#ctx0" brushRef="#br1" timeOffset="462093.9769">9241 7853 496 0,'0'0'2'0,"0"0"0"0,0 0 0 15,12-3 1-15,1 1 1 16,3-1-2-16,5 1-2 16,1 2 0-16,8 0 0 0,0 0 0 15,0 0 0-15,0 0 0 16,-6 0 0-16,-4 0 0 15,-2 0 0-15,-4 0 0 16,-1 0 0-16,-13 0 0 16,7 0 0-16,-7 0 0 0,0 0 0 15,0 0 0-15,0 0 0 16,0 0 0-16,0 0 0 16,0 0-49-16,0 0-40 15,-4 0-2-15</inkml:trace>
  <inkml:trace contextRef="#ctx0" brushRef="#br1" timeOffset="463629.4777">9839 7756 362 0,'0'0'7'15,"0"0"2"-15,0-10 3 16,0 10 1-16,0-17 2 0,6 3 0 15,1 1 1-15,5-6 1 16,1 6-6-16,6 0-2 0,6-1-3 16,5 6-2-16,0 1-1 15,5 4-1-15,-3 3-1 16,-2 7 0-16,-3 8-1 16,-9 2 0-16,-4 8 0 0,-8 1 0 15,-6 5 1-15,-15 1-1 16,-3 0 1-16,-14 6 1 31,-3-7 0-31,0 0 0 16,1-7-2-16,4-1 0 0,0-6 0 15,12-2 0-15,4-5 0 16,14-10 0-16,9 1 0 16,12-1 0-16,6 0 0 15,5 0 0-15,5-4 0 16,3-1 0-16,5-3 0 0,-1 4-17 15,-3 2-68-15,1-8-2 16</inkml:trace>
  <inkml:trace contextRef="#ctx0" brushRef="#br1" timeOffset="463995.2685">10473 7752 409 0,'0'0'5'0,"0"0"1"0,-7-3 2 16,7 3-1-16,-10 0 1 16,1 7 1-16,-2 3-1 0,-1 5 1 15,5 4-5-15,-2 5-1 16,5 2 0 0,6 1 0-16,6 0 0 15,9-2 0-15,8-7 0 16,5-4 1-16,5-3-1 0,-3-9 0 15,5-2 0-15,-7-5-1 16,-5-7 0-16,-5-5-1 16,-5-6 1-16,-5-2-2 0,-10-2 0 15,0-2 0-15,-13 0 0 16,-4 3 0-16,-5 3 0 16,-6 9-2-16,-2 2-2 15,1 9-6-15,1 3-10 0,3 7-19 16,15 6-47-16,-2-1-1 15</inkml:trace>
  <inkml:trace contextRef="#ctx0" brushRef="#br1" timeOffset="464323.4961">10961 7720 429 0,'0'0'5'0,"0"0"2"0,0 0 0 16,0 0 1-16,0 0 0 15,-8 0 0-15,-4 4 0 0,2 4 0 16,-3 1-5-16,4 3-2 16,-2 3-1-16,6 3 1 15,5-1-1-15,3-2 1 0,12 0-1 16,5-3 1-16,7-1 0 16,0-10 0-16,9 2 0 15,-6-3 1-15,2-4 0 0,-8-7-1 16,-1-1 1-16,-6-6 0 15,-7 1 0-15,-10-6 0 16,0 1-2-16,-13 1 0 16,-1 0-3-16,-3 4-3 15,-12 5-3-15,5 12-13 0,-1 0-37 16,0 7-28 0,11 6-3-16</inkml:trace>
  <inkml:trace contextRef="#ctx0" brushRef="#br1" timeOffset="464526.5638">11716 7686 469 0,'0'0'4'0,"0"0"1"15,0 0 0-15,0-9 0 16,0 9 0-16,6-7 0 0,-6 7 0 15,19-10-5-15,4 10-10 16,-5 4-51-16,11-4-25 16,1 3-2-16</inkml:trace>
  <inkml:trace contextRef="#ctx0" brushRef="#br1" timeOffset="464698.669">11655 7813 400 0,'0'0'6'0,"0"0"2"15,0 0 2-15,-9 11 0 16,9-11 1-16,0 0 1 0,0 9 0 16,8-6 1-16,12-3-6 15,5 0-4-15,12 0-7 16,5 0-12-16,11-3-65 0,9 0-4 16</inkml:trace>
  <inkml:trace contextRef="#ctx0" brushRef="#br1" timeOffset="465104.5953">12336 7699 455 0,'0'0'5'0,"0"0"2"0,-8-16 2 0,8 16 1 15,-8-16 1-15,8 3-1 16,0-1-6-16,3-3-4 15,10 4 0-15,6-2 0 16,8 5 0-16,1 3 0 0,4 1 0 16,0 6 0-16,-2 3 0 15,-2 7 0-15,-8 4 0 16,-8 10 0-16,-4 0 0 16,-8 3 0-16,-6 2 0 0,-6 1 0 15,-6 1 0-15,-1-5 0 16,-6-1 0-16,0-4 0 15,6-4 0-15,-1-5 0 16,7-2 0-16,3-6 0 0,10-4 0 16,0 0 0-16,0 0 0 15,7 6 0-15,13-6 0 16,3 0 0-16,7-6 0 16,4 2 0-16,8-1 0 15,-1-9-14-15,-9 8-72 0,12-4-3 16</inkml:trace>
  <inkml:trace contextRef="#ctx0" brushRef="#br1" timeOffset="465492.6996">13151 7602 472 0,'0'0'4'0,"0"0"1"15,0 0 1-15,0 0 0 16,-2-10 1-16,2 10-1 16,-16 3-1-16,4 7-5 0,-1 5 0 15,-4 2 0-15,2 6 0 16,-2 0 0-16,4 5 0 16,6 2 0-16,7-7 0 15,2 1 0-15,16-5 0 16,4-2 0-16,5-8 0 0,8-4 0 15,3-5 0-15,-7-2 0 16,7-10 0-16,-10-6 0 16,-3-7 0-16,-8 0 0 0,-7-4 0 15,-10-4 0-15,-2 3 0 16,-14 3 0-16,-6 7 0 16,-3 0 0-16,-10 13 0 0,0 2 0 15,2 7 0-15,-1 6-13 16,12-8-58-16,3 20-18 15</inkml:trace>
  <inkml:trace contextRef="#ctx0" brushRef="#br1" timeOffset="465841.8586">13850 7592 477 0,'0'0'2'0,"0"0"1"0,0 0 0 16,-13 0 1-16,3 5-1 16,-2 8 1-16,-3 2 0 15,0 3-1-15,2 3-1 0,5 4 0 16,7 6-1-16,5-5 0 16,14-4 1-16,6 0-2 15,6-5 0-15,11-6 0 0,0-4 0 16,7-7 0-16,-2-1 0 15,0-10 0-15,-9-4 0 16,-5-10 0-16,-7 1 0 0,-10-11 0 16,-13 3 0-16,-4-1 0 15,-17 1 0-15,-9 10 0 16,-7 5 0-16,-8 11 0 16,-5 13-61-16,5 4-27 15,3 12-2-15</inkml:trace>
  <inkml:trace contextRef="#ctx0" brushRef="#br1" timeOffset="470921.6526">6098 9696 398 0,'0'0'5'0,"0"0"2"15,0-11 1-15,0 11 2 16,-5-15 2-16,-2 6-1 16,-3-1 1-16,-5 0 0 0,-8 0-3 15,-1 5-4-15,-3 3-1 16,-3 4-1-16,-3 6-2 15,1 7 0-15,2 4 0 16,3 7-2-16,7 1 1 16,5-1 0-16,12 1-1 0,3 3 0 15,8-7 1-15,9-6 0 16,10 0 0-16,7-9 1 0,7-8-1 16,-1 0 1-16,8-12 0 15,-6-8 1-15,-3-5-1 16,-4-7 1-16,-3-5-1 15,-8-9 0-15,-5-5 1 0,-10-3-1 16,-4-3 1-16,-5-1-2 16,-3 4 0-16,-6 4 0 15,2 9 0-15,-4 11 0 16,2 6 0-16,-1 10 0 0,10 14 0 16,-14 14 0-1,13 13 0-15,1 9 0 0,0 12 0 16,1 3 0-16,7 12 0 15,5-2 0-15,2 1 0 16,7-3 0-16,1-6 0 16,2-6-15-16,3-2-38 0,-2-11-36 15,4-6-1-15</inkml:trace>
  <inkml:trace contextRef="#ctx0" brushRef="#br1" timeOffset="471405.404">6633 9780 413 0,'0'0'6'0,"0"0"2"0,-12-15 3 15,12 15 2-15,-18-18 1 16,13 11 1-16,-6-2 0 16,7-1 1-16,-1 3-16 15,5 7 0-15,5-17 0 0,5 10 0 16,7 2 0-16,1 3 0 15,5 2 0-15,-4 0 0 16,3 2 0-16,-1 7 0 0,-9 0 0 16,-5 6 0-16,0 2 0 15,-3-2 0-15,-4 4 0 16,0-1 0-16,-7 2 0 16,3-2 0-16,2-1 0 0,-1-8 0 15,3 6 0-15,0-3 0 16,0-1 0-16,3-2 0 15,6 1 0-15,2-2 0 16,3 2 0-16,-1-2 0 0,2-3 0 16,0 2 0-16,-3-2 0 15,-2 0 0-15,-10-5 0 16,13 12 0-16,-13-12 0 16,-5 13 0-16,-8-6 0 15,-2 2 0-15,-7 2 0 0,-1-4 0 16,-7 4 0-16,0-4 0 15,1-2 0-15,-1 0-6 16,8-1-7-16,2-4-12 0,2-12-59 16,8 3-3-16</inkml:trace>
  <inkml:trace contextRef="#ctx0" brushRef="#br1" timeOffset="471622.8213">7248 9592 452 0,'0'0'5'15,"0"0"1"-15,0 0 2 16,0 0 0-16,0 0 0 16,9-11 0-16,-9 11 0 15,17-7 0-15,1 5-8 16,-6-6-9-16,13-9-68 15,0 17-9-15</inkml:trace>
  <inkml:trace contextRef="#ctx0" brushRef="#br1" timeOffset="471776.4111">7276 9762 396 0,'0'0'6'15,"0"0"3"-15,0 0 2 0,0 0 2 16,13 10-1-16,4-10 1 15,6 0 0-15,7-3-5 16,12 3-32-16,5-1-56 16,0-10-5-16</inkml:trace>
  <inkml:trace contextRef="#ctx0" brushRef="#br1" timeOffset="473524.7231">8448 9569 389 0,'0'0'6'0,"0"0"2"16,0-12 3-16,0 12 1 0,-4-13 2 16,4 13 0-16,-5-17 1 15,1 9-1-15,4 8-5 16,-15-12-3-16,6 12-2 16,-7 0-2-16,4 11-2 15,-6-2 0-15,4 8-1 16,1 0 1-16,1 9-1 0,5-2 1 15,3 4-1-15,4-2 1 16,8 5 0-16,5-6 0 16,7-1 0-16,-1 0 1 15,4-1-1-15,-3-5 0 0,1-3 0 16,-3-3-1-16,-2-5 1 16,-7 0 0-16,-9-7 1 15,8 15-1-15,-8-15 1 0,-16 12-1 16,-3-6 0-16,-1-1-1 15,-4-2-6-15,-4-2-5 16,1-1-33-16,-1-4-41 16,6-9 0-16</inkml:trace>
  <inkml:trace contextRef="#ctx0" brushRef="#br1" timeOffset="473675.3942">8338 9456 355 0,'0'0'4'0,"0"0"3"15,13-8 3-15,-13 8 0 16,19-15 0-16,-3 8 0 0,3-1 0 16,6 4-2-16,0-4-14 15,7 5-66-15,0 3-4 0</inkml:trace>
  <inkml:trace contextRef="#ctx0" brushRef="#br1" timeOffset="474014.7732">8808 9576 344 0,'0'0'5'16,"0"0"4"-16,-15 3 3 15,0 2 3-15,-2 3 1 0,-4-1 0 16,0 5 1-16,-2 3 0 16,0 0-5-16,4 2-3 15,6 1-4-15,8 0-1 16,5-4-2-16,12 1 0 15,9-3 0-15,6-2 0 0,10-5 0 16,0-2 0-16,6-3 0 16,-1-3 0-16,-3-7 0 15,-3-2 0-15,-6-8-1 0,-11 0 0 16,-6-7 1-16,-13 2-1 16,0-1 0-16,-15 0-1 15,-4 2 0-15,-9 6-1 16,1 6-2-16,-3 7-4 0,0 5-9 15,5 5-23-15,9 7-46 16,2 3-1-16</inkml:trace>
  <inkml:trace contextRef="#ctx0" brushRef="#br1" timeOffset="474341.1176">9183 9566 414 0,'0'0'5'0,"0"0"3"15,0 0 0-15,0 0 0 16,0 0 1-16,0 8-1 0,0-8 1 16,-7 13-1-16,0-3-5 15,1 3-2-15,1-1-1 16,5 5 1-16,0-3 0 0,13 1 0 16,4-2 1-16,8-4 0 15,3-2 0-15,4-1 0 16,2-6 0-16,-4-2 1 15,3-5 0-15,-11-6-1 0,-5-4 1 16,-6-3-1-16,-7 0 0 16,-4-2 0-16,-9-4-2 15,-7 4 0-15,0 5 0 0,-7 5-3 16,-4 6-4-16,1 6-9 16,-1 0-21-16,-3 16-49 15,13 1-1-15</inkml:trace>
  <inkml:trace contextRef="#ctx0" brushRef="#br1" timeOffset="474573.7746">9894 9477 438 0,'0'0'5'0,"0"0"2"0,0 0 1 15,0 0 0-15,0 0-1 16,0 0 2-16,0 12-1 15,-3 9 0-15,3 1-4 0,-2 6-3 16,2 4-1-16,0 2 1 16,0-2-3-16,0-2-4 15,5 3-8-15,-3-7-37 16,4-4-34-16,1-6-2 0</inkml:trace>
  <inkml:trace contextRef="#ctx0" brushRef="#br1" timeOffset="474738.5718">9762 9599 420 0,'0'0'3'15,"0"0"1"-15,0 0 1 0,0 0 1 16,16-6 0-16,1 5 1 16,3-1-1-16,7 2 1 0,8-3-6 15,2 0-12-15,0 3-68 16,13 0-1-16</inkml:trace>
  <inkml:trace contextRef="#ctx0" brushRef="#br1" timeOffset="475099.4356">10436 9475 435 0,'0'0'4'0,"0"0"2"15,0 0 1-15,-5-7 0 16,5 7 0-16,-12-6 0 16,1 6 1-16,2 0 0 15,-6 3-5-15,2 7 0 0,3 1-2 16,-1 6 0-16,5-1-1 16,1 2 1-16,5 2 0 15,0 2 0-15,10-2 0 0,5 0-1 16,0 0 1-16,2-6 0 15,4 3 0-15,-4-2-1 16,0-4 1-16,-5-1-1 16,-2-2 0-16,-10-8 0 15,13 9 1-15,-13-9-1 0,-7 8 0 16,-9-1-3-16,-3-5-3 16,-4 3-8-16,-4-3-16 15,-6-2-53-15,3 0-4 0</inkml:trace>
  <inkml:trace contextRef="#ctx0" brushRef="#br1" timeOffset="475244.7375">10389 9423 385 0,'0'0'5'0,"0"0"3"0,0 0 1 16,12-5 0-16,-12 5 0 15,18-4 0-15,-3 1 0 16,2 3-6-16,-2 17-63 15,7-14-19-15</inkml:trace>
  <inkml:trace contextRef="#ctx0" brushRef="#br1" timeOffset="475589.0376">11021 9540 432 0,'0'0'6'0,"0"0"-1"0,-16 12 2 16,7-4 1-16,-4 4 0 16,1 0 0-16,-1 6 0 0,1-1 1 15,2 3-5-15,5-6-1 16,7 3 0-16,11-2-1 0,7-3 0 16,2-3 1-16,5-7 0 15,9-2-3-15,-4 0 0 16,3-11 0-16,-6-1 0 0,-3-8 0 15,-7-1 0-15,-6-4 0 16,-8-4 0-16,-5-1 0 16,-11 2 0-16,-6 6 0 15,-8 0 0-15,0 6 0 16,-5 4 0-16,3 12 0 0,-1 2-13 16,9 11-73-16,-1 1-2 15</inkml:trace>
  <inkml:trace contextRef="#ctx0" brushRef="#br1" timeOffset="476605.4952">11622 9564 376 0,'0'0'5'16,"0"0"4"-16,0 0 2 15,0 0 2-15,0 0 1 16,-10-10 1-16,10 10 1 0,0 0 0 16,0 0-4-16,0 0-3 15,0 0-1-15,0 0-1 16,13 0-7-16,13 0 0 0,4 0 0 16,13 0 0-16,4-2 0 15,5-3 0-15,6 0 0 16,-6-2 0-16,-8 2 0 15,-2 0 0-15,-14-1 0 0,-6 6 0 16,-6 0 0-16,-16 0 0 16,9 0 0-16,-9 0 0 15,0 0 0-15,0 0 0 16,0 0 0-16,-4 0 0 16,4 0 0-16,-11 3 0 15,11-3 0-15,-17 10 0 0,8 5-85 16,9-15-6-16</inkml:trace>
  <inkml:trace contextRef="#ctx0" brushRef="#br1" timeOffset="477078.1514">12574 9368 450 0,'0'0'6'0,"0"0"1"16,-13-15 3-16,6 8 2 16,0-3 1-16,0-2 0 15,-1 0-13-15,3-6 0 16,5 3 0-16,5 3 0 0,10 0 0 16,10-1 0-16,-1 3 0 15,8 3 0-15,-2 7 0 16,6 0 0-16,-9 5 0 15,0 7 0-15,-9 6 0 16,-9 1 0-16,-6 7 0 16,-3-2 0-16,-10 3 0 15,-7-1 0-15,-6 1 0 0,-2-3 0 16,0 0 0-16,-2-4 0 16,4-2 0-16,4-6 0 0,6-1 0 15,1-4 0-15,12-7 0 16,-7 10 0-16,7-10 0 15,7 5 0-15,5-5 0 16,2 0 0-16,4 0 0 0,7 0 0 16,2-5 0-16,3 0 0 15,-2 2 0-15,4 1 0 16,-9-4 0-16,7 6-12 0,4 0-76 16,-13 0-2-1</inkml:trace>
  <inkml:trace contextRef="#ctx0" brushRef="#br1" timeOffset="477490.5976">13151 9305 468 0,'0'0'5'0,"0"0"1"15,0 0 1-15,0 0 1 16,0 0-1-16,-10-3 1 0,0 6-6 15,-2 4-2-15,-1 3 0 16,1 7 0-16,-1 3 0 16,3 0 0-16,5 2 0 0,5 0 0 15,8-2 0-15,7-3 0 16,4-2 0-16,6-4 0 16,4-4 0-16,1-5 0 15,0-2 0-15,0-2 0 0,-2-8 0 16,-3-5 0-1,-6-8 0-15,-6 1 0 0,-5-5 0 16,-6-1 0-16,-2-1 0 16,-5 2 0-16,-9 7 0 15,-6 3 0-15,-3 3 0 0,-2 8 0 16,0 3 0-16,-2 3 0 16,1 3 0-16,6 3 0 0,1 2-8 15,9 2-42-15,3 3-38 16,7-3-2-16</inkml:trace>
  <inkml:trace contextRef="#ctx0" brushRef="#br1" timeOffset="477855.1289">13593 9287 469 0,'0'0'5'16,"0"0"1"-16,0 0 0 15,-7-2 1-15,7 2-1 16,-12 0 1-16,-1 7-2 0,3 3-5 16,1 2 0-16,-4 6 0 15,5 3 0-15,1-1 0 16,7 3 0-16,3-3 0 0,9-3 0 16,10-2 0-16,1-6 0 15,9-4 0-15,-2-2 0 0,7-3 0 16,-6-8 0-16,5-1 0 15,-9-6 0-15,-2-4 0 16,-10-4 0-16,-5-3 0 16,-5 0 0-16,-5-1 0 0,-7 2 0 15,-11 2 0-15,0 3 0 16,-6 11 0-16,-1 6 0 16,-5 3 0-16,4 3 0 15,0 6-30-15,6 8-57 0,5 0-2 16</inkml:trace>
  <inkml:trace contextRef="#ctx0" brushRef="#br1" timeOffset="478222.5973">14294 9339 477 0,'0'0'4'0,"0"0"1"16,0 0 1-16,0 0 1 15,2-10 1-15,8 7-4 0,5-4-4 16,8 2 0-16,9 1 0 16,3-1 0-16,8-1 0 15,0 1 0-15,6 1 0 16,-10 1 0-16,-7 1 0 15,-2 2 0-15,-12-4 0 0,-3 4 0 16,-15 0 0-16,9 0 0 16,-9 0 0-16,0 0 0 15,0 0 0-15,0 0 0 0,-9 6 0 16,9-6 0-16,-15 12 0 16,5-6 0-16,10-6-84 15,-17 7-6-15</inkml:trace>
  <inkml:trace contextRef="#ctx0" brushRef="#br1" timeOffset="478978.4998">15109 9165 472 0,'0'0'5'16,"-2"-9"0"-16,0-2 2 0,2 2 1 15,0-6 0-15,0 0-2 16,7 0-6-16,4 1 0 0,8 1 0 16,3 5 0-16,3 1 0 15,3 5 0-15,-1 2 0 16,1 2 0-16,-4 8 0 0,-4 2 0 15,-6 6 0-15,-5 2 0 16,-9 4 0-16,-3 0 0 16,-7 8 0-16,-7-8 0 15,-6 3 0-15,-3 0 0 16,2-2 0-16,-6-5 0 0,9 0 0 16,0-6 0-16,4-4 0 15,7-1 0-15,10-9 0 16,-2 11 0-16,6-8 0 15,14-3 0-15,7 0 0 16,-1 0 0-16,12-6 0 0,-1 1 0 16,4 1 0-16,-5-4 0 15,1 1 0-15,-5-1 0 16,-5 3 0-16,-5 3 0 0,-9 0 0 16,-11 2 0-16,17 0 0 15,-17 0 0-15,2-10-64 16,-2 10-26-16</inkml:trace>
  <inkml:trace contextRef="#ctx0" brushRef="#br1" timeOffset="479359.9108">15772 9126 450 0,'0'0'5'0,"0"0"2"0,-3-8 1 15,3 8 0-15,-12-2 0 16,1 2 1-16,-3 5 0 16,-7 5-2-16,3 4-7 0,4 6 0 15,-1 4 0-15,5-3 0 16,5 6 0-16,5 0 0 0,7-6 0 16,14-1 0-16,4-6 0 15,5-1 0-15,4-9 0 16,2-1 0-16,2-3 0 15,0-5 0-15,-5-7 0 0,-9-5 0 16,-4-7 0-16,-5-2 0 16,-7-4 0-16,-8 0 0 15,-8-2 0-15,-10 7 0 16,-4 1 0-16,-13 9 0 0,1 2 0 16,-5 12 0-16,2 5 0 15,3 4-5-15,6 6-81 16,9 3-3-16</inkml:trace>
  <inkml:trace contextRef="#ctx0" brushRef="#br1" timeOffset="479690.1455">16370 9056 470 0,'0'0'4'0,"0"0"1"16,0 0 1-16,0 0-1 15,-2 8 2-15,-9-1-1 16,-2 8-1-16,5 0-2 0,-5 5-3 16,4 4 0-16,3 2 0 15,6-2 0-15,6-1 0 16,13-4 0-16,5-4 0 0,6-6 0 16,5-3 0-16,3-6 0 15,1 0 0-15,-3-12 0 16,0-3 0-16,-12-7 0 15,-4-1 0-15,-7-4 0 16,-10-3 0-16,-6-2 0 0,-13 3 0 16,-9 3 0-16,-8 2 0 15,-7 9 0-15,-4 0 0 16,2 11-73-16,1 4-17 16</inkml:trace>
  <inkml:trace contextRef="#ctx0" brushRef="#br1" timeOffset="485221.2954">17246 9024 415 0,'0'0'6'0,"0"0"2"0,0 0 4 15,0 0 0-15,-9-5 1 16,9 5 1-16,0 0-1 16,0 0 1-16,0 0-10 15,0 0-4-15,0 0 0 16,11 0 0-16,3 0 0 0,4 3 0 16,7 4-5-16,-2-7-25 15,-1 10-53-15,10-2-3 16</inkml:trace>
  <inkml:trace contextRef="#ctx0" brushRef="#br1" timeOffset="485409.3244">17272 9163 358 0,'0'0'7'0,"0"0"3"16,0 0 3-16,-12 8 1 0,12-8 2 16,0 0 0-16,0 0 2 15,-10 6 1-15,10-6-5 16,12 0-3-16,9 0-3 15,8 0-1-15,6-3-7 0,6 3 0 16,0-9-23-16,6 4-59 16,3-2-3-16</inkml:trace>
  <inkml:trace contextRef="#ctx0" brushRef="#br1" timeOffset="487187.3339">18050 8840 403 0,'0'0'7'0,"0"-12"3"16,0 5 3-16,0 7 2 16,0-17 2-16,0 5 0 15,0 5 0-15,0-4-5 16,0 11-12-16,0 0 0 0,0 18 0 15,0 4 0-15,0 3 0 16,0 7 0-16,0 5 0 16,0 2 0-16,0 1 0 15,0-3 0-15,0-2 0 0,3-3 0 16,-3-5 0-16,0-2 0 16,0-3 0-16,0-6 0 15,0-2 0-15,-3-3 0 0,3-11 0 16,-2 12 0-1,2-12 0-15,0 0 0 0,0 0 0 16,0 0 0-16,0 0 0 16,0 0 0-16,0 0 0 15,0 0-14-15,-23-8-74 16,23 8-2-16</inkml:trace>
  <inkml:trace contextRef="#ctx0" brushRef="#br1" timeOffset="488407.5343">18391 8915 380 0,'0'0'7'15,"0"0"3"-15,0 0 3 16,8-14 3-16,-8 14 1 0,5-11 1 15,-5 11 0-15,5-7 0 16,-5 7-6-16,0 0-10 16,0 0-2-16,0 0 0 0,-8 6 0 15,-1 6 0-15,3-3 0 16,-1 6 0-16,0-3 0 16,-3 6 0-16,7-3 0 15,3 0 0-15,0-3 0 0,2 3 0 16,11-3 0-16,1 3 0 15,9-5 0-15,-1 2 0 16,0-2 0-16,5 1 0 16,-1-4 0-16,-4 1 0 0,-5-4 0 15,-1 4 0-15,-7-3 0 16,-9-5 0-16,13 10 0 16,-13-10 0-16,0 12 0 15,0-12 0-15,-13 12 0 0,1-7 0 16,-6 2 0-16,-3 1 0 15,-4-2 0-15,0-3 0 16,-5-3 0-16,7 4-29 16,16-4-56-16,-13-10-2 15</inkml:trace>
  <inkml:trace contextRef="#ctx0" brushRef="#br1" timeOffset="488591.8993">18482 8874 430 0,'0'0'4'0,"0"0"2"16,0 0 1-16,0 0 1 16,11-8-1-16,-11 8 1 15,19-9 0-15,-3 3-1 0,-2 0-5 16,12 6-8-16,-4-2-29 16,6 2-46-16,1 0-1 15</inkml:trace>
  <inkml:trace contextRef="#ctx0" brushRef="#br1" timeOffset="488952.2473">18958 8857 432 0,'0'0'3'0,"0"0"1"0,-13 3 2 15,-1 6 1-15,1 0 1 16,-7 6 0-16,2 2 1 15,-3 5-1-15,3 1-2 0,4 3-1 16,3-2-2-16,11 0 0 16,0-2 0-16,15-2-1 15,5 0 2-15,2-10-4 16,8 0 0-16,-2-3 0 16,4-7 0-16,-2 0 0 0,-3-7 0 15,-2-5 0-15,-5-5 0 16,-5-4 0-16,-6-8 0 15,-6-1 0-15,-3-2 0 16,-3 2 0-16,-9 0 0 0,-3 3 0 16,-4 2 0-16,-2 12 0 15,-1 1 0-15,5 12-3 16,-6 3-33-16,-6 6-49 16,21 4-3-16</inkml:trace>
  <inkml:trace contextRef="#ctx0" brushRef="#br1" timeOffset="489539.966">19393 8826 465 0,'0'0'6'16,"0"0"1"-16,0 0 1 16,0 0-1-16,0 0 1 15,-5 2-1-15,0 9-4 0,0 1-3 16,0 6 0-16,1 2 0 15,0 4 0-15,4 0 0 16,0 2 0-16,0-4 0 16,0-5 0-16,6-2 0 15,-4-5 0-15,3-1 0 0,-5-9 0 16,0 0 0-16,0 0 0 16,7-7 0-16,-7-5 0 15,5-5 0-15,0-5 0 0,1-7 0 16,3 3 0-16,1-7 0 15,-4 12 0-15,6-8 0 16,-2 13 0-16,-3 3 0 0,3 8 0 16,0 5 0-16,0 5 0 15,-2 10 0-15,1 2 0 16,3 6 0-16,1 0 0 0,-5 3 0 16,-1-4 0-16,-3-4 0 15,5 0 0-15,-7-6 0 16,-2-12 0-16,5 9 0 15,-5-9 0-15,3-4 0 16,1-5 0-16,1-8 0 16,6-3 0-16,-2-1 0 15,3-6 0-15,4 2 0 0,1-3 0 16,-2 6 0-16,0 2 0 16,-2 5 0-16,-1 6 0 15,-5 9 0-15,-7 0 0 0,15 15 0 16,-8 4 0-16,-3 1 0 15,3 6 0-15,0 0 0 16,-1 1-5-16,0-2-6 0,1-5-15 16,6 0-56-16,0-8-3 15</inkml:trace>
  <inkml:trace contextRef="#ctx0" brushRef="#br1" timeOffset="490054.7542">19990 8772 412 0,'0'0'6'0,"0"0"1"16,0 0 1-16,0 0-1 16,0 0 0-16,0 0 0 0,-3 2 0 15,1 10 0-15,-1 6-5 16,3 2-3-16,-3 1 1 16,3 5 1-16,0-4-1 15,3 0 1-15,0-7-1 0,2-1 2 16,-3-6 0-16,-2-8 1 15,0 0 1-15,15 3-1 16,-15-3 1-16,10-12-1 16,-3-6 1-16,0 3-1 0,4-6-2 15,1 1 0-15,-2-4-1 16,0 7 0-16,-2 3-1 16,-4 1-1-16,-4 13-1 15,0 0 0-15,10-4 0 0,-7 11 0 16,-3 5 1-16,3 3-1 15,-1 5 1-15,1 0 2 16,-1-5 1-16,0 0-1 16,1-6 2-16,-3-9 0 0,0 0 1 15,15 5-1 1,-8-10 1-16,3-9-1 0,3-4 1 16,2 0-1-16,1-3-2 15,2-4 1-15,-2 5-1 0,-4 3-1 16,1 2-2-16,-6 7 1 15,2 8 0-15,-9 0-1 16,12 16 1-16,-6 3 0 16,-1 6 0-16,2 1-1 0,5 12-9 15,-1 12-49-15,6-14-19 16</inkml:trace>
  <inkml:trace contextRef="#ctx0" brushRef="#br1" timeOffset="491269.11">5612 10300 259 0,'0'0'6'0,"12"0"3"16,6 5 3-16,8-3 3 0,13 3 0 16,16-3 3-16,20 2-1 15,15-4 2-15,21 0-5 0,24-8-4 16,12-2-3-16,21 3-1 15,19-5-2-15,14-1-2 16,18 1 1-16,12-4-1 16,18 2 0-16,6-4-1 0,22 0 1 15,9 4 0-15,52-3 1 16,-30 0 0-16,15-1-1 16,8 4 1-16,9-2 0 15,16-4-1-15,10 3 1 0,13 0-1 16,14-3 0-16,13 0 0 15,11 1 0-15,40-4-1 16,-26 4 1-16,2-1 0 16,26-1-1-16,-26 1 0 15,-36 3 0-15,26 0 0 0,-4 3 0 16,-43-1 1-16,25 1 0 16,-11 5 0-16,-1-1 0 15,-25 2 0-15,-20 2 0 16,-18 0 0-16,-16 1 0 0,-19 3-1 15,-25-3 0-15,-19 0 0 16,-62 3 0-16,17-3 0 16,-26 0 0-16,-21-2 0 0,-22 2 1 15,-20-2 0-15,-22 1 0 16,-21 1 2-16,-18 3-1 16,-15-2 1-16,-12 3 0 0,-9-1-1 15,-16 2-1-15,9-4-2 16,-9 4 0-16,0 0 0 15,0 0 0-15,0 0 0 16,0 0 0-16,0 0 0 16,0 0 0-16,0 0 0 15,-2-2 0-15,2 2 0 0,0 0 0 16,0 0 0-16,0 0 0 16,0 0 0-16,0 0 0 15,0 0 0-15,0 0 0 0,0 0 0 16,0 0 0-16,0 0-6 15,0 0-10-15,0 0-13 16,0 0-56-16,-13 0-3 16</inkml:trace>
  <inkml:trace contextRef="#ctx0" brushRef="#br1" timeOffset="492851.7805">5569 10236 277 0,'0'0'3'15,"0"0"1"-15,-17-15 2 16,9 8 3-16,-4-6 0 0,-1-5 4 16,-4-4-1-16,-3-4 2 15,2-9-2-15,-1-3 0 16,1-4-3-16,1-8 0 16,2 2-2-16,3-8-2 15,0 0 0-15,2-1-2 0,4 1 1 16,4 0-2-16,-1-1 0 15,3 0-1-15,5 5 1 16,0 3-2-16,6 2 1 16,1 4-1-16,0 4 0 15,5 6 0-15,0 1-1 0,6 8 1 16,-1 5 0-16,8-2 0 16,3 4 1-16,11 2 0 15,11-3 0-15,14 4 0 0,9-1 1 16,16-3-1-16,18-2 0 15,10 3 0-15,19-3 0 16,12 0 0-16,15 4-1 16,6-7 0-16,13 5 1 0,11-1-1 15,11 2 1 1,13-3-1-16,6 2 0 0,11-2 0 16,7 3 1-16,12 2-1 15,10-4 1-15,9 1-1 16,4 3 1-16,12-2-1 0,5-1 2 15,10 1-2-15,16-2 0 16,6-1 0-16,13 1 1 16,1-2-1-16,13 1 0 0,36-2 2 15,-30-3 0-15,2 4-1 16,-2-3 0-16,3 2 0 16,-3 0 0-16,2-6 0 0,-2 4 0 15,-35-3-1-15,31-2-1 16,-7-3 1-16,-1 3-1 15,-14 0 1-15,0 0-1 16,-19 0 1-16,-10 2 0 16,-20 3-1-16,-13 1 1 0,-14 6-1 15,-14-1 1-15,-13 4-1 16,-10 2 1-16,-13 4 0 16,-12 3-1-16,-7-2 1 15,-9 4 0-15,-8 3 0 16,-14-2 0-16,-14-1 0 0,-13 1 0 15,-20 0 0-15,-17 2 0 16,-19-5 1-16,-16 2 2 16,-20 0 0-16,-13-2 1 0,-11 0 0 15,-18 5 0-15,10-10 1 16,-10 10-1-16,-5-10-1 16,5 10-2-16,-10-9 0 0,10 9-1 15,-10-8-2-15,10 8 0 16,-10 0 1-16,3 9-1 15,-3 12 0-15,-3 7 2 16,-7 16 0-16,-2 13 2 16,-8 19 0-16,0 13 0 15,-2 11 0-15,3 6 1 0,1 5-1 16,3 4 0-16,0-4-2 16,6-2 0-16,3-9 0 15,-2-10 0-15,2-3 0 16,0-7 0-16,-1-8-1 0,0-11 0 15,2-11 0-15,0-10 1 16,5-8 0-16,3-9 0 16,-1-8 2-16,5-6 1 0,3-9 1 15,0 0 0-15,0 0 0 16,-4-9 0-16,1-4 0 16,1 1-1-16,-1-4-3 15,-1-3-11-15,-1 4-71 0,5-2-3 16</inkml:trace>
  <inkml:trace contextRef="#ctx0" brushRef="#br1" timeOffset="502953.906">9397 3899 192 0,'0'0'9'0,"0"0"4"16,0 0 5-16,5-3 3 15,-5 3 3-15,0 0 0 0,13 0 2 16,-13 0-2-16,0 0-5 16,0 0-3-16,7 6-5 15,-2 4-1-15,2 2-4 16,4 2-2-16,-2 3 0 15,6 1 0-15,3 0-1 16,2-3 1-16,-1-8 2 0,6-7 1 16,2-10 1-16,11-14 0 15,7-17 2-15,6-8 1 16,9-10-1-16,10-11-1 0,2 1-1 16,3 2-6-16,-5 7-2 15,-11 9 0-15,-10 11 0 16,-8 9 0-16,-14 14 0 15,-10 8 0-15,-10 3 0 0,-7 6 0 16,0 0 0-16,0 0 0 16,0 0 0-16,0 0 0 15,0 6 0-15,0-6 0 16,0 12 0-16,0-12 0 16,0 13-77-16,0-13-13 0</inkml:trace>
  <inkml:trace contextRef="#ctx0" brushRef="#br2" timeOffset="520980.1815">4124 15047 161 0,'0'0'4'0,"0"0"4"16,0 0 4-16,0 0 3 15,0 0 0-15,0 0 4 0,0 0 2 16,0 0 1-16,0 0-3 16,0 0-2-16,0 0 0 15,0 0-3-15,0 0 0 16,0 0-1-16,0 0 0 0,0 0-2 16,0 0-1-16,0 0 0 15,0 0-2-15,0 0 0 16,0-10 0-16,0 10-2 15,0 0 0-15,0 0-1 0,0 0-2 16,0 0-1-16,0 0 0 16,0 7-1-16,0 6 0 15,2 4-1-15,2 4 1 16,1 8-1-16,-3 5 2 0,3 0 0 16,-1 4-1-16,2-3 0 15,-2-1 0-15,2-1 0 16,-1-6 0-16,-3-6 0 15,1-1-1-15,-1-2 0 0,1-6 1 16,-3-4 0-16,0-8-1 16,2 10 0-16,-2-10 1 15,0 0-1-15,0 0-1 16,0 0-2-16,0 0-3 16,0 0-5-16,0 0-11 0,-5-10-38 15,5 10-24-15,0 0-4 16</inkml:trace>
  <inkml:trace contextRef="#ctx0" brushRef="#br2" timeOffset="522010.9823">3814 15236 243 0,'0'0'6'0,"0"0"0"0,0 0 1 15,0 0 1-15,-10-6 1 16,10 6-1-16,0 0 1 16,0 0 1-16,0 0-3 15,0 0 2-15,5 0-1 16,7-2 2-16,6 2 0 0,2-3 2 15,4 0 0-15,3 1 0 16,6 2-3-16,-4-2-3 16,9-1 0-16,-8 3-2 0,0-3-2 15,0 1 0-15,2 0 0 16,-2-2 0-16,2 2-1 16,-2 0 0-16,0-3 1 15,2 2 0-15,-2-2 0 0,0 2 0 16,-6-1 1-16,-1-1-1 15,-1 2 0-15,-7 1 1 16,0 2 0-16,-8-2-1 16,-7 2 1-16,10 0 0 15,-10 0 0-15,0 0-1 0,0 0 1 16,0 0 0-16,0 0-1 16,0 0-1-16,0 0 0 15,0 0-1-15,0 0-2 16,0 0-6-16,0 0-7 0,0 0-23 15,0 0-40-15,0 0-6 16</inkml:trace>
  <inkml:trace contextRef="#ctx0" brushRef="#br2" timeOffset="523000.8152">4126 15165 170 0,'0'0'1'0,"0"0"2"15,0 0 4 1,0 0 2-16,14-4 3 0,-2 4 1 16,5 0 3-16,8 0 0 15,10 0 2-15,7 0-3 16,8 0-3-16,15 0-3 0,11 0 0 16,14-3-3-16,7-2-1 15,15 0-2-15,12-2-1 16,13-1 0-16,7 1-1 0,13-3 0 15,6 0 0-15,12 4 0 16,4 0-1-16,10 0 1 16,2-2-1-16,13 2 1 15,12 1-1-15,0-3 1 0,11 4-1 16,1-4 1-16,6 0 0 16,10 1 0-16,-3 0 1 15,10 0 0-15,0-4 0 16,2 6 0-16,1-2 0 15,7 0 0-15,7 1 0 16,-4-3-1-16,4 1 0 0,-1 0 1 16,-6-1-2-16,4-4 1 15,-1 6 0-15,-8-5 1 16,0 2 0-16,-5 0 1 0,-13 2 1 16,-8-2 1-16,-9 2 1 15,-12-1 1-15,-13-1 1 16,-15 3-1-16,-16 0 0 15,-17-3 1-15,-8 0-1 0,-21 3-1 16,-4-1-1-16,-22-1 0 16,-13 3-1-16,-12-1 0 15,-13 1 0-15,-17 4 0 16,-9-3-1-16,-12 2 0 0,-7 1 1 16,-10 2-2-16,0 0 1 15,0 0-3-15,0 0-1 16,0 0-9-16,-2 2-20 15,-9 3-50-15,11-5-3 16</inkml:trace>
  <inkml:trace contextRef="#ctx0" brushRef="#br2" timeOffset="525483.292">3331 15314 113 0,'0'0'7'0,"0"0"3"16,0 0 6-16,-2-10 0 0,2 10 3 15,0 0 2-15,0 0-1 16,0 0 2-16,0-8-7 15,0 8-2-15,0 0-2 16,7-14-2-16,1 7 1 0,4-6-2 16,4-2 1-16,-2-2 1 15,6-3-1-15,2-6-1 16,3 3 0-16,2-5-1 16,1-1 0-16,2-1-2 15,2 0-1-15,-2 3-1 0,0-3 1 16,2 2-2-16,0 2-1 15,-1-2 0-15,3 3 1 16,-2-2-1-16,6-2 0 16,-3-3 1-16,4-1-1 15,3 1 1-15,3 0 1 0,-5-5-2 16,5 2 2-16,-4 3-2 16,2-1 1-16,0 4-1 0,-9 1 0 15,6 1 0-15,-6-3 0 16,4 3 0-16,-3 1-1 15,2-6 1-15,0 1 1 16,4 2-1-16,-2-7 2 16,2 2 0-16,3 0-1 0,-2-4 1 15,1-1-1-15,-2 1 0 16,4 1 0-16,-2 0 0 16,-4 0-2-16,9-1 0 15,-9 4 1-15,8 0-1 16,-4-4 0-16,1 4 0 0,1-3 0 15,-3 1 0-15,3 2 0 16,-3 0-1-16,4-2 1 16,-7 0 0-16,3-2 0 15,3 3 1-15,-1-2-1 0,-1 1 2 16,2-2-1-16,-4 6 0 16,5-2 1-16,-5 1-1 15,0 1 0-15,-4-3 0 0,0 5 0 16,-2-2 0-16,0 5 0 15,-3 0 0-15,-2 2 0 16,-1-4 0-16,1 4 1 16,0 0-1-16,2-3 0 0,-2 2 0 15,0-3 1-15,5 2-1 16,-2 1-1-16,-1-1 1 16,1 1 0-16,-1-1-1 15,0 5 0-15,3-2 1 16,-5-1-1-16,2 1 1 0,-2 3-1 15,0-1 1-15,-3 2-1 16,0-3 1-16,1 3 0 16,-3 1 0-16,-1 1-1 15,1 1 1-15,-2 1 0 0,1-2 0 16,-5 0 0-16,2 3 0 16,-3 3 0-16,-1 0 1 15,-4-1 0-15,-1 3 0 0,-3 3 0 16,-9 7 0-16,16-13 0 15,-16 13 0-15,9-12-1 16,-9 12 0-16,13-11 1 16,-13 11-2-16,10-9 1 0,-10 9-1 15,10-5 0-15,-10 5 0 16,0 0 0-16,8-5-1 16,-8 5 0-16,0 0-2 15,0 7-7-15,-3 8-21 16,3 3-53-16,-13-3 1 0</inkml:trace>
  <inkml:trace contextRef="#ctx0" brushRef="#br2" timeOffset="528811.6512">3396 15184 104 0,'0'0'5'0,"0"0"1"0,0 0 3 16,-10 0 2-16,10 0 3 15,-10 3 2-15,10-3 3 0,-15 8 1 16,15-8-3-16,-17 15-3 15,9-7 1-15,-2 2-2 16,3 2-3-16,-3 3 0 16,0-1-1-16,3 4-2 15,0-1 1-15,-2 1-1 0,0 1 1 16,-1 1-1-16,3-2-1 16,-1 3 1-16,3-1-1 15,-2-2 0-15,2 2-1 16,2 2 1-16,1-5-2 15,2 1 0-15,0 0-1 16,0-1-1-16,0 2 0 0,0-1 1 16,0-1-2-16,5-1 0 15,-3 1 0-15,4 0 0 16,0-2 0-16,1-1 0 0,2-4 0 16,-2 5-1-16,2-3 1 15,0 3 0-15,-2-5 0 16,3 3 0-16,-4-1 0 0,5-2-1 15,-3 0 1-15,1 2-1 16,2-2 1-16,0-1 0 16,-1 1-1-16,1 1 1 0,-1-3 0 15,-1 1 0 1,2-2 0-16,1 4-1 0,-2-4 1 16,3 0-1-16,-4 1 1 15,1-3-1-15,3 2 1 16,-4-2 0-16,4-1-1 15,-2-1 1-15,-1 2 1 16,2-2-1-16,0-1 1 16,2 1 0-16,-2-3-1 0,1 2 1 15,0-2 0-15,1 0 0 16,4 0 0-16,-3 0 0 0,0 0 0 16,2 0 0-16,1-5 0 15,0 3 0-15,1-4 0 0,-4 1-1 16,1 4 1-16,6-5-2 15,-6 1 0-15,2 1 1 16,5 1-1-16,-4-2 1 16,1 0-1-16,1 0 1 15,-2-2 0-15,6 0 0 0,-5 0-1 16,3-1 1-16,-4-2 0 16,-1 0-1-16,0-3 1 15,6 4-1-15,-4-4 1 16,0 1 0-16,-1-1-1 15,4 1 1-15,-3-3 0 16,2 3-1-16,3-3 1 0,-3-3 0 16,1 1-1-16,5 2 1 15,-7-4 0-15,7 2 0 16,-3-1-1-16,-3-2 1 0,2 0 0 16,1 3-1-16,-2-3 1 15,2 0-1-15,0-2 1 16,0 2-1-16,2-5 0 15,-2 3 0-15,2 0 1 0,1-3-1 16,-1 2 0-16,0 1 0 16,1 0 1-16,-3 2-1 15,1-3 1-15,2 4 0 16,-6-2-1-16,6-3 1 0,-2 2 0 16,3 0-1-16,1-1 1 15,2-1 0-15,-2-3-1 16,2 2 1-16,3-3 0 15,-3 4-1-15,3-3 1 16,-3 2-1-16,0-3 1 16,0 1-1-16,2 4 0 0,-2-3 1 15,-2 1 0-15,-5 1 0 16,5-2 0-16,-2 2-1 0,0-1 1 16,-1 3 0-16,1-3 0 15,-1 2-1-15,1 1 0 16,-1 0 0-16,0-2 1 15,1-2-1-15,2 4 0 0,0-3 0 16,-2 3-1-16,2-5 1 16,0 1 0-16,3 2-1 15,-6 0 1-15,5-2 0 16,-4 4 0-16,-2-3 0 0,2 3 1 16,-3 1-1-16,3-3 0 15,-3 2 0-15,0-3 1 16,5 4 0-16,-4-5 0 15,4 2 0-15,0-3-1 16,2 2 1-16,1-3 0 0,0 1-1 16,-1 3-1-16,-2-1 1 15,0 0-1-15,-5 0 1 16,4 3-1-16,-2-3 1 0,0 4-1 16,1-5 1-16,-3 3-1 15,2-1 1-15,1 0 0 16,4-2-1-16,-2 1 1 15,0-1 0-15,2 1 0 0,0-1 0 16,-4 6 1-16,2-4-1 16,-5 2 0-16,-4 2 1 15,2 0 0-15,0 2-1 16,-4-1 1-16,1-1-1 0,0 3 1 16,3-2-1-16,-1-2 1 15,0 4-1-15,1-3 0 16,2 3 1-16,-4-3-1 15,2 2 1-15,-3 1-1 16,0 2 1-16,-3 0 0 0,4 1-1 16,-7-1 1-16,1-3 0 15,0 6-1-15,5-6 1 16,-5 4 0-16,2-1 0 0,0-2-1 16,6 0 1-16,-1 0-1 15,-2-1 1-15,2 3-1 16,-1 0 1-16,-1-2 0 15,0 5 0-15,-3-1 0 16,-4 1 0-16,4-1 1 0,-5 3-1 16,0 1 0-16,-2-2 0 15,0 2 1-15,-3-1-1 16,4-2 0-16,3-3-1 0,-1 1 0 16,2 2 0-16,0 0-1 15,-3-3 1-15,4 3 0 16,-4 2 0-16,-3-2 0 15,4 5 0-15,-3-1 1 16,-10 8-1-16,12-16 2 0,-12 16-2 16,13-14 0-16,-6 4 0 15,0 2 0-15,4-1 0 16,-4 1 0-16,3-2 0 0,-4 1 0 16,3-1 0-16,-4 0 0 15,-5 10 0-15,12-16 0 16,-8 10 0-16,-4 6 0 15,9-18 0-15,-9 18 0 0,10-15 0 16,-10 15 0-16,9-17 0 16,-3 7 0-16,-1 0 0 15,2-2 0-15,-2 0 0 0,2 2 0 16,1-1 0-16,0-1 0 16,-1 2 0-16,0-2 0 15,-1 2 0-15,1-2 0 16,-2-1 0-16,0 1 0 15,-1 0 0-15,1-2 0 16,1 2 0-16,-4 3 0 0,1-1 0 16,-1 0 0-16,3 3 0 15,-3-4 0-15,-2 11 0 16,3-16 0-16,-3 16 0 0,0-16 0 16,0 16 0-16,2-15 0 15,-2 15 0-15,0-17 0 16,0 7 0-16,0 2 0 15,0-1 0-15,0-4 0 0,0 1 0 16,0 0 0-16,-2 3 0 16,2-5 0-16,-5 4 0 15,3-2 0-15,-3 2 0 0,5 0 0 16,-5 1 0-16,3-1 0 16,-4-3 0-16,1 3 0 15,3-2 0-15,-3 1 0 16,0-1 0-16,-2 3 0 15,1-1 0-15,1 0 0 16,-2-3 0-16,0 4 0 0,-2 1 0 16,5-2 0-16,-4-1 0 15,-1 2 0-15,4 2 0 16,-6-6 0-16,2 3 0 0,-1 3 0 16,0-2 0-16,0-2 0 15,-4 2 0-15,4 1 0 16,-3-2 0-16,2 3 0 0,-1 2 0 15,-2-3 0-15,6 3 0 16,-7 0 0-16,2 3 0 16,-1-3 0-16,1 2 0 15,1-1 0-15,-4 1 0 16,-1 0 0-16,2 1 0 0,-2-3 0 16,2 5 0-16,-4 0 0 15,-2 0 0-15,1 0 0 16,1 0 0-16,-1 0 0 15,-1 5 0-15,0-3 0 16,1-2 0-16,-1 3 0 0,4 0 0 16,-3 1 0-16,1-1 0 15,-1-1 0-15,4 3 0 16,0 0 0-16,-5 0 0 16,4 0 0-16,0-1 0 0,-1 4 0 15,1 2 0-15,-1-2 0 16,-1 0 0-16,1 1 0 0,-7 1 0 15,2 0 0-15,2 5 0 16,-4-3 0-16,2 2 0 16,-3 0 0-16,3 1 0 15,-4-1 0-15,4 1 0 0,0 0 0 16,-2 0 0-16,4 0 0 16,-2 0 0-16,3-3 0 15,-3 3 0-15,9-3 0 16,-5 1 0-16,5-1 0 0,-2 1 0 15,5-4 0-15,1 3 0 16,0 2 0-16,5-5 0 16,-2 4 0-16,2-4 0 15,5 9 0-15,0 3-60 16,5-5-29-16,8-3 0 0</inkml:trace>
  <inkml:trace contextRef="#ctx0" brushRef="#br2" timeOffset="531944.5643">7428 11898 83 0,'0'0'5'15,"0"0"2"-15,0 0 4 0,0 0-1 16,0 0 3-16,0 0 1 16,-10-5 2-16,10 5 1 15,0 0-5-15,0 0-3 16,0 0-1-16,0 0-2 0,0 0-2 15,0 0 0-15,0 0-2 16,0 0 5-16,0 0 0 16,5 5 4-16,-5-5 1 15,20 6 1-15,-10-5 1 0,7 2 0 16,1 5-2-16,7-6-1 16,-3 5-3-16,6-2-1 15,4 2-2-15,-2 0 0 0,7 1 0 16,0 0-1-16,11 2 0 15,-4 0 1-15,11 3-2 16,0-1 0 0,0 0 0-16,9 3 0 0,3-3-1 15,0 3-1-15,5 0 2 16,-2-1-1-16,4 2-1 16,-1 1 1-16,1-2 0 0,3 2-1 15,0 1 1-15,3 3 0 16,-3 0-1-16,0 1 0 0,2 0 0 15,1 2 0-15,-3 2 0 16,0-1-1-16,-2-3 0 16,6 3 0-16,-3-3 0 15,1 0 0-15,-2 3 0 0,1-1 0 16,-2-1 0-16,1 3 0 16,3-2 0-16,0-3 0 15,1 2 0-15,1 1 0 16,1 4 0-16,2-3 0 15,-1-3 0-15,-2 5 0 16,2-1 0-16,-4-2 1 0,-1-2-1 16,1 6 0-16,-1-6 1 15,-1 3-1-15,-1-1 1 16,0-1-1-16,0-1 0 0,2 1 1 16,-1 1-1-16,-2-2 0 15,9-2 0-15,-4 3 0 16,3-1 0-16,-3 0 0 0,4 0 0 15,-1 2 0-15,-1 0 0 16,-2 0 0-16,-3-1-1 16,-2 1 1-16,-1-1 0 15,-9-1 0-15,2 0 0 0,-1 0 0 16,-5-5 0-16,0 4 0 16,1-4 1-16,-6-2-1 15,2 2 0-15,-4-3 0 0,-6 0 1 16,1-2-1-16,-2 0 0 15,-9-2 0-15,-4-2 0 16,-2-1 0-16,-3 1 1 16,-11-4-1-16,-2 1 0 15,-4-2 1-15,-13-3 0 16,13 4 1-16,-13-4 1 0,0 0 0 16,0 0 1-16,0 0 1 15,0 0-1-15,0 0 0 16,0 0 1-16,0 0-3 0,0 0 1 15,0 0-1-15,0 0-1 16,0 0-2-16,0 0-2 16,0 0-5-16,-8 3-11 0,8-3-46 15,-12 0-14-15</inkml:trace>
  <inkml:trace contextRef="#ctx0" brushRef="#br2" timeOffset="534481.6912">7458 12922 143 0,'0'0'3'0,"0"0"2"15,0 0 5-15,7 0 1 0,4 0 5 16,-4 0 2-16,13 1 3 16,-1 1 1-16,9 2-2 15,6-2-1-15,1 3-3 16,8 0-3-16,4 3 0 16,5-2-4-16,5 5-1 0,6 1-1 15,-1-2-1-15,5 2-1 16,3 0 0-16,4 2-1 15,4 3 0-15,2-2-1 16,3 2 0-16,7 2 0 16,-1-1-2-16,6 3 1 15,-1 0-1-15,3-1 0 0,1 4 0 16,-4-4 0-16,3 2 0 16,-3 1-1-16,-4-3 1 15,-1 2 0-15,1-2 0 0,-4 2 0 16,-1-2 0-16,2 0 0 15,-3 2 0-15,6-2 0 0,-4 2 0 16,21 3 1 0,3 0 0-1,-7 2-1-15,6-3 1 0,-2 4 0 16,-1-3 0-16,-7-1 0 16,2 2 1-16,-22-6-2 15,-4-4 1-15,1 2 1 16,-4-1-1-16,1 0 0 15,-2 1 0-15,0 0 0 16,-2-4-1-16,-5 1 2 16,-1-1-3-16,-4-2 1 0,-7 5 0 15,0-5 0-15,-11 0 0 16,-2 0 0-16,-2 1-1 16,-1-4 1-16,-4 4 0 15,0-6 0-15,-4 3 0 0,2-3 0 16,-6 2-1-16,3-3 1 15,-2 2 0-15,-6-2 0 0,2-2-1 16,-3 4 0-16,-4-4 1 16,1 1-1-16,-5 3 0 15,1-4 0-15,-2 2 1 16,1-2-1-16,0-1 0 16,2 2 1-16,0-1-1 0,2 1 0 15,-2 1 1-15,3-4-1 16,-1 3 0-16,-1-3 1 15,2 7-1-15,-3-7 0 16,1 2 0-16,-1 2 1 16,1-4-1-16,1 4 0 0,-3-2 0 15,0 1 1-15,2-2-1 16,0 2 0-16,-3-1 0 16,5-1 0-16,-3 2 1 0,0-3-1 15,1 6-1-15,-1-4 0 16,1 4 0-16,-1-4 0 15,4 4 0-15,-4 0 0 0,2-4 0 16,0 5-1-16,2-6 2 16,-2 3 1-16,-1-3-1 15,3 2 0-15,-2-1 0 16,2-1 0-16,-5 2 0 16,0 0 0-16,1-2 0 0,0 1 0 15,-1 1 0-15,-1 0 0 16,-1-3 0-16,4 6 0 15,-6-3 1 1,5-3-1-16,1 3 0 0,-3 0 0 16,0-3 1-16,0 4-1 0,2-4 0 15,-5 2 0-15,5-1 0 16,-1 0 1-16,2 3-1 16,-7-4 0-16,4 2 0 0,4-1 0 15,-4 5 1-15,2-5-1 16,-2 1 0-16,2-2 1 15,0 4-1-15,4-1 0 16,-4-2 1-16,0 1-1 0,3-2 0 16,-2 1 0-16,-1-1 1 15,0 0-1-15,1 1 0 16,-6 0 0-16,3-1 0 0,1-2 0 16,-2 2 1-1,4-2-1-15,-3 3 0 0,2-1 1 16,-1-2 0-16,1 0-1 15,-3 0 1-15,3 0-1 16,4 0 1-16,-2 0 0 16,-1-5 0-16,0 3 0 15,1 0-1-15,-1-4 1 0,2 4 0 16,-1-3 0-16,-3 0 1 16,1-2-1-16,1-1 1 15,-3 2 0-15,-1-2-1 0,4-1 1 16,-2 0 0-16,0-1 0 15,0 0-1-15,1 0 1 16,-3-2-1-16,4 0 1 16,-1 2-1-16,-1 2 1 0,-2-4 0 15,1 1 1-15,3-3-1 16,-6 4 1-16,1-2-1 16,1 0 0-16,-3-1 0 0,1 1 1 15,0-1-3-15,-2 1 0 16,3-1 0-16,-3-1 0 15,5 1 0-15,-5-1 0 16,-1 1 0-16,2-1 0 16,-1 2 0-16,2-2 0 0,-4-1 0 15,1 0 0-15,-1 3 0 16,-1 0 0-16,1 0 0 16,-3 0 0-16,0 1 0 15,0-1 0-15,0 3 0 0,-3-2 0 16,-2 1 0-16,1 1 0 15,1-4 0-15,-2 1 0 16,3-1 0-16,-3-2 0 0,-1 1 0 16,4 1 0-16,-3-2 0 15,3 0 0-15,-3 1 0 16,0 1 0-16,3 1 0 16,-1 2 0-16,3 0 0 0,-5-1 0 15,2 2 0-15,-2-4 0 16,3 6 0-16,-3-3 0 15,0-2 0-15,-3 0 0 16,1 2 0-16,-3-3 0 16,1 0 0-16,-2 4 0 0,-1-2 0 15,-1 2 0 1,-1-1 0-16,-2-2 0 0,-3 2 0 16,-1 3 0-16,0-1 0 15,-5-2 0-15,3 2 0 0,-1-2 0 16,-2 4 0-16,5-2 0 15,-2 2 0-15,4 2 0 16,2-1 0-16,3 0 0 0,2 2 0 16,1 3 0-16,10 0 0 15,-9 0-2-15,9 0 0 16,-7 10-4-16,7 8-18 16</inkml:trace>
  <inkml:trace contextRef="#ctx0" brushRef="#br2" timeOffset="539479.8585">13089 14028 271 0,'0'0'6'0,"0"0"-1"16,0 0-1-16,0 0 0 0,0 7 2 16,0-7-2-16,0 11 1 15,0-11 0-15,0 13-4 16,0-13-1-16,0 16 1 16,0-6-1-16,5 1-2 0,-5-11-10 15,2 12-18-15,5 5-33 16,-7-17-6-16</inkml:trace>
  <inkml:trace contextRef="#ctx0" brushRef="#br2" timeOffset="540293.3944">13176 14041 181 0,'0'0'5'0,"0"0"3"16,-10-11 4-16,10 11 4 16,0 0 1-16,-5-9 1 15,5 9 3-15,0 0-1 0,0 0-2 16,-3-7-2-16,3 7-4 15,0 0-2-15,0 0-1 16,0 0 1-16,0 0-2 16,0 0 0-16,0-10-2 15,0 10-1-15,0 0 1 0,4-13 0 16,-4 13-1-16,0-7 0 16,0 7 0-16,6-9 0 15,-6 9 1-15,0 0-2 0,5-11 1 16,-5 11 0-16,0 0 0 15,3-9 0-15,-3 9 0 16,0 0 0-16,0 0-2 16,0 0-1-16,0 0-1 0,0 0 1 15,5 20 0-15,-5 9-2 16,0 8 1-16,0 15 0 16,0 9 1-16,1 11 1 15,3 10 1-15,-2 5-1 0,-2 5-1 16,0 2 1-16,0-3 0 15,0 3-1-15,0 3 0 16,-6-3-1-16,3-2 1 16,-6 0-2-16,5-8 0 0,-4-1 0 15,1-5 0 1,2-9 0-16,0-4 0 0,2-8 0 16,1-9 0-16,2-7 0 15,0-12-4-15,0-4-1 0,0-7-2 16,2-6-2-16,-2-12-1 15,0 12-3-15,0-12-1 16,0 0-2-16,0 0-4 16,0 0-4-16,0 0-4 15,0 0 3-15,-5-1 1 0,5 1 4 16,0 0 2-16,-2-11 8 16,2 11 8-16,0 0 6 15,0 0 4-15,0 0 2 0,0-9-1 16,0 9-1-16,0 0-2 15,0 0-2-15,0 0-3 16,0 0-3-16,0 4-4 16,0-4-11-16,2 10-32 15,-2-10-18-15</inkml:trace>
  <inkml:trace contextRef="#ctx0" brushRef="#br2" timeOffset="542313.7178">4055 15228 262 0,'0'0'-3'15,"0"0"0"-15,0 2 5 16,0 8 4-16,1 12 3 0,7 4 5 16,3 18 1-16,0 10 1 15,5 13 4-15,4 13-1 16,2 6-2-16,-1 6-2 0,-2-1-6 16,1 3-2-16,-2-4-3 15,-9-9 0-15,-1-7-2 16,-4-2 0-16,-1-12 0 15,-3-6-2-15,0-4 0 16,0-11 0-16,-3-4-1 0,1-5 0 16,2-5-3-16,-2-8-4 15,2 0-10-15,-3-8-18 16,-4 2-41-16,7-11-5 16</inkml:trace>
  <inkml:trace contextRef="#ctx0" brushRef="#br2" timeOffset="543180.495">4297 16181 204 0,'0'0'1'0,"10"0"1"16,9 0 1-16,-5 0 0 15,19 0 3-15,7 3-3 16,15-1 5-16,9 0 2 0,12 1 0 15,12-3 0-15,9 0 0 16,17 0 0-16,6 0-2 16,2-3 1-16,11-1-2 15,6 1-3-15,9 1-1 0,3-3-1 16,6 2 1-16,2 1-1 16,8-4 1-16,1 2-1 15,7-2 0-15,1 0 1 0,6 3-1 16,2-2 0-16,-3 2 0 15,3 0 1-15,5 3-1 16,5 0 0-16,-5 0 0 16,-3 0 0-16,5 0-1 15,4 0 1-15,-4 0-1 0,-5 0 1 16,1-2-1-16,-3 0 0 16,-2 0 0-16,7-4-1 15,-16 4 1-15,-2-1 0 16,-2 0 0-16,3 2 0 0,-13-5 0 15,-5 4-1-15,-2 0 1 16,-5 0 0-16,-1-1 0 16,-6 3 0-16,-8-3 1 0,-8 3-2 15,0 0 0-15,-12 0 1 16,-7 0-1-16,-3 0 2 16,-8 0-2-16,-8 0 1 15,2 0 0-15,-4 0-1 0,-5 0 1 16,2 0 0-16,-5 0 0 15,2 0 1-15,-9 0-1 16,-2 0 1-16,-5 0 0 16,-4 0 2-16,-11 0 0 15,-10 0 0-15,-4 0 2 0,-11 0 0 16,-5 0 0-16,-4-2 0 16,-13 2 1-16,12-5-2 15,-12 5 1-15,0 0-2 16,0 0-1-16,0 0-1 15,0 0-1-15,0 0 0 0,0 0-2 16,0 0-1-16,0 0-4 16,-5-5-4-16,5 5-9 0,-13 0-17 15,-1-7-39-15,7 7-8 16</inkml:trace>
  <inkml:trace contextRef="#ctx0" brushRef="#br2" timeOffset="543546.3834">12967 15928 252 0,'0'0'7'0,"0"0"6"16,0 0 1-16,0 0 1 0,0 0-1 15,0 0 1-15,0 0 1 16,0 0 3-16,0 5-6 15,0-5-3-15,7 16-1 0,3-9 1 16,3 3 0-16,6-3 0 16,2 3-2-16,4-3-1 15,0-2-2-15,-4 0-1 0,2 0-1 16,-3 0-1-16,-9 2-1 16,3 1 1-16,-11 2-1 15,-3 4 1-15,-9 4 0 16,-5 2 0-16,-6 2 0 0,-8 2 0 15,1 2-1-15,-3-1 0 16,-2 2-1-16,4-5-5 16,2-4-11-16,2-12-58 15,10 7-8-15</inkml:trace>
  <inkml:trace contextRef="#ctx0" brushRef="#br2" timeOffset="544428.9987">4634 16017 268 0,'0'0'5'16,"0"0"4"-16,0 0-1 0,10-9 2 16,-10 9 1-16,0 0 2 15,0 0 0-15,0 0 1 16,0 15-4-16,-10-6-1 16,-5 8-1-16,-6 1-1 0,-3 2-1 15,-3-1-1-15,-5 4-2 16,-1-8-1-16,-1 4 0 15,-1-3 0-15,3-4 0 16,2 1 1-16,5-4 0 16,2-2 0-16,9-2 0 0,1 0 1 15,13-5-1-15,0 0 0 16,0 11 1-16,15-9-1 16,4 6 0-16,8-2-1 0,9 3 1 15,4 3 0-15,2-3-1 16,5 4 0-16,-2-1-1 15,-3-2 0-15,-3 5 0 16,-1-3-1-16,-3 0-1 0,-8 2-3 16,-2-2-7-16,0 0-32 15,-8 1-39-15,1-1-2 16</inkml:trace>
  <inkml:trace contextRef="#ctx0" brushRef="#br2" timeOffset="545543.7836">8282 16438 370 0,'0'0'6'0,"0"0"4"16,3-14 2-16,-3 14 1 15,0-10 0-15,0 10 1 16,-7-10-1-16,-5 10 0 0,-6 2-4 16,-1 8-4-16,-7 10-3 15,2 3-1-15,4 7 0 16,-2 1-1-16,9 6 2 15,1-4-1-15,12-1 0 0,0 0 0 16,12-7 1-16,6-2-1 16,6-6 1-16,6-7 1 15,3-6-3-15,-1-4 1 16,3 0 0-16,-8-2 1 0,1-8-1 16,-9-5 1-16,-6 0-1 15,-8-2-1-15,-5-3 0 16,-11 0-1-16,-3 3 0 0,-9 2-2 15,2 3-1-15,-5 2-3 16,2 10-5-16,-1 0-7 16,7 3-15-16,1 13-48 15,17-16-4-15</inkml:trace>
  <inkml:trace contextRef="#ctx0" brushRef="#br2" timeOffset="545896.5114">8733 16501 375 0,'0'0'3'0,"0"0"3"0,-5-6-1 15,-2 6 1-15,-8 0 2 16,-2 3 1-16,-3 2 0 16,-1 0 0-16,0 3-1 0,-2 1-4 15,3 3 1-15,8 0-2 16,2 1-1-16,7 0-1 15,3 5 0-15,8-4 0 16,2-2 1-16,7 1 1 16,0 1-1-16,6-1 0 0,-3-2 0 15,-1-2 0-15,-1-4 0 16,-6 1-1-16,-12-6 0 16,11 12 1-16,-11-12-1 15,-11 9 0-15,-7-6 0 16,-1 2-2-16,-6-3-1 0,0 0-4 15,-5-2-7-15,6 0-16 16,4 0-49-16,0-14-6 0</inkml:trace>
  <inkml:trace contextRef="#ctx0" brushRef="#br2" timeOffset="546012.3786">8639 16465 275 0,'0'0'4'0,"0"0"0"16,9-2 0-16,4 2-2 15,-3-1-8-15,8-5-45 16,4 6-14-16</inkml:trace>
  <inkml:trace contextRef="#ctx0" brushRef="#br2" timeOffset="546329.503">9022 16489 384 0,'0'0'6'0,"0"0"2"15,-8 14 1-15,3-1 1 16,-5 1 2-16,3 4-1 0,-3 2 0 16,5 5 2-16,0-6-5 15,5 3-2-15,5-4-2 16,10-4 0-16,2-4-1 0,10-2-1 16,3-5 2-16,5-3-3 15,-3-8 1-15,0 1-1 16,-4-9 0-16,-3 0 0 0,-10-5 1 15,-11 1-1-15,-4-6 1 16,-6 1-1-16,-12 2-2 16,-9 4 2-16,-6 7-2 15,-1 1-1-15,-3 7-2 16,0 4-4-16,7 10-10 16,0 17-53-16,12-10-16 0</inkml:trace>
  <inkml:trace contextRef="#ctx0" brushRef="#br2" timeOffset="548632.0988">13168 13984 185 0,'0'0'8'0,"0"0"4"0,0 0 5 16,-10-5 0-16,10 5-1 15,0 0 0-15,0 0 2 0,0 0-1 16,12-3-5-16,10 3-4 15,11 0-3-15,14 0 0 16,16 3 1-16,16-3 0 0,13 0 0 16,18 0-1-16,11 0 1 15,11-3-2-15,4 2-1 16,12-3 0-16,4 2-1 0,6 2 0 16,1 0 2-16,7 0-2 15,4-2-1-15,4 2 1 16,-4-3-1-16,-4 3 1 15,-3-3-1-15,-9-1-1 16,-2 2 1-16,-12-2-1 0,-11 2 1 16,-15-3-1-16,-4 2 0 15,-23 1 0-15,-13 0 1 16,-14-1-1-16,-10 3 0 16,-20-3 0-16,-8 1-1 15,-9 2 0-15,-13 0-1 16,0 0-1-16,0 0-5 0,0 5-9 15,0-5-21-15,-16 15-34 16,2-6-4-16</inkml:trace>
  <inkml:trace contextRef="#ctx0" brushRef="#br2" timeOffset="549431.0765">13975 14679 118 0,'0'0'8'0,"0"0"4"16,6 6 5-16,-6-6 4 0,20 10 1 15,-3-10 2-15,8 7 1 16,7-4 1-16,8 0-4 16,8-2-6-16,9-1-2 0,7 3-4 15,8-3-1-15,9 0-2 16,8-4 0-16,2 1 0 16,13-5-1-16,1 6-1 15,8-8 2-15,8 4-2 0,4-1 0 16,-4 2 0-16,6 0-1 15,1 1 0-15,-5-2 0 16,-1 4-2-16,-10-3 0 0,-8 3 0 16,-7 2-1-16,-2-3 1 15,-19 3-1 1,-1 0-1-16,-10 0 1 0,-10 0 0 16,-11 3 0-16,-8-3-1 15,-10 2 1-15,-5-2-1 16,-9 2 1-16,-12-2 0 0,0 0-1 15,0 0 0-15,0 0 1 16,0 0-1-16,0 0 0 16,0 0-2-16,1 11-6 0,-1-11-13 15,0 0-46-15,-4 4-9 16</inkml:trace>
  <inkml:trace contextRef="#ctx0" brushRef="#br2" timeOffset="550273.7222">15617 12859 371 0,'0'0'5'0,"0"0"3"15,0 0 1-15,0 0-1 0,0 0 0 16,0 0 1-16,0 17 1 16,-2 0 1-16,-1 12-4 0,3 7-2 15,0 11-2-15,5 7 2 16,-1 6-1-16,4 4 0 16,5-4-1-16,-1 2-1 15,1-5-1-15,-1-5 0 0,-2-7-1 16,-2-3-2-16,1-7-5 15,-6-3-12-15,4-7-36 16,0-1-27-16,-3-1-4 16</inkml:trace>
  <inkml:trace contextRef="#ctx0" brushRef="#br2" timeOffset="550828.612">15428 13667 350 0,'0'0'8'16,"0"0"4"-16,0 0 1 15,0 0-1-15,0 0-1 16,-5-10 1-16,5 10 1 0,0 0 1 16,15 10-8-16,0-1-2 15,9 6-1-15,0 0-1 16,6 2 2-16,6 3-1 15,2 1 0-15,-3-2-2 16,-1-2 1-16,-4 1-1 0,-2-6-1 16,-7 3 1-16,-5-3-1 15,-2-4 1-15,-6-1 1 16,-8-7 0-16,11 6 2 16,-11-6-1-16,4-6 1 0,-4-6 0 15,2-6 0-15,2-3-1 16,-1-4-1-16,4-7-1 0,3-2-1 15,-2 3 0-15,5-1 0 16,-4 6 0-16,4 2 0 16,-5 7-1-16,1 4-2 15,-9 13-2-15,13-9-3 16,-13 9-7-16,15 5-31 16,-5 7-39-16,-3 2-3 0</inkml:trace>
  <inkml:trace contextRef="#ctx0" brushRef="#br2" timeOffset="551290.5514">15727 14737 401 0,'0'0'2'0,"0"0"1"15,0 0 0-15,0 12 2 16,0 3 0-16,0 7 2 16,0 11 0-16,0 1 0 0,0 17 1 15,-4 10-2-15,2 11 1 16,-1 4 0-16,-1 9-1 16,4 4 0-16,-5 0-1 0,2 3-1 15,-1-6 0-15,1-3-2 16,-3-9 0-16,4-10-2 15,0-8-3-15,-3-13-2 0,2-6-4 16,-1-15-6-16,4-6-22 16,0-16-48-16,0 0-1 15</inkml:trace>
  <inkml:trace contextRef="#ctx0" brushRef="#br2" timeOffset="551860.2576">15686 14858 356 0,'0'0'6'0,"0"0"5"16,0-12 1-16,0 12 0 16,0 0 2-16,5-10 0 15,-5 10 0-15,0 0 1 0,0 0-7 16,-10 12-2-16,-2 6-2 16,-1 3-2-16,-6 8 0 15,-1 2-1-15,-6-2 1 16,4 4-1-16,-2-2 0 15,4-5 1-15,-4-4-2 0,13-4 1 16,-2-8-1-16,4 0 1 16,9-10 0-16,0 0 0 15,0 0 0-15,0-13 0 0,12-2 0 16,3-7 1-16,8-5-1 16,4-2 0-16,-1-4-1 15,4-2 1-15,-2 6-1 0,-1-1 0 16,-4 9 0-16,-5 4 0 15,-4 8-1-15,-2 4 1 16,-3 5 0-16,-9 0 1 16,12 12-1-16,-8 5 1 15,5 3 0-15,0 10 1 0,3 0 0 16,6-1-1-16,-4 4-2 16,7-1-1-16,1-5-9 15,-3-3-33-15,4-3-40 16,2-5-2-16</inkml:trace>
  <inkml:trace contextRef="#ctx0" brushRef="#br2" timeOffset="552476.896">15669 14197 410 0,'0'0'6'0,"0"0"2"16,0 0 1-16,0 0 2 15,0-13 1-15,0 13 2 16,8-18 0-16,-1 9 1 15,2-1-6-15,0 0-6 0,3 3-3 16,6 4 0-16,-6 3 0 16,5 0 0-16,-6 7 0 15,2 6 0-15,3 3 0 16,-7 1 0-16,0 3 0 0,-6 2 0 16,-3-1 0-16,-3 3 0 15,-10-2 0-15,-4 0 0 16,-1 0 0-16,-2-2 0 15,1-3 0-15,-2-2 0 16,7-3 0-16,3-4 0 0,11-8 0 16,-9 10 0-16,9-10 0 15,12 0 0-15,5 0 0 16,9-5 0-16,-5 0 0 0,9 0 0 16,-1-2-9-16,8 2-28 15,0 0-49-15,-8-3-1 16</inkml:trace>
  <inkml:trace contextRef="#ctx0" brushRef="#br2" timeOffset="552842.9255">16136 14249 389 0,'0'0'6'0,"0"0"1"0,-9-8 1 16,9 8 2-16,-16-5 0 15,7 5 0-15,-1 0 0 16,-3 0 0-16,6 5-4 0,-3 0-2 16,10-5-1-16,-9 17-1 15,9-7 0-15,0 4 1 16,3-2-1-16,6 0 1 16,3-3-1-16,3 6 0 0,0-3 0 15,2 0 0-15,-5 2-1 16,4-4 0-16,-2-2 0 15,-7 1 0-15,-7-9 0 0,9 15 0 16,-9-15 1-16,-16 10-1 16,2-5 0-16,-9-3-1 15,-4 3-3-15,-2-5-1 16,-1 0-3-16,2-3-5 16,5-4-12-16,6-5-15 15,2-6-38-15,12 1-8 0</inkml:trace>
  <inkml:trace contextRef="#ctx0" brushRef="#br2" timeOffset="552955.6338">16148 14224 301 0,'0'0'5'0,"0"0"1"0,13-2 0 15,-5 2 0-15,1 0-5 16,7-6-34-16,4 6-29 16,-3 0-4-16</inkml:trace>
  <inkml:trace contextRef="#ctx0" brushRef="#br2" timeOffset="553263.1084">16465 14202 426 0,'0'0'4'0,"0"0"2"16,-8 14 1-16,3-1 1 15,-3 1 0-15,1 4 0 0,2 2 1 16,1 3-1-16,1-4-2 15,3 3-2-15,7-5-1 0,8-2-1 16,3-4 1-16,4-4 0 16,5-2-1-16,-2-5 2 15,0-5-4-15,-2-5 0 0,-7-5 0 16,0-5 0-16,-11-2 0 16,-5 1 0-16,-9-2 0 15,-7 2 0-15,-6 4 0 16,-6 5 0-16,-4 7 0 0,0 5-7 15,-6 2-39-15,10 8-40 16,7 3-2-16</inkml:trace>
  <inkml:trace contextRef="#ctx0" brushRef="#br1" timeOffset="565288.0612">4174 15126 165 0,'0'0'8'0,"0"0"4"16,0 0 1-16,0 0 3 15,0 0 1-15,0 0-2 16,0 0 3-16,0 0-2 15,0 0-7-15,0 0-3 0,0 0-2 16,0 0 0-16,0 0 2 16,0-5 2-16,0 5 3 15,18-17-1-15,-1 4 2 0,3-7 0 16,5-4 2-16,12-6-3 16,3-5-2-16,5-4-3 15,9-6-1-15,1-5-1 16,7-3-2-16,5 0 0 0,3-4 0 15,-1-5-1-15,8-3 0 16,0 2-1-16,3-5 1 16,2-1 0-16,-1 0 0 15,2 2 0-15,0-1-1 0,-2 5 1 16,-1-2-1-16,2 6 0 16,-5-1 0-16,-2 0-1 15,-3 9 0-15,-3-2 0 16,-8 9 0-16,-5 2 1 15,-6 4-1-15,-13 9 2 16,-5 7-1-16,-7 2 1 16,-8 5 1-16,-1 7-1 0,-9 4 1 15,-7 4 1-15,0 0 0 16,0 0-1-16,0 0 0 0,0 0 0 16,0 0 0-16,0 0 0 15,0 0-2-15,0 0 1 16,0 0-1-16,0 1-3 15,0-1-2-15,-3 14-6 16,1-4-12-16,-3 4-29 16,0-3-28-16,2-2-5 15</inkml:trace>
  <inkml:trace contextRef="#ctx0" brushRef="#br1" timeOffset="567720.7164">5420 14085 292 0,'0'0'6'0,"0"0"3"16,0 0 3-16,-3 6 2 15,3-6 0-15,0 0 1 0,0 0 2 16,0 9 1-16,0-9-6 15,0 0-3-15,0 0-2 16,0 0-1-16,0 0-1 16,0 0-1-16,0 0 0 0,0 0-1 15,0 0-1-15,0 0 0 16,0 0-1-16,0 0 0 16,0 0 0-16,0 0 0 0,0 0-1 15,0 0 1-15,0 0-1 16,0 0 0-16,0 0 1 15,0 0-1-15,0 0 0 16,0 0 0-16,0 0 0 16,0 0 1-16,0 0-1 15,0 0 0-15,0 0 0 0,0 0 0 16,0 0 1-16,0 0-1 16,0 0 0-16,0 0 1 15,0 0-1-15,0 0 0 0,0 0 1 16,0 0-1-16,0 0 0 15,0 0 0-15,0 0 0 16,0 0 0-16,0 0 0 16,0 0-1-16,0 0 1 0,0 0 0 15,0 0 0-15,0 0 0 16,0 0 0-16,0 0 0 16,0 0-1-16,0 0 1 15,0 0 0-15,0 0-1 16,0 0 1-16,0 0-1 0,0 0 1 15,0 0 0-15,0 0 0 16,0 0 0-16,0 0 0 16,0 0 0-16,0 0 0 0,0 0-1 15,0 0 0-15,0 0-1 16,0 0-3-16,0 0-4 16,0 0-12-16,0 0-27 15,4 10-32-15,-4-10-4 0</inkml:trace>
  <inkml:trace contextRef="#ctx0" brushRef="#br1" timeOffset="568739.1952">5454 14065 292 0,'0'0'8'0,"0"0"3"16,0 0 3-16,0 0 2 15,-2 6 1-15,2-6 2 16,0 0 0-16,0 0-1 15,0 0-6-15,0 0-5 0,0 0-2 16,0 0-2-16,2 9-1 16,8-4 0-16,3 8-1 15,7 1 0-15,2 4 2 16,3 2 0-16,7 2 0 0,-6 3 0 16,8 2 0-16,0 4 0 15,-4 1 0-15,0-1 0 16,-2 1 0-16,-3 6-1 15,0 1 0-15,-6 0 0 0,-1 7 1 16,-6-7-1-16,1 3 0 16,-6 1-1-16,3-2 0 15,-8 2 1-15,1-6-2 0,-1 0 1 16,-2-5 0-16,0-3-1 16,0-1 0-16,0-6 0 15,-2-2 1-15,2-5-1 16,-3-3 0-16,3-2 0 15,0-2 0-15,0-8 0 16,0 9-1-16,0-9 1 0,0 0 0 16,0 0 0-16,0 0 0 15,0 8 0-15,0-8 0 16,0 0 0-16,0 0 0 16,0 0 1-16,0 0-1 0,0 0 0 15,0 10 0-15,0-10 1 16,0 0-1-16,0 0 1 15,0 0-1-15,0 0 0 0,0 0 0 16,0 0 0-16,0 0 0 16,0 0-1-16,0 0 0 15,0 0-1-15,0 0-1 0,0 0 1 16,0 0 0-16,0 0 0 16,-2 11 0-16,2-11 0 15,0 0 1-15,0 12 0 16,0-12 0-16,-4 9 1 15,4-9-1-15,0 0 1 16,0 11-1-16,0-11 0 0,0 0 0 16,0 0 1-16,0 9 0 15,0-9 0-15,0 0 0 16,0 0 0-16,0 0 0 16,0 0-1-16,0 0-3 0,0 0-4 15,0 0-9-15,0 0-20 16,0 0-44-16,0 0-4 0</inkml:trace>
  <inkml:trace contextRef="#ctx0" brushRef="#br1" timeOffset="569559.079">6277 14383 398 0,'0'0'5'0,"0"0"1"16,0 0 2-16,0-10 2 15,0 10 1-15,0 0-2 16,0 0 0-16,-12 2 1 16,5 16-4-16,-4 6-2 0,2 6-2 15,4 5-1-15,-3 4 0 16,3 3 0-16,2 0 0 16,3-4 0-16,8-9 0 15,2 1 0-15,5-7 0 0,5-6-1 16,0-5 1-16,2-4 1 15,5-6-1-15,-2-2 1 0,-2-5 0 16,2-3 0-16,-6-6 1 16,1-6-1-16,-2 0 0 15,-6-7 0-15,-2-3 0 16,-8-2-1-16,-2-8 0 0,0-2-1 16,-12 5 0-16,-4-2 0 15,-3 6 0-15,-3 4 0 16,-7 6-1-16,5 5 1 15,0 9 0-15,-1 4-1 16,5 2 1-16,0 3-1 16,8 5 0-16,0 7 0 15,6 3 0-15,6 6 1 0,0 1-1 16,11 0 1-16,3 2 0 16,6-1 0-16,5-5 0 0,5-3 1 15,0-8 0-15,-3-2-1 16,3-5 1-16,-4 0-1 15,2-5 1-15,-8-2-1 16,-2-3 1-16,-1 0-2 0,-4 2-1 16,-6 0-2-16,-7 8-4 15,10-12-9-15,-5 0-47 16,-5 12-22-16</inkml:trace>
  <inkml:trace contextRef="#ctx0" brushRef="#br1" timeOffset="569828.37">6762 14410 455 0,'0'0'2'0,"0"0"0"15,0 0 1-15,0 0 2 0,2 10-1 16,0 0 2-16,4 4 0 15,-1 1-1-15,0 8 0 16,0-1-1-16,4 3 0 0,2-6-2 16,-4 3-1-16,3-1-2 15,-2-7-3-15,2 1-10 16,-10-2-40-16,4-3-32 16,-4-10-2-16</inkml:trace>
  <inkml:trace contextRef="#ctx0" brushRef="#br1" timeOffset="571108.8351">7035 12579 137 0,'0'0'7'0,"0"0"3"16,0 0 2-16,0 0 1 16,0 0 1-16,0 0-3 15,0 0-3-15,0 0 2 0,0 0-7 16,0-10-1-16,11 1-2 15,6-4-3-15,8-7 2 16,7-10 2-16,10-2 4 16,10-12-2-16,8-9 0 0,12-5-2 15,8-5 3-15,9-6 0 16,3-8 5-16,11-5 2 16,10-4 0-16,7-7 3 15,11 1 1-15,2-4-2 0,-4-1 1 16,8 4-2-16,-3 4-5 15,-8 5-1-15,-6 9-3 16,-13 8-3-16,-15 8 0 16,-13 12 0-16,-12 7 0 0,-17 14-1 15,-13 3 0-15,-12 10 0 16,-5 3-3-16,-10 10 0 16,-10 0-4-16,0 0-13 15,0 8-18-15,-10 7-34 16,1 0-1-16</inkml:trace>
  <inkml:trace contextRef="#ctx0" brushRef="#br1" timeOffset="572344.2881">7421 12294 75 0,'0'0'5'0,"0"0"0"15,14 0 4-15,-1 2-1 16,9 4 4-16,3 2 0 16,15 4 0-16,7 3 0 0,8 2-3 15,7 5-2-15,7 3-1 16,7-3 0-16,6 8-3 16,2-3 1-16,5 2-3 15,3-1 1-15,6 1-1 0,1 1 2 16,0-3-2-16,0 1 0 15,9-1 0-15,3-5 0 16,-1 6-2-16,-5-8 0 16,-1 2-1-16,-5-5-4 15,-1 8-1-15,-4 0 0 16,-13-5 0-16,-6 4 0 0,-13-4 0 16,-7 2 2-16,-8-6 0 15,-4 3 2-15,-12-9 3 0,-6 0-1 16,0-3 1-16,-9-2 3 15,-2-2 1-15,-7-3 1 16,4 3 1-16,-11-3 0 16,0 0-2-16,9 0 1 0,-9 0-2 15,0 0-2-15,0 0-3 16,0 0 0-16,0 0-5 16,0 0-2-16,0-11-12 15,0 11-32-15,0 0 2 0</inkml:trace>
  <inkml:trace contextRef="#ctx0" brushRef="#br1" timeOffset="573488.6569">8659 11464 271 0,'0'0'8'16,"0"0"3"-16,0 0 4 15,-5-10 2-15,5 10 1 0,0 0 1 16,0 0 1-16,-6-10-1 16,6 10-7-16,0 0-5 15,0 0-2-15,0 7-3 16,3 2 0-16,7 3 0 15,0 3 0-15,3 7 1 0,4 3 2 16,3 2 0-16,4 5 0 16,1 3-1-16,0 1 1 15,3 5-1-15,-1-2 0 0,-2 6-1 16,0-3-1-16,-3 3 1 16,-2 0-1-16,-2 4 0 15,-4-2 0-15,-3 2 0 0,-1 1-1 16,-1-1 0-16,-4-1-1 15,-5-1 1-15,0 0 0 16,0 0 0-16,-2-3 0 16,-6-1 0-16,1-4 0 0,-3 2 0 15,2-8 0-15,-1 2 0 16,-2-5-1-16,4-3 0 16,2-5 0-16,3-7 0 15,-3-2 0-15,5-1 0 16,0-12 0-16,-3 13 0 15,3-13 0-15,0 0 0 0,0 9 0 16,0-9 1-16,0 0 0 16,0 0-1-16,0 0 1 15,0 0 0-15,0 0 0 16,0 0 0-16,0 0-1 0,0 0-1 16,0 0-1-16,0 0-5 15,0 0-5-15,0 0-22 0,13-9-51 16,-13 9 0-16</inkml:trace>
  <inkml:trace contextRef="#ctx0" brushRef="#br1" timeOffset="574070.6714">8783 12497 340 0,'0'0'7'0,"0"0"3"0,0-10 5 16,0 10 1-16,0 0 1 15,2-15-1-15,-2 15 1 16,0 0-2-16,0 0-5 15,0 0-4-15,13 0-3 0,-3 8-2 16,2 7-1-16,6-1 0 16,-1 7 1-16,8 1 0 15,-2 0-1-15,-2 3 1 0,2-1-1 16,0 2 0-16,-8-4 0 16,2-2 0-16,-5 3 0 15,-2-7 0-15,-2-3 0 0,-6-1 0 16,0-5 1-1,-2-7 0-15,3 13 1 0,-3-13 2 16,0 0 0-16,0 0 0 16,0 0 1-16,0 0-1 15,0-10 0-15,2-2 0 16,2 0-2-16,0-8-2 0,6-1 0 16,2-3 0-16,3-1 0 15,4 0 0-15,0 3 0 16,1-3 0-16,-1 8 0 15,-1 0 0-15,-6 2 0 0,1 3 0 16,-13 12 0-16,12-13 0 16,-12 13 0-16,0 0-5 15,0 0-5-15,0 0-6 0,0 0-29 16,0 0-41-16,0 0-1 16</inkml:trace>
  <inkml:trace contextRef="#ctx0" brushRef="#br1" timeOffset="574605.4522">9469 11672 412 0,'0'0'4'0,"0"0"3"15,-5-8 1-15,5 8 0 0,0 0 1 16,-7-6-1-16,7 6 0 16,-12 14 1-16,1 4-5 15,1 14-2-15,3 8-1 16,-1 2-1-16,3 9 1 0,3-1 0 16,2 2 0-16,2-7 0 15,11-6 0-15,4-4 1 16,3-7 0-16,3-11 0 15,1-5 1-15,2-7 0 16,3-5 0-16,-4-7 1 0,0-8-1 16,-3-4 1-1,0-10-4-15,-4-5 0 0,-6-3 0 16,-4-8 0-16,-5-3 0 16,-3-3 0-16,-5 2 0 0,-11-1 0 15,-4 8 0-15,-4 8 0 16,-1 3 0-16,-2 9 0 0,1 10 0 15,4 7 0-15,3 5 0 16,1 13 0-16,6 1 0 16,1 13 0-16,9 1 0 15,2 4 0-15,7 5 0 16,9 1 0-16,1-4 0 0,5-2 0 16,3-2 0-16,5-2-9 15,2-9-15-15,-9-2-59 16,9-2-4-16</inkml:trace>
  <inkml:trace contextRef="#ctx0" brushRef="#br1" timeOffset="575020.9794">9902 11928 438 0,'0'0'4'15,"0"0"4"-15,0 0 2 0,0 0 1 16,-11-5 0-16,11 5 0 15,0 0 1-15,-2-15-6 16,4 5-6-16,9 2 0 0,3 1 0 16,4 2 0-16,2-1 0 15,0 5 0-15,0 1 0 16,-1 7 0-16,-8 4 0 0,-5 5 0 16,-6 4 0-16,-4 5 0 15,-11 1 0-15,-2 6 0 16,-8-1 0-16,2-4 0 15,1 1 0-15,0-6 0 16,7-2 0-16,5-5 0 16,5-6 0-16,5-9 0 15,12 5 0-15,6-7 0 0,6-6 0 16,9-4 0-16,4 0 0 16,-3-3 0-16,4 0 0 15,-3 2 0-15,-8 1 0 0,-4 2 0 16,-9 5 0-16,-1 0 0 15,-13 5 0-15,0 0 0 16,0 0-3-16,-4 12-85 0,-5 0-3 16</inkml:trace>
  <inkml:trace contextRef="#ctx0" brushRef="#br0" timeOffset="591973.4677">4089 15080 22 0,'0'0'-2'0,"0"0"0"15,0 0 0-15,0 0-2 16,0 0 0-16,0 0 3 16,0 0 1-16,11 0 1 0,-11 0 4 15,16 0 1-15,-6-1 4 16,6-2 0-16,-2 1 1 16,9-3 0-16,2-1-3 15,0 2 0-15,0-4-1 16,7 4-1-16,-4-2 0 0,9-1-1 15,-5 2 0-15,8-4-2 16,2 1-1-16,-2 4 1 16,3-7-2-16,1 5 0 15,0-1 0-15,-1-1 0 0,1 2 1 16,-2 1-1 0,-4-3 0-16,7 1-1 0,-8 0 1 15,6 1 0-15,-6-1 1 16,7 0-2-16,-1 0 0 15,1-1 1-15,4 0-1 0,-9 4 1 16,9-5-1-16,-6 2 0 16,8 2 0-16,-8-2 0 15,1 0 0-15,3-1 1 0,-3 1-1 16,4 2 0-16,-9-3 0 16,11 1 0-16,1 0 0 15,-3 0 0-15,3-1 1 16,-6-2 0-16,6-2-1 15,-3 6 2-15,0-6 0 0,-1 7-1 16,-7-5 1-16,3 3 2 16,0-3-3-16,1 3 2 15,-1 2-1-15,8-3 0 16,-3 1 0-16,3-3 0 16,2 2-1-16,-2-2 0 15,-1 3 0-15,1-1-1 0,3 1 1 16,-9-1-1-16,-3 1 1 15,8 0-1-15,-8-1 2 0,7 1-2 16,-1 2 1-16,-1-3-1 16,5 2 1-16,-4-6-1 15,8 6 0-15,-11-2 1 0,9 1-1 16,-1-1 0-16,-4 4 0 16,1-4 0-16,-4 1 0 15,7 0 1-15,-9-1-1 16,6 3 0-16,6-2-1 15,-8-1 1-15,5 1 0 0,-2-1 0 16,2 1 0-16,-5-1 0 16,6 3 0-16,-3-2 0 15,-8 2 0-15,7-1 0 16,-7 2 0-16,9-1 0 16,0 0 0-16,2 0 0 15,-1-2 0-15,-2 2 0 0,4-3 0 16,-4 1 0-16,5 2 1 15,-3-2-1-15,-5-1 1 0,3 3-1 16,-6-5 0-16,9 2 0 16,-4 4 0-16,1-4 1 15,3 1-1-15,-7-1 0 16,7 3 0-16,-6 1 2 16,3-2-2-16,-3 2 1 0,-5-1-1 15,3 1 0-15,-3 1 1 16,1 0-1-16,-6-2 0 15,10 2 0-15,-7 1 1 0,2 0-1 16,0 0 0-16,-2-1 0 16,5 0 1-16,-5 1 0 15,4-4 1-15,-4 2-1 16,-1 2 0-16,7-4 0 16,-7 0 0-16,4 5 0 15,-8-4-1-15,7-1 1 0,-7 4 1 16,5-3-1-16,-1 3 0 15,-2-3 2-15,1 0 1 16,-3 3 0-16,4-6 1 0,-2 3-1 16,9 0 1-16,-12-2-2 15,3 2 2-15,0 0-3 16,2 1 0-16,-2-2 0 0,-3 1 0 16,3-1-1-16,-4 3 0 15,7-6 1-15,2 0 0 16,-3 1 0-16,4-2 2 15,-1 3-2-15,6-5 0 16,-4 7 1-16,3-7 0 0,-4 6-2 16,-4 4 0-16,4-6-1 15,-7 4 0-15,7 1 1 16,-6-3-1-16,1 5 0 16,-1-5 1-16,5 1-2 0,-2 3 1 15,2-3 0-15,-1 3 1 16,3-1-2-16,0-2 1 15,-1 2 0-15,-1 1 1 16,-5 0-1-16,-1-1 0 0,-2 1 0 16,-4 2-1-16,2-3 2 15,-4 1-1-15,-1 0 0 16,-3 2 1-16,6-3-1 16,-8 0 1-16,6 1 0 0,2 0 0 15,-5-1 0-15,0 1 0 16,-1-3-1-16,1 2 1 15,-7 1 1-15,10-3-1 0,-14 0 1 16,4 2-1-16,-4-2 1 16,4 3-1-16,-3-3 1 15,0 2-1-15,-1-1 0 16,2 2-1-16,-2-2 1 16,4 2-1-16,-4-3 0 15,2 2 0-15,1 1 0 0,-2 0 0 16,3 2 1-16,-6-3-1 15,5 3 0-15,-3-3 2 16,2 1-1-16,-2 2 1 0,-1-3 0 16,3 3 1-16,-2 0-1 15,-1-1 1-15,4 1-1 16,-2 0 1-16,0-3 0 0,0 3-2 16,0-3 1-16,-2 3-1 15,3-2 0-15,-3 2 0 16,2 0 0-16,5 0 0 15,-8-3-1-15,7 3 1 0,-3 0 0 16,4 0-1 0,-7 0 0-16,8 0 1 0,-7 0 0 15,0 0-1-15,-1 0 0 16,-1 0 1-16,0 0-1 16,-1 0 0-16,-2 0 1 15,1 0-1-15,1 0 0 0,-2 0 1 16,-2 0-1-16,1 0 1 15,2 0 0-15,-10 0 0 16,15 0-1-16,-5 0 1 0,2 0-1 16,-4 0 1-16,2 0-1 15,-4 0 1-15,-6 0-1 16,18 0 2-16,-18 0-1 0,16 0 0 16,-16 0 0-16,16 0 0 15,-6 0 1-15,0 0-1 16,0 0 1-16,3 0 0 15,-1 0-1-15,-1 0 1 0,-4 0 0 16,-7 0 0-16,17 0 1 16,-17 0 0-16,8-2 1 15,-8 2 0-15,0 0 0 16,0 0 1-16,10 0-1 16,-10 0 1-16,0 0-1 15,0 0-1-15,9-3-1 0,-9 3 2 16,0 0-3-16,0 0 1 15,11-2-1-15,-11 2 0 16,0 0 0-16,12-3 0 0,-12 3 1 16,10-2-1-16,-10 2 0 15,10-2 1-15,-10 2-1 16,15-3-1-16,-15 3 1 0,10 0 0 16,-10 0 0-16,12-2-1 15,-12 2 0-15,10-3 1 16,-10 3-1-16,0 0 1 15,8 0 0-15,-8 0 1 16,0 0 0-16,10-5 1 16,-10 5 1-16,0 0 1 0,9-4 0 15,-9 4 1-15,0 0 1 16,0 0-2-16,8-8 1 16,-8 8-1-16,0 0-1 15,0 0 0-15,0 0 0 0,5-10-1 16,-5 10 0-16,0 0 0 15,0 0-1-15,0 0 0 16,0-11-1-16,0 11 0 0,0 0-2 16,-8-2 1-16,8 2-2 15,-14 2 0-15,14-2 0 16,-16 14 0-16,16-14 0 0,-12 15 0 16,5-6 1-16,5 1 1 15,2-10 0-15,0 15 0 16,0-15 1-16,9 9 1 15,1-6-1-15,4 2 1 16,-1-5 0-16,4 0 0 0,1-8 0 16,2 1-1-16,-2-3 1 15,-6-2-1-15,0-2 0 16,-1-1 0-16,-4-1 0 16,-5 1 0-16,-2 0-1 15,-2 3 0-15,-8 2 0 0,-3 1-1 16,-3 6 0-16,0 1 0 15,-7 2-1-15,3 0 0 16,-1 10 0-16,6-1 0 0,-3 4 0 16,3-1 1-16,8 0-1 15,2 3 2-15,5 0 0 16,0-3 0-16,7-1 2 0,6-2-1 16,4-4 1-16,3-5 0 15,0 0 1-15,0-2-1 16,2-5 0-16,-7-6 0 15,0-2-1-15,-5 3 1 16,-5-3-1-16,-5 0 0 0,-3 0-1 16,-7 5-1-1,-7 1 1-15,-3 4-1 0,-5 5 0 16,-3 0-1-16,2 7 0 16,-2 5-1-16,11 8-4 15,2 1-18-15,3 0-56 0,14 2-2 16</inkml:trace>
  <inkml:trace contextRef="#ctx0" brushRef="#br0" timeOffset="594233.816">7710 14524 327 0,'0'0'6'15,"0"0"3"-15,0 0 2 16,0 0 2-16,0-10 4 0,0 10 0 15,0 0 0-15,-1-7 0 16,1 7-6-16,0 0-3 16,0 0-3-16,0 0-2 0,0 0-1 15,0 0-2-15,0 12 1 16,1-2-1-16,6 7 1 16,-5 3 0-16,8 1 2 15,-3 8-1-15,-3-5 1 16,5 6 0-16,-4 5-1 0,0-6 1 15,0 3-1-15,-5-3 0 16,0 2-1-16,0-6 1 16,-3 2-1-16,-2-7 0 15,0 2 0-15,1-6 0 0,-4-2 0 16,-1-2 0-16,6 1 0 16,-7-4 0-16,10-9-1 15,-8 10 1-15,8-10 0 16,0 0 0-16,-10 8 0 0,10-8 0 15,0 0 0-15,0 0 1 16,0 0 0-16,0 0-1 16,0 0 0-16,0 0 1 15,0 0-2-15,0 0 0 0,0 0 0 16,0 0-2-16,0 0-2 16,0 0-3-16,0 0-5 15,0-5-14-15,1-10-56 16,-1 15-6-16</inkml:trace>
  <inkml:trace contextRef="#ctx0" brushRef="#br0" timeOffset="595115.5889">8276 14608 369 0,'0'0'7'15,"0"0"3"-15,0 0 1 0,0 0 0 16,0 0 1-16,0 0-1 16,-5 0 0-16,5 0 1 15,-12 10-7-15,4 2-2 16,1 5-2-16,-5 3-1 0,-1 0 1 16,-3 8 0-1,-3-6-1-15,4 3 1 0,-2-5-1 16,-4-1 1-16,2-1 0 15,1-4-1-15,4-4 2 16,-4-5-1-16,4 0 1 16,1-5 1-16,3 0-1 0,3 0 0 15,7 0 0-15,-8-17 0 16,5 5 0-16,3-3-1 0,4-2-1 16,3-1 0-16,0-2 1 15,3 5-1-15,-1 3 0 16,2 2 0-16,-2 5-1 15,1 1 1-15,3 4 0 0,-1 0 0 16,4 4 0-16,0 4 0 16,7 4 0-16,0 0 1 15,2 1-1-15,-1 4 1 16,-2 1-1-16,3-6 1 16,-2 3 0-16,-4-2 0 15,-3-4 0-15,-2 1 0 0,-1-6 0 16,-13-4 0-16,15 11 0 15,-15-11 1-15,0 0-1 16,10 6 1-16,-10-6 0 16,0 0 1-16,0 0-1 0,0 0 0 15,0 0-2-15,0 0 0 16,0 0 0-16,0 0 0 16,0 0 0-16,0 0 0 0,0 0 0 15,0 0 0-15,0 0-7 16,0 21-69-16,0-21-12 15</inkml:trace>
  <inkml:trace contextRef="#ctx0" brushRef="#br0" timeOffset="600986.7788">7414 12284 277 0,'0'0'6'16,"0"0"3"-16,0 0 4 15,0 0 3-15,0 0 1 0,0 0 2 16,4 0 2-16,-4 0 3 16,0 0-7-16,0 0-1 15,0 0-2-15,0 0-3 16,-4-9 0-16,4 9-2 0,-18-20-1 15,8 2-1-15,-5-1-1 16,-4-9-1-16,-2-4 0 16,-6-8-5-16,-3-4 0 15,-5-8 0-15,-2-8 0 0,-7-4 0 16,-4-5 0-16,-2-4 0 16,4 5 0-16,0 1 0 15,6 7 0-15,3 8 0 16,5 11 0-16,12 8 0 15,2 10 0-15,6 8 0 0,8 6 0 16,4 9 0-16,0 0 0 16,-11-10 0-16,11 10 0 15,0 0 0-15,0 0 0 16,0 5 0-16,0-5 0 16,0 14 0-16,2-6 0 15,1 2 0-15,0 2 0 0,0-4-25 16,-6 4-62-16,6 1-4 15</inkml:trace>
  <inkml:trace contextRef="#ctx0" brushRef="#br0" timeOffset="602097.5462">4174 15108 223 0,'0'0'8'16,"0"0"3"-16,0 0 3 16,0 0 3-16,0 0 3 0,0 13 2 15,0-13 1-15,0 0 2 16,5 11-3-16,-5-11-3 15,0 0 0-15,0 0-3 16,0 0-1-16,0 0-1 16,-2-8-2-16,-6-8 0 0,-2-4-3 15,-3-7-2-15,-7-7-4 16,-4-11-3-16,-8-7 0 0,-8-8 0 16,-7-9 0-16,-5-5 0 15,-6-3 0-15,-4 0 0 16,2 4 0-16,1 0 0 15,1 8 0-15,6 4 0 16,3 9 0-16,4 5 0 0,8 8 0 16,0-2 0-16,2 7 0 15,3 1 0-15,7 4 0 16,0 7 0-16,4 2 0 16,7 3 0-16,4 5 0 15,1 3 0-15,9 9 0 16,0 0 0-16,-10-9 0 0,10 9 0 15,0 0 0-15,0 0 0 16,0 0 0-16,0 0 0 16,0 0 0-16,0 0 0 0,0 0 0 15,0 0 0-15,0 0 0 16,0 0 0-16,0 0 0 0,0 4-13 16,0-4-54-16,10 0-24 15,-10 0-2-15</inkml:trace>
  <inkml:trace contextRef="#ctx0" brushRef="#br0" timeOffset="603013.7544">4795 12683 372 0,'0'0'6'15,"0"0"4"-15,0 0 2 0,0-7 0 16,0 7 1-16,0 0 0 15,0 0-2-15,0 0 0 16,0 0-4-16,0 4-3 0,6 12-3 16,1 3-1-16,4 4-1 15,3 1 2-15,2 3 0 16,3 5 1-16,-5-3-1 16,4-5 1-16,-3-2-2 15,-5-5 1-15,2-1 1 0,-5-4-1 16,-1-2 1-16,-6-10 1 15,0 0 1-15,0 0-1 16,0 0 1-16,0-5 0 0,-11-12-1 16,2-7 1-16,-6-5-2 15,-2-8-2-15,-3-5 0 16,2-2 0-16,3-4 0 16,3 7 0-16,2 0 0 15,0 7 0-15,10 7 0 0,0 7 0 16,0 3 0-16,6 1 0 15,8 10 0-15,1-2 0 16,2 8 0-16,5 2 0 16,6 8 0-16,1 10 0 0,4 3 0 15,-3 3 0-15,-1 7 0 16,1 2 0-16,-6-3 0 16,0 0 0-16,-4-2 0 15,-5-6 0-15,0-2 0 0,-5-2 0 16,-4-3-2-16,2-4-9 15,-2 0-10-15,-4 4-48 16,-2-17-18-16</inkml:trace>
  <inkml:trace contextRef="#ctx0" brushRef="#br0" timeOffset="603212.7728">4942 12782 408 0,'0'0'5'0,"0"0"1"16,0 0 1-16,0 0 2 16,0 0 1-16,8-12 1 15,9 0 0-15,3-3 0 0,8-5-5 16,4-6-8-16,10-3-46 16,-1 5-35-16,5-3-2 15</inkml:trace>
  <inkml:trace contextRef="#ctx0" brushRef="#br0" timeOffset="604883.2019">7480 12276 91 0,'0'0'4'0,"0"0"1"15,0 0 3-15,0 0 1 0,0 0 5 16,0 0 4-16,0 0 3 16,0 0 3-16,-10 0-2 15,10 0 1-15,0 0-2 16,0 0-3-16,0 0-4 0,-7 0-2 15,7 0-4-15,0 0-4 16,-8 11 1-16,8-11-3 16,-4 9 0-16,4-9 0 15,-5 14 0-15,5-14 2 16,-3 7 2-16,3-7 3 0,0 0 2 16,0 0 2-16,0 0 1 15,0-7 0-15,0-7-1 16,5-3 0-16,0-7-1 0,5-3-5 15,3-12 0-15,-1-7 0 16,8-6-1-16,-3-5 0 16,8-7 0-16,2-8-1 15,1-9-1-15,-1-9 0 0,3-2-2 16,-5-3 0-16,-2-1-1 16,3 2 0-16,-8 4 0 15,-2 2-1-15,5 9 0 16,-6 9 0-16,-3 8 0 0,-2 5 1 15,3 10-1-15,-6 9 1 16,3 7 0-16,-4 7 1 16,1 3 0-16,-5 7-1 15,3 3 0-15,-5 11 0 0,3-7 0 16,-3 7-1-16,0 0 0 16,0 0 0-16,0 0-2 15,0 0 1-15,0 0 0 16,0 6-4-16,0 4-4 0,0-1-12 15,-3 6-63-15,3 2-3 16</inkml:trace>
  <inkml:trace contextRef="#ctx0" brushRef="#br0" timeOffset="606031.3724">13126 13847 243 0,'0'0'7'0,"0"0"2"0,0 0 4 15,0 0 4-15,7 0 3 16,-7 0 2-16,0 0 0 16,0 0 3-16,5-10-5 0,0 0-3 15,-2-4-2-15,2-6-4 16,0-5-2-16,5-10-1 15,0-4-1-15,5-11-1 16,2-7-1-16,0-8 1 16,6-6-2-16,-3-13 1 0,4 0-1 15,-1-8 1-15,-3 2-1 16,-1 1 0-16,-1 2-1 16,2 9-3-16,-3 8 0 0,-1 8 0 15,0 8 0-15,0 6 0 16,-2 7 0-16,2 6 0 15,-4 3 0-15,1 4 0 16,-2 9 0-16,-1-1 0 0,-1 5 0 16,-2 3 0-16,-3 4 0 15,-4 8 0-15,0 0 0 16,5-7 0-16,-5 7 0 16,0 0 0-16,0 0 0 15,0 0 0-15,0 0 0 0,0 0 0 16,0 0 0-16,0 0 0 15,0 0 0-15,0 0 0 16,0 7-14-16,0-7-17 16,0 8-56-16,0-8 0 0</inkml:trace>
  <inkml:trace contextRef="#ctx0" brushRef="#br0" timeOffset="607315.9682">10903 11135 371 0,'0'0'5'16,"0"0"5"-16,0-10 0 15,0 10 2-15,0 0 0 16,0 0 0-16,-5-7-1 16,5 7 1-16,-5 9-4 0,3 6-4 15,-1 8-1 1,-2 6-2-16,1 3 1 0,-2 6 1 15,2 4-1-15,-3-2 0 16,6-6 0-16,-1 1 0 16,-1-6-1-16,3-4 0 0,-3-2 0 15,1-8 0-15,0-1 0 16,2-4 1-16,0-10 0 0,-6 8 1 16,6-8 0-16,0 0 0 15,-4-16 0-15,1 0 0 16,1-6 0-16,-1-9-3 15,3-6 0-15,0-2 0 16,3-4 0-16,2 0-2 0,3 2 1 16,1-1 0-16,1 8 0 15,5 4 0-15,2 3 0 16,1 7 0-16,5 0 1 16,-1 10-1-16,2 1-1 0,-1 6 1 15,-1 3 1-15,-1 3-1 16,-7 9 0-16,-2 2 1 15,-5 4 0-15,-3 4 0 16,-4 0 1-16,-8-1-1 16,-2 3 1-16,-2-5 0 0,-3-1-1 15,0-1 1-15,0-3-1 16,5-2 0-16,0-3-1 0,5 2 1 16,5-11 0-16,-3 14-1 15,3-14 2-15,16 15-1 16,-2-10 0-16,9 2 0 15,-3 0 1-15,5 0-1 16,5 4 1-16,-4-4-1 0,-1 4 0 16,-2 1 0-16,-3-3 0 15,-1 1 0-15,-6 0 0 16,-3 3 0-16,-8-1 1 16,-2 0-1-16,-4 2 1 0,-12-2-1 15,-1-3 1-15,-8 3-1 16,-2-4 1-16,-5-3 0 15,-4 0-1-15,2-1 1 16,2-4-1-16,-3 0 1 16,6 0-1-16,1 0 2 0,8-2-2 15,2 0-4-15,8 2-7 16,1 10-56-16,9-10-17 16</inkml:trace>
  <inkml:trace contextRef="#ctx0" brushRef="#br0" timeOffset="609097.095">4211 14984 148 0,'0'0'1'0,"0"0"5"16,0 0 6-16,0 10 6 16,3 4 1-16,-1 5 4 15,4 5 0-15,1 5 1 16,3 9 2-16,-1 2-7 0,2 2-3 15,1 0-5-15,1 4-2 16,-1-2-2-16,-2-3-1 16,0 2-2-16,-3-9-1 0,1 3-1 15,-2-8 0-15,-3 2 0 16,3-6 0-16,-4-6-4 16,3 1-3-16,-2-6-10 0,1-5-22 15,9 1-36-15,-13-10-5 16</inkml:trace>
  <inkml:trace contextRef="#ctx0" brushRef="#br0" timeOffset="610068.5476">13076 13851 329 0,'0'0'6'0,"0"0"3"0,0 0 2 15,5-14-1-15,-5 14 2 16,0 0 0-16,0 0 0 16,13 10 2-16,-8 11-5 15,-1 1-3-15,1 13 0 0,0 4 1 16,3 5 0-16,-3 9 0 16,2-4-1-16,1 4-1 15,2-4 1-15,-3 0-2 0,3-3-1 16,-2-6 0-1,-2-4 0-15,3-4-1 0,-5-5 0 16,1-5-1-16,-2-3 0 16,2-5-1-16,-5-4 0 15,0-10-2-15,3 9-4 16,-3-9-10-16,0 0-65 0,0 0-3 16</inkml:trace>
  <inkml:trace contextRef="#ctx0" brushRef="#br0" timeOffset="612830.9478">8634 14004 243 0,'0'0'8'15,"0"0"5"-15,0 0 4 16,0 0 3-16,7-10 3 16,-7 10 0-16,0 0 3 15,3-12 1-15,-3 12-9 0,0 0-4 16,-10-7-5-16,0 7-2 15,-3 0-4-15,-4 4 0 16,2 6-3-16,-5 0 0 16,1 2 1-16,-4 5 0 0,3 1 0 15,3-2 0-15,2 5 0 16,0-1-1-16,4 2 0 16,4 0 0-16,5-3 1 0,2 2 0 15,5-6 0-15,8-1 2 16,1 1 1-16,9-5 2 15,4-5-1-15,5 0 2 16,3-5-1-16,5 0 0 16,-2 0-1-16,-1-2 0 0,-5-4-3 15,0 2-2-15,-9-1 0 16,-4 2 0-16,-6-2 0 16,-3 5 0-16,-10 0 0 0,9-2 0 15,-9 2 0-15,0 0 0 16,0 0 0-16,0 0 0 15,0 0 0-15,0 0 0 16,0 0 0-16,0 0 0 16,0 0 0-16,0 0 0 0,0 0 0 15,0 0 0-15,0 0 0 16,-4 0 0-16,4 0 0 16,0 0 0-16,-13 5 0 15,13-5 0-15,-15 7 0 0,8-2 0 16,-3-3 0-16,2 4 0 15,-3-1 0-15,2-1 0 16,-1 1 0-16,3 1 0 16,-5-2 0-16,5-1 0 0,-4 2 0 15,-1 1 0-15,1-4 0 16,-1 0 0-16,-2 0 0 16,1-2 0-16,-4 0 0 0,-1 0 0 15,6 0 0-15,-3 0 0 16,3 0 0-16,-1-2 0 15,1-2 0-15,2 1 0 16,0-5 0-16,0 2 0 16,-3-1 0-16,1 2 0 0,2-2 0 15,-3-1 0-15,4 1 0 16,-1 0 0-16,3 0 0 16,-4-3 0-16,4 2 0 15,0-1 0-15,2-2 0 0,-1-1 0 16,1 3 0-16,1-2 0 15,1-4 0-15,1 5 0 16,2-5 0-16,0 6 0 0,0-6 0 16,0 2 0-16,2 0 0 15,5 1 0-15,2-3 0 16,-2 1 0-16,2 1 0 16,3-1 0-16,2 2 0 0,2-1 0 15,2-1 0 1,-1 0 0-16,1 7 0 0,0-2 0 15,1 3 0-15,1 1 0 16,0 0 0-16,2 3 0 16,-2 2 0-16,0 0 0 15,3 0 0-15,-4 0 0 0,-1 0 0 16,-1 2 0-16,-4 1 0 16,-1-1 0-16,0 1 0 15,-4-3 0-15,-8 0 0 0,10 2 0 16,-10-2 0-16,0 0 0 15,0 0 0-15,0 0 0 16,0 0 0-16,-8 0 0 16,-2 0 0-16,-4 0 0 0,-3 0 0 15,-3 0 0-15,-3 3 0 16,-5 0 0-16,3-3 0 16,-2 4 0-16,3 1 0 15,-1 2 0-15,2 1 0 0,3 0 0 16,3 2 0-16,-2 2 0 15,6 0 0-15,-2 3 0 16,5 2 0-16,-1 3 0 16,4 2 0-16,5 1 0 0,-1-1 0 15,3-2 0-15,5 4 0 16,6-6 0-16,-2 2 0 16,7-5 0-16,-2 0 0 15,3-3 0-15,2-3 0 0,2 2 0 16,4-7 0-16,0-1 0 15,2-3 0-15,6 0 0 16,-3 0 0-16,5-6 0 0,-5 0 0 16,2 0 0-16,-5-1 0 15,-5 2 0-15,-2-2 0 16,-2 5 0-16,-6-4 0 16,-12 6 0-16,10-4 0 0,-10 4 0 15,0 0 0-15,0 0 0 16,0 0 0-16,0 0 0 15,0 0 0-15,0 0 0 16,0 0 0-16,0 0 0 16,0 0 0-16,0 0 0 0,0 0 0 15,0 0 0-15,0 4 0 16,0-4-23-16,0 10-68 16,10-2-2-16</inkml:trace>
  <inkml:trace contextRef="#ctx0" brushRef="#br0" timeOffset="617291.6324">10707 13266 59 0,'15'2'2'0,"9"3"-2"16,13 2 1-16,9 3 0 15,11 2 1-15,5 0 0 16,18 6 0-16,-1-3-1 0,1 5 2 15,2-5-2-15,-3 4 1 16,-2-2-1-16,3 1 0 16,-3 2-1-16,-4-2 2 15,15-1-2-15,-10 0 2 16,-4 0 0-16,1-2 2 16,-5 5 1-16,-6-5 0 15,-2-3 5-15,-10 1-2 0,-7-1 3 16,-5 2-1-16,-5 0 0 15,0-4-2-15,-5-1 1 16,-4 4-1-16,2-6-2 0,-3 1-2 16,-3-1 1-16,1 0-2 15,-3 1 0-15,-3-3-1 16,3-1 1-16,3 1 0 16,-7-2-1-16,1 0 0 0,-4-2-1 15,4 2 2 1,-17-3-2-16,18 3-1 0,-18-3 0 15,0 0 0-15,0 0-3 16,0 0-6-16,0 0-7 16,0 0-10-16,0 0-30 15,0 0-1-15</inkml:trace>
  <inkml:trace contextRef="#ctx0" brushRef="#br0" timeOffset="618095.8798">11602 13489 327 0,'0'0'6'0,"0"0"3"15,0 0 2-15,0 0 1 16,-8 2-1-16,8-2 1 0,-12 19 1 31,3-1 0-31,-2 5-5 16,1 4-3-16,-2 4-1 0,2 6 0 15,0 4 0-15,3-2 1 16,7-4-1-16,0 2-1 16,5-5 1-16,4 1-1 15,4-9 0-15,4 3 0 16,1-7 0-16,1-3-1 15,4-4 0-15,-8-2 0 0,4-4 0 16,-4-2 0-16,-5-3 0 16,0 0 0-16,-10-2 0 15,8 0 0-15,-8 0 0 16,0 0-2-16,0 0-3 0,0 0-7 16,0 0-25-16,15-4-48 15,-15 4-1-15</inkml:trace>
  <inkml:trace contextRef="#ctx0" brushRef="#br0" timeOffset="618911.9752">11194 13706 323 0,'0'0'6'16,"0"0"2"-16,0-12 4 15,0 12 1-15,0-10 1 0,0 10 2 16,-7-14-1-16,2 3 0 15,-3 7-4-15,-2-1-4 0,-4 5-3 16,-4 0-1-16,0 5-1 16,-2 4-1-16,3 2-1 15,0 3 0-15,4 6 1 16,4 0-1-16,6-1 0 0,3-1 0 16,3-4 1-16,10 2 0 15,1-7 0-15,9-1 1 16,2-8-1-16,-4 0 1 15,7 0 1-15,-6-5 0 16,1-5 1-16,-6-2 1 0,-2-3 0 16,-5 3 0-16,-3-4 1 15,-4 2 0-15,-1 3-1 16,1 2 0-16,-3 9 0 16,0-12-5-16,0 12 0 0,0 0 0 15,0 12 0-15,3-3 0 16,2 6 0-16,2 2 0 15,0 1 0-15,6 0 0 0,4-1 0 16,1-2 0-16,1 1-12 16,1 2-72-16,0-10-3 15</inkml:trace>
  <inkml:trace contextRef="#ctx0" brushRef="#br0" timeOffset="621913.6068">4873 14489 322 0,'0'0'7'16,"0"0"3"-16,0 0 3 0,0-7 0 15,0 7 3-15,0 0-1 16,0 0 0-16,0-11 0 16,0 11-6-16,12 0-3 15,1 6-1-15,-2 0-1 16,8 6 0-16,0 2 0 0,3 1 0 16,3 2-1-16,-4 5 0 15,0-2 0-15,-3 5-1 16,-1 0 0-16,-6 1 0 15,-4 2 0-15,-6 2-1 0,-1-3 1 16,0-2-1-16,-4 0 0 16,0 0 0-16,-7-3 0 15,4-8-1-15,2 1 1 16,-2-5-1-16,7-10 0 16,-5 13 1-16,5-13-1 0,0 0 1 15,0 0 0-15,0 0 0 16,0 0 0-16,0 0-1 15,0 0-1-15,0-7-3 0,2-1-5 16,3-2-7-16,-2-3-19 16,-3 1-50-16,7 2-1 15</inkml:trace>
  <inkml:trace contextRef="#ctx0" brushRef="#br0" timeOffset="622513.4054">5220 14432 351 0,'0'0'6'0,"0"0"2"15,0 0 3-15,0 0 0 0,0 0-1 16,0 0-1-16,0 0 2 15,-2 7 0-15,2 8-6 0,6 5-2 16,1 6-1-16,2-2-1 16,5 6 2-16,-5-3-1 15,3 3-1-15,-1-8 1 16,1-3-1-16,-3-1 0 16,0-3 0-16,-2-3 0 0,-2-1 0 15,-5-11 2-15,7 9 0 16,-7-9 0-16,0 0 0 15,0 0 0-15,-10-12 0 16,8 2 0-16,-5-8 0 16,1 3-1-16,1-4-1 0,-2 1 1 15,4 4-1-15,3-4 0 16,0 3 0-16,5 3-1 16,2 1 1-16,6 4-1 0,2 2 0 15,0 3-1-15,2 2 1 16,1 0 0-16,-2 2 0 15,3 9 0-15,-5-4 0 0,1 2 0 16,-5 4 0-16,-2 3 0 16,-3-4 1-16,-5 0-1 15,0 1 1-15,-11 1 0 16,-1-2-1-16,-3 1 1 16,-4-3 0-16,1 0-1 0,1-3 1 15,-2-1-1-15,6-5 0 16,0 2-2-16,13-3-8 15,-17 0-18-15,2 0-54 16,15 0-3-16</inkml:trace>
  <inkml:trace contextRef="#ctx0" brushRef="#br0" timeOffset="624341.8831">7070 12644 71 0,'0'0'6'0,"0"0"5"0,0 0 7 16,0 0 3-16,0 0 3 15,0 0 6-15,0 0 2 16,0 0 1-16,0 0-5 16,0 0-3-16,-7 0-8 15,7 0-3-15,0 0-5 16,0 0-3-16,0 0-1 0,0 0-2 15,7 10-1-15,-7-10 1 16,20 12 1-16,-8-7 2 0,6 2 0 16,0 0-1-16,2 1 1 15,4-1-1-15,1 1-1 16,5-5 0-16,-3 0 0 16,3-2-1-16,2 1-1 15,-2-2 1-15,5 0-1 0,-5 0-1 16,2 0 1-16,-2-3-1 15,5 0 1-15,-3-3-1 16,0-2 1-16,-2 2 0 16,0 0 0-16,0-1 1 15,-5-3-1-15,2 0 1 0,-2 1 0 16,-6-1 0-16,2-3 0 16,-1 4 1-16,-3-1-1 15,-2-4 1-15,2 5 0 16,-2-3-1-16,-3 2 1 0,1 0-1 15,-3 3 1-15,0-3-1 16,-2-3 0-16,-1 6 0 0,-7 7 0 16,10-15-1-16,-10 15 1 15,4-11-1-15,-4 11 0 16,0 0 0-16,4-9 0 16,-4 9-1-16,0 0 1 0,0 0-1 15,0 0 0-15,0 0 0 16,0-8-1-16,0 8 1 15,0 0-1-15,0 0 0 16,0 0 0-16,0 0 0 16,0 0 0-16,0 0 0 15,0 0 0-15,0 0-1 0,0 0-1 16,0 0-5-16,0 0-8 16,0 0-30-16,-1 8-40 15,1-8-1-15</inkml:trace>
  <inkml:trace contextRef="#ctx0" brushRef="#br0" timeOffset="628826.8975">7764 12837 295 0,'0'0'6'15,"0"0"4"-15,0 0 5 16,0 0 1-16,0 0 3 16,0 0 4-16,0 0-1 15,2-10 0-15,-2 10-5 16,0 0-4-16,0 0-3 0,-7-2-3 15,7 2-3-15,-19 0-1 16,8 5-2-16,-1-1 0 16,-6 4 0-16,6 4 0 15,-6 0-1-15,4 6 1 0,1-6-1 16,3 5 0-16,3-1 1 16,1 1-1-16,6-2 1 15,0-3 0-15,11 3 0 16,3-6 2-16,6 2 0 0,3-4 0 15,0-2 1-15,6-2 0 16,-4 0-1-16,2-3-3 16,-7 0 0-16,-3 0 0 0,1-3 0 15,-8 3 0-15,-10 0 0 16,15-3 0-16,-15 3 0 16,0 0 0-16,0 0 0 15,0 0 0-15,0 0 0 0,0 0 0 16,0 0 0-16,0 0 0 15,0 0 0-15,0 0 0 16,0 0 0-16,0 0 0 16,0 0 0-16,0 0 0 15,0 0 0-15,0 0 0 16,0 0 0-16,0 0 0 0,7 9-85 16,-7-9-7-16</inkml:trace>
  <inkml:trace contextRef="#ctx0" brushRef="#br0" timeOffset="669637.4129">16182 11744 353 0,'0'0'7'0,"0"0"4"15,0 0 3-15,0-7 1 16,0 7 1-16,0 0 2 16,0 0-1-16,0-12 0 15,0 12-6-15,0 0-3 0,4 10-3 16,1-1-1-16,2 9-1 16,1 6-1-16,7 2 1 15,2 8 0-15,3 0 1 16,5 4-4-16,3 1 0 0,-1 1 0 15,0-5 0-15,-2-3 0 16,-3-5 0-16,1-2 0 16,-3-5 0-16,-5-5 0 15,-3-6 0-15,1-1 0 16,-6-5 0-16,2-3 0 0,-3-11 0 16,4-8 0-16,-3-4 0 15,0-10 0-15,1-13 0 16,-3-9 0-16,2-13 0 0,3-9 0 15,-2-11 0-15,-3-3 0 16,0-3 0-16,0-3 0 16,0 6 0-16,-5 6 0 15,0 9 0-15,0 4 0 16,-8 10 0-16,4 7 0 16,-1 6 0-16,-4 5 0 0,5 1 0 15,0 4 0-15,0 4 0 16,4 0 0-16,-2 5 0 15,2 0 0-15,0 6 0 0,0 4 0 16,0 3 0-16,0 2 0 16,0 0 0-16,2 6 0 15,-2 0 0-15,0 9 0 0,0-17 0 16,0 17 0-16,0-15 0 16,0 15 0-16,0-14 0 15,0 14 0-15,0-15 0 16,0 15 0-16,3-13 0 15,-3 13 0-15,1-12 0 16,-1 12 0-16,0-13 0 0,0 13 0 16,4-7 0-16,-4 7 0 15,2-13 0-15,-2 13 0 16,0-9 0-16,0 9 0 16,0-10 0-16,0 10 0 0,0-10 0 15,0 10 0-15,0 0 0 16,0-10 0-16,0 10 0 15,0 0 0-15,0 0 0 0,0 0 0 16,0 0 0-16,0 0 0 16,0 0 0-16,0 0 0 15,0 0 0-15,0 0 0 0,0 0 0 16,0 0 0-16,0 0 0 16,0 0 0-16,0 0 0 15,0 0 0-15,0 0 0 16,0 0 0-16,0 5 0 0,-6 8-16 15,2 2-15 1,0 11-39-16,-1-2-19 0</inkml:trace>
  <inkml:trace contextRef="#ctx0" brushRef="#br0" timeOffset="670987.971">16573 10328 254 0,'0'0'5'0,"0"0"3"16,0 0-1-16,-2 4-1 0,2-4-1 15,0 0 0-15,-2 11 1 16,2-11 0-16,0 0-3 15,10 9 0-15,2-1 3 0,9 1 3 16,8-1 0-16,8 1 1 16,14-4 0-16,7 3-1 15,17-6 0-15,10 1-2 0,14-3-3 16,5 0 1-16,21-3-3 16,4-4 1-16,10 2-2 15,7-5 1-15,11 5-1 16,3-5-1-16,1 3 1 0,11 0 0 15,-1 0 1-15,8-1 0 16,5 3 1-16,11 0 0 16,1-2-1-16,1-1 1 15,8 5 0-15,-1-2 0 16,5 3-1-16,-2 2 0 16,-7-3-1-16,0-1 0 0,-2 1 0 15,-1 0 0-15,-3 1 0 16,-5-2 0-16,-5-4 0 15,-8 3 0-15,-4 0 0 0,-9 0-1 16,-13 3 2-16,-8-3-1 16,-13 0 0-16,-12-1 0 15,-15 5 1-15,-7-4-2 16,-19-1 2-16,-9 2 0 0,-10-1 0 16,-11 0 1-16,-9-1 1 15,-13 2 1-15,-7 1 0 0,-1-2-1 16,-6 2 0-16,-10 3 1 15,0 0-2-15,0 0 0 16,7-3-2-16,-7 3 0 16,0 0 0-16,0 0-1 15,0 0 0-15,0 0 0 16,0 0 0-16,0 0 0 16,0 0-1-16,0 0 1 0,0 0 0 15,0 0 0-15,0 0 0 16,0 0 0-16,0 0 1 15,0 0-1-15,0 0 0 0,0 0 0 16,0 0 1-16,0 0-1 16,0 0 0-16,0 0 0 15,0 0 0-15,0 0 1 16,0 0-2-16,0 0 1 0,0 0 0 16,0 0 0-16,0 0 0 15,0 0 0-15,0 0 0 16,0 0-1-16,0 0 1 15,0 0 0-15,0 0-1 0,0 0 1 16,0 0-1-16,0 0 1 16,0 0 0-16,0 0-1 15,0 0 1-15,0 0 0 16,0 0-1-16,0 0 1 0,0 0-1 16,0 0 0-16,0 0-2 15,0 0-6-15,-3 8-17 16,3 2-56-16,0-10-1 15</inkml:trace>
  <inkml:trace contextRef="#ctx0" brushRef="#br0" timeOffset="672831.7052">17203 10894 306 0,'0'0'7'0,"0"0"4"0,0 0 4 16,-3-7 1-16,3 7 3 15,0 0 1-15,-5-12-1 16,5 12-2-16,0 0-5 15,-12 7-3-15,-1 18-3 16,-7 12 1-16,1 13-2 0,-8 7 1 16,2 11 1-16,-3 10 1 15,1-2 0-15,7 4 0 16,7-8-3-16,13-5-5 16,3-11 0-16,12 0 0 0,4-13 0 15,6-2 0-15,1-7 0 16,1-5 0-16,0-6 0 15,-2-5 0-15,-6-4 0 16,2-3 0-16,-9-5 0 16,1 0 0-16,-13-6 0 0,12 7 0 15,-12-7 0-15,0 0 0 16,0 0 0-16,0 0 0 16,0 0 0-16,0 0 0 0,0 0 0 15,0 0 0-15,0 0 0 16,0 0 0-16,0 0 0 15,0 0 0-15,0 0 0 0,0 0 0 16,0 0 0-16,0 0 0 16,0 0 0-16,0 0 0 15,0 0 0-15,0 0 0 16,0 0 0-16,0 0-23 16,0 0-65-16,20 0-3 0</inkml:trace>
  <inkml:trace contextRef="#ctx0" brushRef="#br0" timeOffset="676234.4284">13195 13840 106 0,'0'0'4'16,"0"0"6"-16,8 0 4 15,-8 0 4-15,0 0 4 16,0 0 6-16,9 0 2 0,-9 0 1 16,0 0-4-16,0 0-5 15,0 0-3-15,10-7-5 16,-10 7-4-16,8-15-3 15,3 2-4-15,-2-1 1 0,3-6-2 16,6-5 1-16,0-5-1 16,6-2 1-16,1-8 1 15,10-4-1-15,3-4 0 16,5-1-1-16,6 0 0 16,0-1 1-16,8 4-1 0,-4 0 0 15,6 7 1-15,3 2-1 16,-4 6 1-16,-1 7 0 15,-3 0 1-15,-2 4-1 16,-4 2 1-16,-1 5 0 0,-7 4-1 16,-8-1-1-16,-8 7 1 15,-3 1-1-15,-6 0 0 16,-5 2-1-16,-10 0 1 16,9 0 0-16,-9 0 0 0,0 0 0 15,0 0 0-15,0 0 1 16,0 0 0-16,0 0-1 15,0 0 0-15,0 0 0 16,0 0-1-16,0 0 0 0,0 9 1 16,0-9-1-16,0 0 0 15,0 0 0-15,0 0-1 16,0 0 1-16,-4 11-3 16,4-11-2-16,0 0-4 0,-9 6-7 15,9-6-29-15,-1 10-38 16,1-10-2-16</inkml:trace>
  <inkml:trace contextRef="#ctx0" brushRef="#br0" timeOffset="680601.8172">17427 11103 411 0,'0'0'6'0,"0"0"4"16,2-10 1-16,-2 10 2 16,0 0 0-16,0 0 0 0,0 0 1 15,0 0-1-15,-17 14-6 16,-4 9-7-16,2 7 0 15,-3 4 0-15,-1 11 0 16,-2 2 0-16,3 0 0 0,9-2 0 16,6-1 0-16,5-4 0 15,2-8 0-15,7-5 0 16,6-8 0-16,4-4 0 16,5-4 0-16,1-4 0 15,4-7 0-15,-3 0 0 16,1-7 0-16,0-4 0 15,-4-5 0-15,-5-2 0 0,-5-2 0 16,-6-1 0-16,-5-2 0 16,0 1 0-16,-11 2 0 0,-3 2 0 15,-7 6 0-15,2 5 0 16,-3 2 0-16,-1 5 0 16,3 0 0-16,1 5-2 15,6 5-25-15,1 9-49 0,9-11-13 16</inkml:trace>
  <inkml:trace contextRef="#ctx0" brushRef="#br0" timeOffset="680982.1536">17804 11236 442 0,'0'0'4'0,"0"0"2"15,0 0 1-15,-9-10 0 0,9 10 0 16,-18 0 0-16,6 0 1 16,-4 8-1-16,2 1-3 0,-4 8-2 15,6-4-1-15,-4 7 0 16,10 0-1-16,-2-3 1 16,8 3-1-16,0-2 1 15,5-1 0-15,4-2 0 0,5 0 0 16,2-3 2-16,3-3-3 15,-5 2 0-15,1-1 0 16,0-3 0-16,-5-2 0 16,0 0 0-16,-10-5 0 15,2 13 0-15,-2-13 0 16,-12 10 0-16,-5-3 0 0,-6 0-5 16,-4-1-9-16,-6-6-12 15,8 0-33-15,1-3-27 16,4-7-3-16</inkml:trace>
  <inkml:trace contextRef="#ctx0" brushRef="#br0" timeOffset="681105.02">17757 11200 341 0,'0'0'7'0,"0"0"4"16,15-6 2-16,-15 6 1 0,18-5-2 16,-6 1 1-16,3 1-6 15,10 1-22-15,9 2-56 16,-10 0-6-16</inkml:trace>
  <inkml:trace contextRef="#ctx0" brushRef="#br0" timeOffset="681438.627">18043 11226 396 0,'0'0'7'16,"0"0"4"-16,-5 16 2 15,-3-4 1-15,1 0 1 16,0 3 1-16,0 5 0 15,-2 0 0-15,5-1-9 0,-2-1-7 16,6 0 0-16,3-1 0 16,10-7 0-16,2-1 0 15,5-4 0-15,3-3 0 16,1-2 0-16,1-2 0 0,3-8 0 16,-4-4 0-16,-1-3 0 15,-6-4 0-15,-4-6 0 16,-9-3 0-16,-4 1 0 15,-7 2 0-15,-8 2 0 0,-4 2 0 16,-7 9 0 0,1 6 0-16,-4 5 0 0,4 6 0 15,-3 7-4-15,10 8-37 16,13-1-46-16,-4-3-3 16</inkml:trace>
  <inkml:trace contextRef="#ctx0" brushRef="#br0" timeOffset="682002.9429">18558 11266 432 0,'0'0'6'16,"0"0"-1"-16,0 0 2 15,0 0 1-15,7 3 1 16,-7-3 2-16,12 0 0 0,4 3 1 16,1-3-5-16,6 0-4 15,6 0-3-15,6-3 0 16,-3 0 0-16,3 1 0 16,-5-1 0-16,-6 2 0 15,-3-4 0-15,-6 5 0 16,-15 0 0-16,12 0-5 0,-12 0-31 15,0 0-49-15,0 0-4 16</inkml:trace>
  <inkml:trace contextRef="#ctx0" brushRef="#br0" timeOffset="682351.3102">19080 11182 423 0,'0'0'8'0,"0"0"3"15,0 0 2-15,0 0 0 16,-3-10 0-16,3 10 0 0,0 0 1 16,-12 13-11-16,7 2-3 15,0-1 0-15,2 3 0 16,1 3 0-16,2 1 0 16,2-1 0-16,11-4 0 15,-1-1 0-15,11-5 0 16,1-3 0-16,-1-4 0 0,7-3 0 15,-3 0 0-15,-2-10 0 16,-2-2 0-16,-7-8 0 16,-5-2 0-16,-6-3 0 0,-5 0 0 15,-9 0 0-15,-7 1 0 16,-9 4 0-16,0 5 0 16,-7 2-5-16,2 8-35 15,15 5-47-15,-7-2-3 0</inkml:trace>
  <inkml:trace contextRef="#ctx0" brushRef="#br0" timeOffset="682601.6442">19314 10894 424 0,'0'0'5'16,"0"0"2"-16,0 0 1 15,0 0 2-15,7 5 2 16,0 10 0-16,4 6 0 15,3 4 3-15,4 7-9 0,1 6-6 16,4 8 0-16,0 5 0 16,-4 4 0-16,-1-1 0 0,-6 2 0 15,-7-5 0-15,-5-1 0 16,-8-1 0-16,-7-6 0 16,-7-5 0-16,0 0 0 15,-8-6-68-15,6-4-23 0</inkml:trace>
  <inkml:trace contextRef="#ctx0" brushRef="#br0" timeOffset="683700.2853">4105 15204 115 0,'0'0'12'16,"0"0"3"-16,0 0 6 15,0 0 3-15,0 0 4 16,0 0 1-16,0 0-1 16,0 0-1-16,0 0-10 15,-3 6-4-15,-5 9-5 0,-6 5-4 16,-4 10-2-16,-8 11-1 15,-3 14-1-15,-8 12 2 16,-2 5 0-16,-7 9 1 16,2 6-1-16,2 3 2 0,-3-1-1 15,5-3 0-15,1-4 0 16,6-5 0-16,9-5-2 16,3-3 0-16,6-12-1 15,3 1 0-15,5-14-1 0,4-8 0 16,3-3 1-16,0-10-1 15,3-4 1-15,-2-7 0 16,3-1 0-16,-4-11 0 0,2 9 0 16,-2-9 0-16,0 0-5 15,0 0-3-15,0 0-10 16,0 0-30-16,4-8-27 16,-4 8-3-16</inkml:trace>
  <inkml:trace contextRef="#ctx0" brushRef="#br0" timeOffset="684537.259">3048 16927 280 0,'0'0'6'15,"0"0"5"-15,0 0 1 0,0 0 4 16,0 0-1-16,-9-3 1 16,9 3 2-16,-14 7 0 15,5 8-5-15,-2 0-4 16,4 11-2-16,0 1-1 0,4 2-2 16,3 1 1-16,0 3-1 15,10-7-1-15,8-1 0 16,1-5 0-16,6-8 0 15,5-6 0-15,-3-6 1 0,6 0-1 16,-6-11 2-16,3-4-1 16,-10-2 1-16,-1-5-1 15,-6-2 0-15,-10-8 0 16,-3 6-1-16,-12-8-1 0,-8 4 0 16,-3-3-1-16,-4 4-1 15,-3 5 0-15,0 0-1 16,5 10 0-16,1 3-1 15,1 9-1-15,7 2-2 16,5 7-4-16,6 8-7 0,0-1-15 16,5 2-53-16,11 4-3 15</inkml:trace>
  <inkml:trace contextRef="#ctx0" brushRef="#br0" timeOffset="684835.0048">3453 17142 416 0,'0'0'3'0,"0"0"2"16,0 10 0-16,-2 0 1 0,-1 5 1 15,1-6-2-15,2 2 1 16,-3 4 0-16,1 0-3 16,-3 4-1-16,-1-2-2 0,2 3-1 15,-1 3-2-15,-2-1-4 16,2 0-8-16,0-2-24 16,-6 1-44-16,9 0-1 15</inkml:trace>
  <inkml:trace contextRef="#ctx0" brushRef="#br0" timeOffset="685216.9815">3699 16954 392 0,'0'0'5'0,"0"0"1"16,0 0 0-16,0 0 2 15,-7 2 0-15,0 8 1 16,-1 2 0-16,-2 4 0 0,5 4-4 16,-2 2-2-16,2 0 0 15,5 0-1-15,2-2 0 16,8-2-1-16,3-9 0 0,4-1 0 16,3-8 0-16,-1 0 0 15,4-5 1-15,0-5 0 16,-4-2 0-16,-1-5 0 15,-3-6 0-15,-3 0 0 0,-8-1 0 16,-4-3 0-16,-2-1-1 16,-10 6 0-16,-4 2-1 15,-3 3-1-15,-8 9-1 16,2 7-2-16,0 2-3 16,-2 10-7-16,10 3-13 15,-3 8-43-15,10-7-15 0</inkml:trace>
  <inkml:trace contextRef="#ctx0" brushRef="#br0" timeOffset="686361.0348">2702 16599 341 0,'0'0'1'0,"0"0"1"0,-5 18 5 16,-2 5 2-16,-5 9 4 15,-1 10 0-15,1 7 1 16,-1 11 1-16,-2 9 0 0,11 0 0 15,-1 3-4-15,5-40-3 16,5 9-2-16,2-7-1 16,2 5-1-16,4-6-1 0,2 4 0 15,3-3-1-15,1 2-2 16,0-7 2-16,5 0-1 16,-2 0-3-16,2 2-2 15,2-6-7-15,-2-3-14 0,-3 1-58 16,6-3-2-16</inkml:trace>
  <inkml:trace contextRef="#ctx0" brushRef="#br0" timeOffset="686923.2366">4172 17127 392 0,'0'0'5'16,"0"0"4"-16,0 13 2 16,-3-4 3-16,-1 7 1 0,1-4-1 15,0 0 1-15,-2 6 1 16,0-1-4-16,0 5-4 16,1-2-8-16,-6 4 0 0,2 0 0 15,0-2 0-15,1 3 0 16,0-6 0-16,-1 6 0 15,2-6 0-15,0 1 0 16,1-2 0-16,-4-3-4 16,5-1-12-16,-2-4-14 15,-5 1-58-15,11-11 0 0</inkml:trace>
  <inkml:trace contextRef="#ctx0" brushRef="#br0" timeOffset="710437.97">19461 10714 368 0,'0'0'7'0,"0"0"5"0,0 0 1 16,-6-11 2-16,6 11 2 16,-3-14 0-16,3 4 1 0,0-2 1 15,0-6-7-15,4 4-4 16,10-4-3-16,1 6-5 16,2 1 0-16,4 2 0 15,0 4 0-15,4 3 0 0,0 2 0 16,-4 7 0-16,-5 2 0 15,-3 9 0-15,-1-1 0 16,-12 6 0-16,0 4 0 16,-9 0 0-16,-7 0 0 0,-6 4 0 15,3-5 0-15,-6-3 0 16,6-3 0-16,3-2 0 16,2-6 0-16,8-3 0 15,6-9 0-15,13 10 0 16,1-10 0-16,11 0 0 0,3 0 0 15,9-5 0-15,0 0 0 16,6-2 0-16,-4-1 0 16,-2 2 0-16,-9 0-4 15,1 6-15-15,-11 0-29 0,-1 3-40 16,-6 4-1-16</inkml:trace>
  <inkml:trace contextRef="#ctx0" brushRef="#br0" timeOffset="710733.3306">20141 11026 494 0,'0'0'3'0,"0"0"0"0,5 0 0 15,-5 0 0-15,0 0 0 16,2 12-1-16,1 1-2 16,-3 7 0-16,0 2 0 15,-3 4 0-15,3 5 0 16,0 4 0-16,-2-1 0 0,2 1 0 16,0-8-11-16,5 5-36 15,0-5-38-15,-5-7-3 16</inkml:trace>
  <inkml:trace contextRef="#ctx0" brushRef="#br0" timeOffset="710911.8559">19957 11204 433 0,'0'0'6'0,"0"0"1"16,0 0 1-16,0-12 0 0,11 7 2 15,11-5 0-15,5 2 0 16,8-1 0-16,7 0-6 15,8 0-2-15,5 4-4 0,-1-5-10 16,0 1-49-16,-4 3-24 16,-4 1-1-16</inkml:trace>
  <inkml:trace contextRef="#ctx0" brushRef="#br0" timeOffset="711230.5571">21013 10699 488 0,'0'0'3'15,"0"0"0"-15,0 0 1 0,0 0 0 16,-11 4 0-16,-2 14 1 16,-10 10-5-16,-2 11 0 0,-2 6 0 15,-3 9 0-15,0 14 0 16,0 3 0-16,14 1 0 15,-1 2 0-15,16-3 0 0,1-1 0 16,6-3 0-16,6-3 0 16,10-7 0-16,2-4 0 15,6-9 0-15,3-7 0 16,4-4 0-16,0-11 0 16,1-4 0-16,-5-9 0 15,0 1 0-15,-8-2-67 0,-4-8-27 16</inkml:trace>
  <inkml:trace contextRef="#ctx0" brushRef="#br0" timeOffset="714123.9656">21103 11105 415 0,'0'0'6'16,"0"0"2"-16,-4-9 3 15,4 9 2-15,-7-13 1 16,7 13 0-16,-1-15 1 15,1 6 0-15,0 9-15 16,8-18 0-16,-8 18 0 0,19-13 0 16,-4 8 0-16,0 5 0 15,3 0 0-15,1 7 0 16,1 1 0-16,-2 5 0 0,-4 4 0 16,-4 3 0-16,-4 2 0 15,-6 0 0-15,-6 3 0 16,-6 0 0-16,-6 2 0 0,-3-5 0 15,-2 1 0-15,0-5 0 16,1-4 0-16,5-2 0 16,1-4 0-16,16-8 0 15,-12 7 0-15,12-7 0 16,0 0 0-16,12-2 0 16,9-5 0-16,1 1 0 0,8 0 0 15,2-5 0-15,10 6-28 16,0-2-58-16,1-1-3 15</inkml:trace>
  <inkml:trace contextRef="#ctx0" brushRef="#br0" timeOffset="714448.4124">21588 11078 452 0,'0'0'4'16,"0"0"0"-16,-8-7 2 15,8 7 0-15,-12-3-1 16,3 3 2-16,-4 0-1 16,1 3 0-16,-4 4-3 15,4 3-1-15,1 0-1 0,-1 4 0 16,8 1 0-16,1 3 0 16,3-3 0-16,3 0 1 0,6 4-1 15,4-4 1-15,4-1-2 16,3 2 0-16,-3-1 0 15,1-5 0-15,-3-1 0 16,-3-1 0-16,-12-8 0 0,12 12 0 16,-12-12 0-16,-4 11 0 15,-11-9-7-15,-5 0-6 16,2 1-25-16,4-3-46 16,-9-5-2-16</inkml:trace>
  <inkml:trace contextRef="#ctx0" brushRef="#br0" timeOffset="714581.0536">21541 11056 369 0,'0'0'4'0,"0"0"1"15,18-10 1-15,-6 7-2 16,2 1-3-16,1-4-19 16,-3 4-52-16,14 2-1 15</inkml:trace>
  <inkml:trace contextRef="#ctx0" brushRef="#br0" timeOffset="714884.2802">21802 11056 379 0,'0'0'8'0,"0"0"2"0,-10 12 2 16,0-2 3-16,3 2-1 16,-6 1 2-16,3 3-1 15,0 4 1-15,6-2-6 0,0 0-4 16,8-1-1-16,8-2-2 15,6-3-1-15,6-5-2 16,5-4 0-16,9-3 0 0,2 0 0 16,-3-10 0-1,0-2 0-15,-5-6 0 0,-7 1 0 16,-4-4 0-16,-9 0 0 16,-12-2 0-16,-5 4 0 15,-10-1 0-15,-7 3 0 0,-1 7 0 16,-7 4-17-16,5 4-37 15,-2 2-34-15,5 8-1 16</inkml:trace>
  <inkml:trace contextRef="#ctx0" brushRef="#br0" timeOffset="715111.7239">22212 11088 491 0,'0'0'4'16,"0"0"0"-16,0 0 1 16,0 0 2-16,10-12-7 15,0 7 0-15,2 2 0 16,4-1 0-16,5 1 0 16,2 1 0-16,4-1 0 0,0-2 0 15,3 5-2-15,-7 8-83 16,2-8-4-16</inkml:trace>
  <inkml:trace contextRef="#ctx0" brushRef="#br0" timeOffset="715481.1819">22885 10952 461 0,'0'0'3'0,"0"0"0"16,-15 0 2-16,3 0-1 15,-3 8 1-15,-2-1 1 16,0 5-2-16,-1 3 3 16,1 2-3-16,4 5-1 0,6-4 0 15,7 7 0-15,5-3-3 16,10-2 0-16,2-8 0 15,10 3 0-15,3-9 0 0,0 0 0 16,2-6 0-16,-2 0 0 16,-2-10 0-16,-6-5 0 15,-7-5 0-15,-5-2 0 16,-10-3 0-16,0 1 0 0,-13-2 0 16,-4 5 0-16,-10 2-9 15,2 5-29-15,2 8-50 16,-9 0-2-16</inkml:trace>
  <inkml:trace contextRef="#ctx0" brushRef="#br0" timeOffset="715775.6563">23089 10721 467 0,'0'0'3'0,"0"0"2"0,10 2 1 15,1 5 0-15,6 12 2 16,0 0 0-16,8 9 0 16,3 9-8-16,-1 5 0 0,0 5 0 15,-2 3 0-15,-7 6 0 16,-6-1 0-16,-10 1 0 16,-4-3 0-16,-15 1 0 0,-8-7 0 15,-8 0 0-15,-1-4 0 16,-12-7 0-16,5-4 0 15,-2-3 0-15,1-12 0 16,12 0-10-16,16-10-78 16,-9-7-2-16</inkml:trace>
  <inkml:trace contextRef="#ctx0" brushRef="#br0" timeOffset="716226.8685">23316 10626 445 0,'0'0'6'0,"0"-12"2"0,3 5 1 15,-1-3 2-15,3-2 0 16,0-1 1-16,4 1-3 16,2 0-9-16,1 4 0 15,3 3 0-15,-1 5 0 0,5 0 0 16,-5 13 0-16,1-1 0 15,-5 8 0-15,0 2 0 16,-6 1 0-16,-4 7 0 16,0-3 0-16,-2 0 0 15,-5-6 0-15,-3 5 0 16,3-8 0-16,4-2 0 16,-2-3 0-16,5-3 0 0,0-10 0 15,15 12 0-15,4-10 0 16,7-2 0-16,3 0 0 0,6 0 0 15,3-5 0-15,-1 2 0 16,-5 2 0-16,-2-4 0 0,-8 2 0 16,-4 0 0-16,-6 3 0 15,-12 0 0-15,8 0 0 16,-8 0 0-16,0 0 0 16,0 0 0-16,0 15-8 15,0-15-17-15,0 0-51 0,0 0-14 16</inkml:trace>
  <inkml:trace contextRef="#ctx0" brushRef="#br0" timeOffset="717211.0633">23177 10228 242 0,'0'0'7'16,"0"0"3"-16,0 0 4 16,0 0 3-16,0 0 1 0,0 0 3 15,0 0 0-15,-10-7 3 16,10 7-5-16,0 0-4 16,0 0-2-16,0 0-2 15,0 0-1-15,4-2-2 0,9 2 0 16,2-5-1-16,7 5 0 15,8-6 0-15,8 4 0 16,11-3 0-16,5 0 0 16,6-1 0-16,5 2-3 0,2-4-4 15,1 1 0-15,-1 0 0 16,-8-3 0-16,-6 5 0 16,-10-2 0-16,-7 4 0 15,-12-1 0-15,-4 1 0 16,-10 1 0-16,-10 2 0 0,0 0 0 15,0 0 0-15,0 0 0 16,0 0 0-16,0 0 0 16,0 0 0-16,0 0 0 15,0 0 0-15,0 0 0 16,0 0 0-16,0 0 0 0,0 17-12 16,0-5-77-16,-7 3-2 15</inkml:trace>
  <inkml:trace contextRef="#ctx0" brushRef="#br0" timeOffset="725250.3189">17563 13537 399 0,'0'0'6'0,"0"0"1"16,0 0 1-16,0 0 1 0,0 0 0 16,0 0-1-16,8 0 1 15,2 0-1-15,5-1-7 16,10 1-11-16,-3 0-32 0,10-3-39 15,1 0-4-15</inkml:trace>
  <inkml:trace contextRef="#ctx0" brushRef="#br0" timeOffset="725410.4149">17504 13655 420 0,'0'0'3'15,"0"0"0"-15,0 0 1 16,0 0 1-16,7 0 1 15,8 0 1-15,10-5-2 16,8 1-4-16,1-2-19 0,7-8-60 16,10 7 0-16</inkml:trace>
  <inkml:trace contextRef="#ctx0" brushRef="#br0" timeOffset="726543.3405">18009 13914 316 0,'0'0'8'16,"0"0"2"-16,0 0 3 15,0 0 1-15,0 0 3 16,0 0 1-16,0 0 0 16,0 5 2-16,0-5-5 15,2 18-3-15,0 0-2 16,6 2-1-16,-4 6-1 16,9 6-2-16,-1 3-1 0,2 0-1 15,2-1-3-15,2 1 0 16,-1-7 0-16,3-2-1 0,0-6 0 15,-4-3 2-15,3-7-1 16,-2-4 1-16,1-6-2 16,-2-10 0-16,2-8 0 0,-3-11 0 15,3-13 0-15,-3-18 0 16,0-10 0-16,0-16 0 16,-3-13 0-16,-2-12 0 15,-7-3 0-15,7-4 0 0,-8 2 0 16,0 7 0-16,-2 8 0 15,0 9 0-15,-7 5 0 16,0 13 0-16,1 5 0 16,-3 4 0-16,4 9 0 0,-3 3 0 15,0 11 0 1,4 6 0-16,-4 7 0 0,6 8 0 16,0 6 0-16,2 15 0 15,-3-12 0-15,3 12 0 16,0 0 0-16,0 0 0 0,0 0 0 15,0 0 0-15,0 0 0 16,0 0 0-16,0 0 0 16,0 0 0-16,0 0 0 0,0 0-2 15,0 0 1-15,0 0 1 16,0 0 0-16,0 0 0 16,0 0 0-16,0 0 1 0,0 0-1 15,0 0 0-15,0 0 2 16,0 0-2-16,0 0 0 15,0 0 0-15,0 0 0 16,0 0 0-16,0 0 0 0,0 0 0 16,0 0 0-16,0 0 0 15,0 0-2-15,0 0 2 16,0 0-1-16,0 0 0 16,0 0 0-16,0 0 0 15,0 0 0-15,0 0-1 16,0 0 0-16,0 0 0 15,0 0 0-15,0 0 0 0,0 0 0 16,0 0 1-16,0 0 0 16,0 0-1-16,0 0 2 0,0 0-1 15,0 0 0-15,0 0 1 16,0 0 0-16,0 0 0 16,0 0-1-16,0 0 1 0,0 0 0 15,0 0 0-15,0 0-1 16,0 0-3-16,0 0-2 15,0 0-2-15,0 0-2 16,0 0-6-16,-6 5-8 16,6-5-16-16,0 19-29 0,0-9-14 15</inkml:trace>
  <inkml:trace contextRef="#ctx0" brushRef="#br0" timeOffset="731047.38">18225 12566 176 0,'0'0'9'0,"0"0"3"0,5-2 6 16,-5 2 3-16,0 0 1 16,9-2 2-16,-9 2-1 15,0 0 0-15,0 0-8 0,13 0-2 16,-13 0-3-16,15 0 0 15,-5 0-2-15,12 0 0 16,3 2 1-16,10-2 1 16,7 2-1-16,9-2 0 0,9 0 0 15,13 0-2-15,11 0-1 16,14 0-1-16,6-2 0 16,10 0-2-16,13-3 1 15,6 2-2-15,7 1 1 16,12-3-1-16,2 0 0 0,3 3-1 15,10-1 1-15,1 1 0 16,2 2 0-16,4 0 0 16,2 0-1-16,0 2 1 15,3 1-1-15,-2 2 0 0,-3-3-1 16,0 3 1-16,-3-3-1 16,-3 4 0-16,-5-6 0 15,-6 2 1-15,-3 0-1 0,-7-2 0 16,-5 0 0-16,-6-2 1 15,-6-3-1-15,-8 0 0 16,-9-2 1-16,-8-3-1 16,-10-3 1-16,-6 4-1 0,-10-4 0 15,-10 2 1-15,-6 2-1 16,-6-1 0-16,-5 3 1 16,-9 2-1-16,-7 0 1 15,-7 2-1-15,-9 1 1 16,-3 2-1-16,-3 0 0 0,-14 0 1 15,13 2-1-15,-13-2 0 16,10 8 0-16,-10-8 0 16,7 7 0-16,-7-7 0 0,0 0 0 15,10 10 0-15,-10-10 1 16,0 0 0-16,0 0-1 16,0 0 1-16,0 0 0 15,0 0 0-15,0 0 0 0,0 0-1 16,0 0 1-16,0 0 0 15,0 0 1-15,0 0-2 16,0 0 0-16,0 0-2 16,0 0-5-16,0 0-13 0,-11 8-64 15,11-8-3-15</inkml:trace>
  <inkml:trace contextRef="#ctx0" brushRef="#br0" timeOffset="750006.3524">17584 15470 371 0,'0'0'7'0,"0"0"3"15,0 0 3-15,0 0 1 16,0 0 1-16,0 0 0 0,0 0-1 16,4-9 1-16,6 3-7 15,3 4-5-15,1-1-7 0,10 1-18 16,2 2-36-16,2 0-26 15,4 0-2-15</inkml:trace>
  <inkml:trace contextRef="#ctx0" brushRef="#br0" timeOffset="750159.9354">17599 15587 376 0,'0'0'7'0,"0"0"2"15,0 0 0-15,0 0 0 16,0 0 0-16,6-3 2 15,7 1-1-15,4-1 1 0,15 1-7 16,4-6-7-16,10 6-13 16,7 2-47-16,7-10-15 15</inkml:trace>
  <inkml:trace contextRef="#ctx0" brushRef="#br0" timeOffset="750608.3331">18585 15076 431 0,'0'0'4'0,"0"0"0"0,0 0 1 15,0 0 0-15,-13 0 2 16,-1 12 0-16,-9 6 1 16,0 9-1-16,0 5-2 0,-5 7-1 15,0 9 1-15,7 7-2 16,8-5-1-16,5 1 1 16,8-4-2-16,10-2 1 15,7-8-1-15,6 0 0 0,7-12 0 16,4-4 0-16,3-7 0 15,2-7 0-15,-2-7 1 16,-5-3-2-16,-2-7 0 0,-8-10 0 16,-7 0 0-16,-10-6 0 15,-5-2 0-15,-12 1 0 16,-11 3 0-16,-5-1-4 0,-6 8-2 16,-3 5-4-16,0 3-12 15,3 7-24-15,18 2-39 16,-5 2-2-16</inkml:trace>
  <inkml:trace contextRef="#ctx0" brushRef="#br0" timeOffset="751054.4321">19184 15299 375 0,'0'0'8'0,"0"0"1"0,0-12 1 15,-5 1 1-15,-7 0 0 16,-8 1 1-16,0-5 0 16,-9 5 0-16,-7 0-6 0,-2 8-3 15,4 2-1-15,-3 0-1 16,5 10 0-16,7 2-1 16,5 3-1-16,8-1 0 0,7 4 1 15,7-1 0 1,10-5-1-16,8 1 2 15,5-5-1-15,5-4 1 0,7-4 0 16,-4-4 1-16,4-7 0 16,-7 1 0-16,-3 1 0 15,-4-4 2-15,-7 6-2 16,-3-1-1-16,-13 8 1 0,10 3 0 16,-7 11-1-16,-3 6 1 15,-3 8-1-15,-2 4-1 0,3 4 0 16,-1 2 2-16,1 2-1 15,-5-3-1-15,6-5-1 16,1-3-2-16,-3-6-2 16,3-3-6-16,0-7-10 0,0-1-20 15,16-5-43-15,-16-7-3 16</inkml:trace>
  <inkml:trace contextRef="#ctx0" brushRef="#br0" timeOffset="751446.3935">19546 15144 404 0,'0'0'6'16,"0"0"1"-16,0 0 1 0,0 9 2 15,-6 3 0-15,-7 7 1 16,-2 7 0-16,-4 4 1 0,-1 6-6 15,-3 4-1-15,-1 5 0 16,8 0-2-16,2-3-1 16,11-3 0-16,0-6 0 15,3-1 0-15,11-10-1 0,3-5 0 16,7-4 2-16,4-10-3 16,-1-3 0-16,1-3 0 15,2-7 0-15,-2-7 0 16,-5-3 0-16,-3-4 0 15,-7 1 0-15,-7 0 0 16,-3 1 0-16,-10 5 0 16,-10 5 0-16,-2 5 0 0,-6 4 0 15,-2 3-2-15,3 3-12 16,4 6-17-16,2 3-55 16,5-1 0-16</inkml:trace>
  <inkml:trace contextRef="#ctx0" brushRef="#br0" timeOffset="751673.7749">19888 15453 494 0,'0'0'4'0,"0"0"2"0,0 0-1 16,0 0-3-16,0 0-2 15,0-5 0-15,0 5 0 16,0 0 0-16,12-10 0 16,-12 10 0-16,20-2-35 15,-8 2-52-15,0 0-4 0</inkml:trace>
  <inkml:trace contextRef="#ctx0" brushRef="#br0" timeOffset="752124.9677">20624 15423 352 0,'0'0'7'16,"0"0"5"-16,9-12 3 0,-9 12 2 15,11-16 2-15,-11 16 2 16,10-12-1-16,-10 12 0 16,7-12-7-16,-7 12-3 15,0 0-5-15,-7 12-5 16,-7 0 0-16,-2 4 0 0,-5 2 0 16,-4 1 0-16,-3 6 0 15,-2-3 0-15,0-5 0 0,5 1 0 16,0-3 0-16,7-3 0 15,1-2 0-15,4-5 0 16,13-5 0-16,0 0 0 16,0 0 0-16,18 2 0 0,7-2 0 15,5-2 0-15,9-1 0 16,1 1 0-16,7-3 0 16,-2 0 0-16,-2 2 0 15,-4 3-2-15,-7-2-10 0,-4 2-16 16,-8 0-55-16,-8 2-5 15</inkml:trace>
  <inkml:trace contextRef="#ctx0" brushRef="#br0" timeOffset="752352.4558">20706 15376 407 0,'0'0'6'0,"0"0"2"16,0 0 0-16,0 0 1 0,0 4 1 15,0-4 1-15,2 23 1 16,1-6 0-16,2 4-5 16,-1 6-2-16,4 2-1 15,-5 4 0-15,7 4-2 0,-1-5-1 16,1 0-3-16,-4-5-2 16,3 1-7-16,-6-6-18 15,-9-1-56-15,9-7-2 0</inkml:trace>
  <inkml:trace contextRef="#ctx0" brushRef="#br0" timeOffset="753647.3267">21095 15354 389 0,'0'0'5'0,"0"0"3"0,0 0 2 15,0 0 1-15,0 0-1 16,0 0 0-16,0 0 2 16,0 0-1-16,-3 19-4 0,2 1-3 15,1 5-2-15,-3 1 0 16,1 7-1-16,2 0 0 15,0 2-3-15,0-3-6 16,0-2-12-16,0 7-46 0,5-15-18 16</inkml:trace>
  <inkml:trace contextRef="#ctx0" brushRef="#br0" timeOffset="754073.9863">21574 15329 353 0,'0'0'5'16,"0"-7"2"-16,0 7 3 15,-13-18 2-15,-2 10-1 0,-6 0 2 16,-9 4-1-16,-1-1 1 16,-9 5-4-16,-2 8-3 15,2 4-2-15,7 5-1 16,3 4-2-16,9-1 0 0,8 2 0 15,13-6-1-15,2 5 1 16,13-7-1-16,11-3 1 16,0-4 1-16,7-5-1 15,-3-2 0-15,5-5 1 16,-8-7-1-16,-2-1 2 0,-6-4 0 16,-1 2 1-16,-8 0 0 15,-3 3-1-15,-4 5-1 16,-3 7 1-16,0 0 0 0,0 9-1 15,-3 8-1-15,-2 3-1 16,0 6-1-16,3-2 2 16,0 9-1-16,2-6-1 15,0 0-3-15,0-2-5 0,4 0-11 16,4-8-24-16,-3-2-40 16,3-3-3-16</inkml:trace>
  <inkml:trace contextRef="#ctx0" brushRef="#br0" timeOffset="754439.8217">21832 15334 403 0,'0'0'6'15,"0"0"2"-15,0 0 0 0,0 0 0 16,0 0 2-16,2 7 0 16,-2 3 1-16,-2 2 1 15,-6 4-6-15,1 0-2 16,-4 9-1-16,0-4 1 0,3-1-2 15,-2 2-1-15,5-8-1 16,1-1 0-16,4-3 1 16,0-10 0-16,7 10 0 15,5-10 0-15,3 0 0 16,4-6 0-16,6 2 1 0,-2-4-2 16,0 3 1-16,-2-2-1 15,0 4 0-15,-4 3 0 16,-5 5-1-16,-4 5 1 15,-4 5 0-15,2 0-1 0,-3 8 1 16,-1-4-1-16,0 1-1 16,-2 2-3-16,0-4-6 15,3 1-17-15,-3-4-56 16,2-5-2-16</inkml:trace>
  <inkml:trace contextRef="#ctx0" brushRef="#br0" timeOffset="754990.2941">22304 15314 429 0,'0'0'5'15,"0"0"1"-15,0 0 0 16,0 5 2-16,0-5-1 16,0 21 1-16,0-4 1 0,0 2-1 15,0 0-4-15,0 9-1 16,2-3-1-16,-2 0-1 15,3-3 0-15,2-5 0 16,-1-2-1-16,0-5 1 16,-4-10 1-16,0 0-1 15,0 0 1-15,9 0 0 0,-4-15 0 16,0 0 1-16,2-9-3 16,3-4 0-16,-1 2 0 15,1-5 0-15,1 6 0 0,-1 1 0 16,0 4 0-16,-4 5 0 15,-6 15-2-15,14-6 1 16,-14 6 0-16,10 21 1 16,-5-4-1-16,-2 3 1 0,2 2 0 15,-1 2-1-15,4-3 1 16,-3-4 0-16,-2-2 1 16,2-7-1-16,-5-8 0 15,12 4 0-15,-12-4 1 0,15-12 0 16,-5-3-1-16,-1-2 1 15,7-4-1-15,-4 2-1 16,6 2 1-16,-6 2-1 16,1 3 0-16,-1 4 0 15,1 8 0-15,-4 3 1 0,-4 10-1 16,0 3 1-16,-3 4-2 16,-2 3-3-16,0-1-5 15,0 1-13-15,-4 6-37 0,4-12-27 16,4-4-1-16</inkml:trace>
  <inkml:trace contextRef="#ctx0" brushRef="#br0" timeOffset="755491.9501">22860 15307 356 0,'0'0'7'0,"0"0"1"16,0 0 0-16,-5 1 3 15,5-1-1-15,-4 17 1 16,-1-2 1-16,2-1 0 0,3 5-6 15,0 1-2-15,0 3 0 16,0-3-1-16,0-6-1 16,5 4 0-16,-2-6 0 15,-3-12 0-15,9 10 1 16,-9-10 1-16,13-3-1 0,-1-4 0 16,1-5 0-16,-1-6 0 15,4-2-1-15,-2-2-1 16,2 2-1-16,-4 1 0 15,1 4-1-15,-9 2 0 0,-4 13 0 16,13-4 0-16,-13 4 0 16,7 14 0-16,-7 1 1 15,0 2-1-15,0 0 1 0,0 3 0 16,2-4 0-16,1-4 1 16,0-5 0-16,-3-7 0 15,12 6 0-15,-2-6 0 16,3-11 0-16,3-1 0 0,1-6 0 15,7 1-1 1,-2-3 0-16,-2 3 0 0,0 2 0 16,-3 5-1-16,-2 6 1 15,0 4 0-15,-8 4 0 16,1 6 1-16,-3 8-1 0,-3 4 0 16,1 3 1-16,2 0-1 15,-3 4-3-15,0-2-9 16,9-17-62-16,1 17-10 0</inkml:trace>
  <inkml:trace contextRef="#ctx0" brushRef="#br0" timeOffset="758452.8928">19519 13236 353 0,'0'0'6'0,"0"0"4"0,13-15 1 16,-5 4 4-16,1 5 0 15,2-2 0-15,-4 1 0 0,2 1 2 16,-9 6-5-16,14 8-4 15,-19 9-1-15,-11 5-3 16,0 9 0-16,-10 1-1 16,-4 3-1-16,-6-1 0 0,-5-2-1 15,-1-2 0-15,-1-7 0 16,4-4-1-16,4-4 1 16,5-5-1-16,4 0 0 15,11-6 0-15,2-4 0 0,13 0 0 16,8 0-1-16,18-7 1 15,12 0 0-15,7-3 0 16,9 3 0-16,4-3 0 16,1 2 0-16,-1 3-1 0,-9-2-3 15,-4 7-6 1,-18-6-11-16,-2 4-40 0,-10 4-25 16,-15-2-3-16</inkml:trace>
  <inkml:trace contextRef="#ctx0" brushRef="#br0" timeOffset="758675.2977">19514 13273 385 0,'0'0'7'15,"0"0"2"-15,0 0 2 16,0 0-1-16,0 0 2 16,-4 5 2-16,4 4 0 0,6 9 0 15,3 5-7-15,-2 4-1 16,3 5-2-16,1 7 0 15,1 3-2 1,-3-2-3-16,2 0-5 16,-4-8-11-16,3-5-39 15,-3 0-29-15,3-6-3 0</inkml:trace>
  <inkml:trace contextRef="#ctx0" brushRef="#br0" timeOffset="759098.9497">20094 13305 411 0,'0'0'5'16,"0"0"2"-16,0-12 2 15,0 12 0-15,0-15 0 0,0 15 1 16,-20-15 0-16,3 13 1 16,-9 2-6-16,-1 0-1 15,1 7-2-15,-8 5-1 16,10 5 1-16,2 3-1 0,4 1-1 15,11 3 1-15,7-2 0 16,2 0-1-16,13 1 1 16,5-1 1-16,10 1-1 31,4-6 0-31,-1 2 1 0,-6-7-1 16,-3 3 0-16,-5-1 0 15,-10-2-1-15,-9-12 0 16,-7 15 0-16,-11-10 0 0,-4-3 1 15,0-2-1-15,-1 0 0 16,1-7 0-16,5-3 0 16,2-6-1-16,12-3 1 0,3-1-1 15,12-4 0-15,7 1 1 16,7-1-2-16,4 0-2 16,7 7-6-16,1-7-20 15,-8 9-55-15,10 3-2 0</inkml:trace>
  <inkml:trace contextRef="#ctx0" brushRef="#br0" timeOffset="759437.0719">20656 13271 423 0,'0'0'5'0,"0"0"1"16,0 0 1-16,0 0 1 15,-12-3 0-15,12 3 0 0,-18 0 1 16,8 7-1-16,-3 5-4 16,1-2-1-16,1 7-2 15,5 1 0-15,3 2 0 0,3 3 0 16,0-4-1-16,7 1 1 16,4-1-1-16,1 2 1 15,3-4 0-15,0 1 0 16,-2-4 0-1,-1-2 1-15,-7 1 0 16,-5-1-2-16,-7-1-1 16,-9-4-3-16,2-2-8 15,-11-5-15-15,0-12-53 16,5 1-8-16</inkml:trace>
  <inkml:trace contextRef="#ctx0" brushRef="#br0" timeOffset="759571.3222">20654 13218 379 0,'0'0'6'0,"0"0"1"0,12-8 0 16,1 6 0-16,1-2 1 15,4 1-3-15,2 3-12 16,6 4-44-16,2-1-24 0</inkml:trace>
  <inkml:trace contextRef="#ctx0" brushRef="#br0" timeOffset="759903.943">21042 13237 402 0,'0'0'5'15,"0"0"2"-15,0 0 3 16,-11 17 1-16,1-8 1 16,1 8 1-16,-2 0-1 15,-1 8 1-15,5-3-5 0,-1 6-2 16,5-6-3-16,3 0-1 15,13-5 0-15,2 1-1 16,7-7 1-16,6-5 0 0,2-3-2 16,4-3 0-16,1-5 0 15,0-5 0-15,-8-8 0 16,0-2 0-16,-10-7 0 0,-6 1 0 16,-9-7 0-16,-7 1 0 15,-12 5 0-15,-7 0 0 16,-6 6 0-16,-8 6 0 15,-2 13 0-15,-2 2-2 0,10 8-16 16,-1 4-20 0,-2 6-50-16,23 2 0 0</inkml:trace>
  <inkml:trace contextRef="#ctx0" brushRef="#br0" timeOffset="760339.9756">21603 13254 394 0,'0'0'6'16,"0"0"3"-16,-5-14 3 0,5 14 1 15,0 0 0-15,-13-10 0 16,2 10 1-16,2 4 0 15,-3 8-6-15,0 5-3 16,0 5-3-16,-4 2-1 16,4 5 0-16,6 0 1 15,6 1-1-15,6-3 0 0,9-4 1 16,10-2-2-16,5-10 0 16,7-1 0-16,3-10 0 15,0 0 0-15,1-10 0 16,-2-5 0-16,-7-5 0 0,-8-6 0 15,-9-5 0-15,-8-1 0 16,-9-3 0-16,-12 0 0 16,-7 4 0-16,-11 2 0 0,-3 8 0 15,-3 8 0-15,4 5 0 16,-3 8-4-16,7 8-14 16,1 2-20-16,3 7-51 15,16 1 0-15</inkml:trace>
  <inkml:trace contextRef="#ctx0" brushRef="#br0" timeOffset="760800.7519">22237 13236 307 0,'0'0'8'0,"0"0"5"0,0 0 3 16,0 0 1-16,0 0 3 15,-7-6 1-15,7 6 0 16,-13 6 0-16,1 4-6 0,0 7-5 15,-1 0-2-15,-2 0-3 16,5 8 0-16,0-3-2 16,5 1 0-16,5-3-1 15,10-6 0-15,10-1-1 0,5-9 1 16,5-1 0 0,5-6 0-16,-1-4 0 0,-2-7 0 15,0-6-1-15,-9-5 1 16,-8-5-2-16,-10-2 0 0,-5-3 0 15,-15 5 0-15,-8 3 0 16,-9 5 0-16,-7 8 0 16,-4 9 0-16,-1 5-6 0,9 12-80 15,5 10-2-15</inkml:trace>
  <inkml:trace contextRef="#ctx0" brushRef="#br0" timeOffset="765834.6462">9007 13994 231 0,'0'0'8'0,"0"0"3"0,0 0 5 15,0 0 3-15,0 0 4 16,-8 5 2-16,8-5 2 15,0 0 2-15,0 0-7 0,0 0-4 16,0 0-4-16,0 0-3 16,0 0-4-16,8 2-3 15,0-2-1-15,9-5-4 0,-4 3-9 16,6-3-17-16,-4 0-53 16,5 5-2-16</inkml:trace>
  <inkml:trace contextRef="#ctx0" brushRef="#br0" timeOffset="766018.7374">9020 14079 295 0,'0'0'6'0,"0"0"3"16,0 9 5-16,0-9 1 16,0 0 3-16,0 0 3 0,12 8-1 15,-3-8 0-15,9-3-5 16,2-2-4-16,4-3-4 15,1-1-6-15,5 3-17 16,-7 6-49-16,2-4-14 0</inkml:trace>
  <inkml:trace contextRef="#ctx0" brushRef="#br0" timeOffset="766603.2104">9370 13805 335 0,'0'0'7'0,"0"0"5"16,7-12 3-16,-7 12 3 16,2-10 0-16,-2 10 0 15,0 0 0-15,0 0 0 0,0 0-6 16,0 13-4-16,-7 9-3 15,2 2-2-15,-2 6-1 16,0 7 1-16,0 0-1 16,6 1 0-16,1-6 0 0,1 0 0 15,8-5-2-15,3-4 0 16,6-6 0 0,-1-5 0-16,3-7 1 0,5 0 0 15,-3-5-1-15,0 0 0 16,1-10 2-16,-3 1-1 15,-6-4 1-15,-5-1-1 0,-2-4-2 16,-7 4 1-16,0-7 0 16,-11 4-2-16,-1 0 1 0,-3 2-1 15,-4 5-2-15,1 0-1 16,0 5-4-16,-1 2-7 16,4 3-10-16,0 0-26 15,2 0-33-15,13 0-1 0</inkml:trace>
  <inkml:trace contextRef="#ctx0" brushRef="#br0" timeOffset="767115.8359">9767 13851 365 0,'0'0'6'0,"0"0"1"0,0-11 2 16,0 11 1-16,-12-13 0 16,5 8 1-16,-6-2 0 15,-1 2 0-15,-4 0-5 16,1 5-2-16,1 0-2 0,2 3 0 15,-1 2-2-15,5 7 0 16,2 0 0-16,3-2 0 16,5 6 1-16,2-7-1 15,9 3 1-15,6-4-1 0,-2 0 1 16,5-8 0-16,0 0 1 16,0 0-2-16,-1-10 2 15,-3 3-1-15,-2-4 0 16,-3 4 0-16,-2-4 0 15,-9 11-1-15,10-12 0 0,-10 12-1 16,0 0 0-16,0 0 1 16,6 12-1-16,-5 6 1 15,-1 2 0-15,0 5-1 0,0-1 2 16,0 6 1-16,0-2-1 16,4-1-1-16,-4-5-4 15,4 1-5-15,-4-14-11 16,0-9-38-16,10 23-24 0,-10-23-4 15</inkml:trace>
  <inkml:trace contextRef="#ctx0" brushRef="#br0" timeOffset="767492.0347">9983 13750 366 0,'0'0'5'0,"0"0"1"16,0 0 3-16,0 0 1 0,0 14 2 16,0 1 0-16,-2 6 1 15,-3 4 0-15,-2 7-4 16,2 3 0-16,0-1-4 0,2 1-1 16,3-5-2-16,0 0 0 15,6-13 0-15,1 0-1 16,7-7 1-16,4-4-1 15,0-6 0-15,-1 0 1 0,1-6-1 16,1-4 0-16,-6-4-1 16,-1-4 0-16,-5 1 0 15,-7-2 0-15,0 1-2 16,-9 0 1-16,-7 8 0 16,-4 0-1-16,-2 8 0 0,0 2-4 15,0 5-11-15,-3 0-30 16,7 7-35-16,6-2-3 15</inkml:trace>
  <inkml:trace contextRef="#ctx0" brushRef="#br0" timeOffset="767670.5223">10265 13909 438 0,'0'0'4'0,"0"0"1"15,-2-9 2-15,2 9 0 16,0 0-1-16,-9-10 1 0,9 10-4 16,0 0-10-1,0-19-54-15,0 19-22 0</inkml:trace>
  <inkml:trace contextRef="#ctx0" brushRef="#br0" timeOffset="768085.702">10461 13834 403 0,'0'0'6'16,"0"0"2"-16,0 0 1 0,-7-9 3 15,7 9-3-15,0 0 2 16,0 0 0-16,-13 0 0 16,8 9-5-16,-2 4-2 15,-1 5-2-15,-2-3 0 0,0 5-1 16,-2-1 1 0,-1-1-1-16,1-4 0 0,5-4-1 15,-4 0 1-15,11-10-1 16,-7 13-1-16,7-13 0 15,0 0 0-15,0 0 0 0,0 0 1 16,7 5-1-16,6-5 0 16,-1-5 0-16,6 0 1 15,-1 1-3-15,3-2-1 0,3 1-6 16,-4-2-7-16,-1 5-17 16,2 2-49-16,-5 0-2 15</inkml:trace>
  <inkml:trace contextRef="#ctx0" brushRef="#br0" timeOffset="768320.5794">10486 13852 400 0,'0'0'6'16,"0"0"2"-16,0 0 0 15,0 0 0-15,0 0 1 16,-13 2 1-16,13 15 1 15,0-1 0-15,0 6-5 0,0 6-2 16,6 4-1-16,-4 0 0 16,3 2-4-16,0 2-7 15,0-2-22-15,15-2-53 0,-18-3-2 16</inkml:trace>
  <inkml:trace contextRef="#ctx0" brushRef="#br0" timeOffset="770226.9342">10598 13854 288 0,'0'0'8'0,"0"0"3"0,0 0 4 15,0 0 1-15,0 0 2 16,0 0 3-16,0-9 1 15,0 9 0-15,10-12-7 16,-3 4-3-16,3 1-2 0,3-1-3 16,-1 3-2-16,0 0-1 15,3 5-1-15,-2 0-2 16,-1 0 1-16,-2 8-2 16,-2-1 1-16,-3 5 0 15,-3 6 0-15,-2 0 0 0,0-1 0 16,-9 5 0-16,0-2 1 15,-3-3-1-15,3 1-1 16,-4-4 1-16,3-1 0 0,3-1-1 16,7-12 1-16,-16 12-1 15,16-12 0-15,0 0 1 16,-7 10 0-16,7-10 0 16,0 0 1-16,12 0 0 0,1-2 1 15,-1-3 0-15,6 2 0 16,-1-1 0-16,6-1-3 15,-7 0 0-15,5 0 0 16,-6 3 0-16,-3-3 0 16,0 2 0-16,-12 3 0 0,16-4 0 15,-16 4 0-15,0 0 0 16,0 0 0-16,9 0 0 16,-9 0 0-16,0 0 0 15,0 0-4-15,3-11-70 16,-3 11-13-16</inkml:trace>
  <inkml:trace contextRef="#ctx0" brushRef="#br0" timeOffset="785038.6189">5387 12414 341 0,'0'0'7'0,"0"0"4"16,0 0 3-16,0 0 2 0,0 0-1 15,0 0 1-15,3-11-1 16,-3 11 1-16,5-12-7 15,-1 1-3-15,7-1-3 16,0 3-4-16,2-4-4 16,10 4-19-16,-6 4-45 0,6-5-13 15</inkml:trace>
  <inkml:trace contextRef="#ctx0" brushRef="#br0" timeOffset="785214.1504">5452 12521 307 0,'0'0'5'16,"0"0"4"-16,0 0 1 16,0 0 3-16,0 0 1 15,7 0 3-15,-7 0-1 0,18-8 0 16,-4-2-7-16,7-1-11 16,-4-4-28-16,3-2-44 15,7 3-4-15</inkml:trace>
  <inkml:trace contextRef="#ctx0" brushRef="#br0" timeOffset="785617.36">5753 12061 392 0,'0'0'6'0,"0"0"1"16,0 0 2-16,0 0 0 0,0 0 0 15,9-7 1-15,-9 7 0 16,0 0 1-16,9 14-5 16,-7 3-1-16,-2 2-1 15,0 3-1-15,0 0 1 0,0 5 0 16,-6 3-1-16,1-5-1 16,-2 0 0-16,-2-5-1 15,0-1 0-15,2-3 0 16,2-4 0-16,-2 0-1 15,7-12 0-15,-7 7-1 16,7-7 0-16,0 0 1 0,0 0 0 16,17-12-1-16,-4 2 1 15,1-4 0-15,4 2 0 16,4-5 1-16,0 3 0 0,1-1-1 16,-6 5-1-16,-2 1-1 15,-4-1-7-15,3 7-14 16,-14 3-38-16,15-2-24 0,-15 2-2 15</inkml:trace>
  <inkml:trace contextRef="#ctx0" brushRef="#br0" timeOffset="785865.464">5822 12029 406 0,'0'0'7'16,"0"0"2"-16,0 0 2 0,-5-10-1 15,5 10 0-15,0 0 1 16,0 0 0-16,0 10 0 16,10 2-5-16,0 11-4 15,2-2-1-15,4 5 1 16,-2 1 0-16,1 3-1 0,4 0 0 16,-3-6-2-16,1 4-1 15,-4-9-5-15,1 1-12 16,0 8-49-16,-5-19-17 15</inkml:trace>
  <inkml:trace contextRef="#ctx0" brushRef="#br0" timeOffset="786230.9653">6068 11905 397 0,'0'0'6'0,"0"0"2"15,0 0 2-15,0 0 0 16,-12-4 1-16,12 4-1 16,0 0 1-16,-12 7 0 0,12-7-6 15,-13 20-3-15,8-5 0 16,3-1-2-16,2 1 0 0,0 3 1 16,0-3-1-16,7-1 1 15,3-1 0-15,5-4 0 16,3-2 1-16,-1 4-1 15,0-4 1-15,3-2-1 0,0 0 0 16,-8-1-1-16,3 1 1 16,-6-2 0-16,-9-3 0 15,14 13 0-15,-14-13 1 16,0 15-1-16,-8-5-1 16,-2 0-1-16,-2-3-3 0,-2 3-6 15,-5-5-13-15,0-5-60 16,1 0-2-16</inkml:trace>
  <inkml:trace contextRef="#ctx0" brushRef="#br0" timeOffset="786397.5201">6066 11860 401 0,'0'0'5'0,"0"0"2"0,2-9 1 15,-2 9 0-15,6-12 1 16,-6 12-2-16,12-13-2 15,-7 4-9-15,10 4-32 16,2 2-42-16,-2-2-4 0</inkml:trace>
  <inkml:trace contextRef="#ctx0" brushRef="#br0" timeOffset="786715.3347">6258 11739 366 0,'0'0'6'0,"0"0"2"16,0 0 1-16,0 0 2 15,0 12 1-15,0 1 1 16,0 2 0-16,0 6 1 16,0-4-4-16,0 6-3 15,7 0-1-15,0 3-2 16,3-10-1-16,5-3-1 0,0-3 0 16,5-1 0-16,5-9 0 15,-2 0 0-15,-4-9 0 0,3-3 1 16,-1 0-1-16,-8-6 0 15,-3-8 0-15,-4 5 0 16,-6-4 0-16,-2 3-1 16,-12-2 2-16,-2 7-3 15,-2 3 0-15,-4 4 0 0,-2 8 0 16,3 2 0-16,1 4-8 16,6 11-17-16,11 0-59 15,-2 0-4-15</inkml:trace>
  <inkml:trace contextRef="#ctx0" brushRef="#br0" timeOffset="791096.5188">11502 11333 301 0,'0'0'4'15,"0"0"0"-15,0 0 2 16,0 0 1-16,0 0-1 16,0 0 2-16,13 2 0 0,-6 1 0 15,3-1-3-15,6 4-1 16,0-2 0-16,2 4-1 16,2-2-6-16,0-2-25 15,7 4-39-15,-10-4-5 0</inkml:trace>
  <inkml:trace contextRef="#ctx0" brushRef="#br0" timeOffset="791319.4042">11478 11480 305 0,'0'0'2'15,"0"0"4"-15,0 0 3 0,0 0 2 16,0 7 2-16,0-7 1 15,10 10 1-15,-3-6 2 16,8 2-3-16,0-4-3 16,5 3-3-16,5 0-3 15,-1-1-6-15,-1-4-11 16,2 0-42-16,-1 3-20 0,-4 2-5 16</inkml:trace>
  <inkml:trace contextRef="#ctx0" brushRef="#br0" timeOffset="792264.5451">11998 11407 369 0,'0'0'6'0,"0"0"5"0,0 0 1 15,0 0 1-15,0-11 1 16,0 11 0-16,2-8 0 16,-2 8 0-16,14-12-5 15,-3 9-5-15,4-2-2 16,2 5 0-16,0 0-2 0,6 0 0 16,-5 0 0-16,1 5 0 15,-1 0-1-15,-4 5 0 16,-3-2 0-16,-4 1 0 15,-5 3 0-15,-2 1 0 0,-2 1 0 16,-9 2 0-16,2-2 0 16,-3 1 1-16,-4 0 0 15,4-2-1-15,3-1 0 16,-2-1 0-16,6 0 1 0,0-1 0 16,5 1 0-16,0-2 1 15,8-1 0-15,1 1 0 16,4-2 1-16,-1 3-1 0,0 0 0 15,4 0 0-15,-7-1-1 16,4-1 0-16,-8 2 0 16,-5-10-1-16,7 18 1 15,-7-18 1-15,-2 13 0 16,-6-9 0-16,-3 4 1 0,-5-3-1 16,-4 0 0-16,1-3-1 15,-4-2 0-15,-2 0-2 16,0 0-2-16,6 0-5 15,-4 0-10-15,3-9-35 16,8 6-29-16,4-2-2 16</inkml:trace>
  <inkml:trace contextRef="#ctx0" brushRef="#br0" timeOffset="792680.5074">12510 11460 463 0,'0'0'4'16,"0"0"1"-16,0 0 1 15,0 0 1-15,0 0 0 16,0 0-1-16,0 0 1 0,0 0-1 16,-11 0-6-16,-1 2 0 15,-1 8 0-15,1 3 0 16,-1 2 0-16,1-1 0 15,3 3 0-15,0 0 0 16,8 1 0-16,1 0 0 0,0-1 0 16,5-3 0-16,1 4 0 15,4-4 0-15,4 3 0 16,-2-3 0-16,3-2 0 16,-3-2 0-16,0-2 0 0,-1-4 0 15,-11-4 0-15,9 10 0 16,-9-10 0-16,-7 5 0 15,-6 0 0-15,-2-2 0 0,-5 1 0 16,-1 1 0-16,-8-5 0 16,5 4-7-16,-2-4-13 15,7-4-35-15,2-1-31 16,2-7-1-16</inkml:trace>
  <inkml:trace contextRef="#ctx0" brushRef="#br0" timeOffset="792819.6766">12467 11477 408 0,'0'0'5'0,"0"0"2"0,11-8 0 16,-11 8 1-16,14-7-1 15,-2 5-4-15,1-7-17 16,-1 9-57-16,8 0-6 16</inkml:trace>
  <inkml:trace contextRef="#ctx0" brushRef="#br0" timeOffset="793153.154">12908 11464 452 0,'0'0'4'0,"0"0"1"16,-16 0 1-16,5 0 1 16,-1 8 0-16,-2 5 1 15,2-1 0-15,-3 5 0 0,0 3-2 16,2 4-6-16,6 2 0 15,2-2 0-15,5-2 0 16,5-2 0-16,7 0 0 16,6-8 0-16,4-1 0 15,0-7 0-15,10-4 0 0,-7-7 0 16,5-3 0-16,-7-8 0 16,-5-6 0-16,-6-3 0 15,-8 0 0-15,-4-6 0 0,-10 5 0 16,-5 6 0-16,-4 6 0 15,-11 5 0-15,1 11 0 16,-6 0 0-16,-13 18-81 0,23 4-8 16</inkml:trace>
  <inkml:trace contextRef="#ctx0" brushRef="#br0" timeOffset="799077.3803">6465 17447 379 0,'0'0'7'0,"0"0"3"0,0 0 2 15,0 0 0-15,0 0 0 16,0 0 0-16,0 0 1 16,0 5 0-16,0 7-6 15,0-2-3-15,0 2-2 0,-2 9 0 16,2-1 0-16,0 4-1 15,0 0 1-15,0 2-1 16,0-26-2-16,2 30 0 16,2-6-1-16,-4 6 1 15,0-3-1-15,0 1 1 16,2-2 0-16,-2 14 1 0,0-25 3 16,0-7-1-16,0-8 1 15,0 0-2-15,-2-8 1 16,-4-7-1-16,4-8 0 15,2-1-2-15,-3-3 0 0,3 0 1 16,0-6 0-16,0 4 0 16,5-3 0-16,1-1 0 15,1 3 0-15,5 3 1 16,1 1-1-16,2 8 1 0,0 5-1 16,4 6 1-16,-1 7 0 15,1 2-1-15,2 8 1 16,-3 7 0-16,-2 6 0 15,2 4 0-15,-2 0 1 16,-16-27-4-16,14 32 0 16,-2 1 0-16,-5-1-2 0,4 2-3 15,-9-1-5-15,3-1-10 16,-2 0-18-16,-3-4-45 16,2-6-2-16</inkml:trace>
  <inkml:trace contextRef="#ctx0" brushRef="#br0" timeOffset="799280.8388">6431 17679 313 0,'0'0'6'0,"0"0"5"16,0 0 2-16,0 0 2 15,0 0 1-15,11 0 1 16,-2 0 0-16,3 0-1 15,6 0-5-15,2 0-4 16,2 0-10-16,3-2-17 0,0 2-56 16,5 0-2-16</inkml:trace>
  <inkml:trace contextRef="#ctx0" brushRef="#br0" timeOffset="799779.013">6832 17216 432 0,'0'0'4'0,"-6"-9"3"15,6 9 0-15,-5-15 2 0,3 2 0 16,2 0 0-16,0-1 1 16,7 2-1-16,6 2-4 15,4 0-2-15,6 8-1 0,2 2-1 16,2 0-1-16,-4 9 1 15,-1 4-1-15,-5 6 0 16,-5 1 0-16,-10-4-2 16,1-1 1-16,-3 2 0 15,0 2 0-15,-5-2 0 0,-2 1-1 16,0 0 1-16,2 2-1 16,-4-6 2-16,5 3 0 15,-1-2 1-15,3-3-1 0,2 2-1 16,0 0 2-1,5-4-1-15,4-2-3 0,7-1-4 16,4-2-16-16,2 2-58 16,0-7-5-16</inkml:trace>
  <inkml:trace contextRef="#ctx0" brushRef="#br0" timeOffset="800000.4233">7371 17391 431 0,'0'0'5'16,"0"0"2"-16,0 0 0 15,0 0 2-15,0 0 0 16,2 14 1-16,-2-4 0 0,3 2 0 16,0 1-5-16,-3 4-1 15,2 3-3-15,3 0-4 16,-5 4-6-16,5 1-17 15,-5-25-58-15,5 59-3 16</inkml:trace>
  <inkml:trace contextRef="#ctx0" brushRef="#br0" timeOffset="800179.9133">7254 17588 407 0,'0'0'7'0,"0"0"1"16,0 0 1-16,0 0 0 15,0 0 0-15,3-10 0 16,-3 10 1-16,17-3 0 0,-4 1-9 16,1 2-10-16,4 0-26 15,1-3-47-15,7 3-1 16</inkml:trace>
  <inkml:trace contextRef="#ctx0" brushRef="#br0" timeOffset="800865.0936">7779 17424 432 0,'0'0'7'15,"0"0"1"-15,0 0 0 0,0 0 1 16,0 0 2 0,0 0-1-16,0 11 1 0,0-2 0 15,0 4-7-15,0 1-4 16,2 1 0-16,1 6 0 0,-3 1 0 15,5 3 0-15,-3-1 0 16,-2 3 0-16,5-1 0 16,-3 1 0-16,4 0 0 15,-6-6 0-15,5 2-5 16,-5-5 3-16,0-9 0 0,0-9 1 16,0 0 1-16,0 0 0 15,0 0 0-15,0-14 0 16,0-8 0-16,0-4 1 15,0-1 0-15,0-2-1 0,2-4 1 16,3 3-1-16,0-1 0 16,0 3 0-1,3-2 0-15,2 3-1 0,2 8 1 16,1 2-2-16,-1 5 1 16,1 1 0-16,-4 5-1 0,3 6 1 15,-1 3 0-15,-4 6-1 16,-2 5 1-16,2-2 0 15,-7 3 1-15,5 2 0 0,-5-2-1 16,0 1-1-16,0-2 2 16,0 1 0-16,-3-5 1 15,1 2 0-15,2 0 0 16,0-2 0-16,0-3 1 0,0-7 0 16,11 15 0-16,-5-6-1 15,7-6 0-15,0 6 0 16,-1-4-1-16,-1 2 1 15,3 3-1-15,-2 0 1 0,1 2-1 16,-6 0 0-16,0 0 1 16,-4 0-1-16,-3 2 1 15,-5 1-1-15,-2-3-1 16,-9-2 0-16,-1 2-1 16,-3-2 0-16,-2-3-3 0,0 3-3 15,-1-2-10-15,-4-2-40 16,4-6-26-16,2-1-2 15</inkml:trace>
  <inkml:trace contextRef="#ctx0" brushRef="#br0" timeOffset="801313.882">8129 17159 474 0,'0'0'4'0,"0"0"1"15,-5-14 2-15,5 14 0 16,0-15 1-16,3 5-2 0,1-2-6 16,7-1 0-16,1 4 0 15,3 3 0-15,2 3 0 0,4 3 0 16,-2 3 0-16,-1 8 0 15,-3 1 0-15,-1 5 0 16,-5 3 0-16,0 2 0 0,-9-10 0 16,2 3 0-1,-2 0 0-15,0-3 0 0,-4 3 0 16,0 0 0-16,0-5 0 16,-1 3 0-16,0-1 0 15,3-3 0-15,-1 2 0 0,3-11 0 16,0 18 0-16,0-18 0 15,16 9 0 1,-2-4 0-16,-2-2 0 0,6-3 0 16,1 0 0-16,-19 0 0 15,28 0 0-15,-8-3-25 16,-2 1-63-16,1-1-3 16</inkml:trace>
  <inkml:trace contextRef="#ctx0" brushRef="#br0" timeOffset="802609.6422">8783 17358 416 0,'0'0'6'0,"0"0"2"15,0 0 3-15,0 0 1 16,0 0 1-16,0 0 0 0,5-8 0 15,-5 8 1-15,0 0-9 16,0 11-5-16,0 1 0 16,0 0 0-16,0 3 0 15,0 5 0-15,2 0 0 0,1 2 0 16,-3 0 0-16,2 9 0 16,-2-5 0-16,3 6 0 15,-3-4 0-15,2 4-24 0,-2-32-50 16,0 61-14-16</inkml:trace>
  <inkml:trace contextRef="#ctx0" brushRef="#br0" timeOffset="802925.9457">8562 17539 345 0,'0'0'10'15,"0"0"5"-15,0 0 3 16,0 0-1-16,0 0 0 15,-6-10 2-15,6 10 2 0,0 0 0 16,13 0-8-16,0 0-5 16,7-2-1-16,5 2-7 15,2 0 0-15,4 0 0 16,5 0 0-16,1 0 0 16,3 0 0-16,0 0 0 0,-3 0 0 15,5 0 0-15,-5 2 0 16,4 0 0-16,-4-2 0 15,-5 3 0-15,-2-1 0 16,-8-2 0-16,-5 5-3 0,-9-2-14 16,-8-3-27-16,0 0-43 15,0 0-1-15</inkml:trace>
  <inkml:trace contextRef="#ctx0" brushRef="#br0" timeOffset="803529.567">9452 17380 404 0,'0'0'7'0,"0"0"2"15,0 0 3-15,-2-10 1 16,2 10 3-16,-3-20 0 0,3 6 0 16,3 1 0-16,6-2-14 15,3 0-2-15,6 3 0 16,-8 12 0-16,3-3 0 15,-1 3 0-15,2 3 0 16,-1 3 0-16,3 0 0 16,-2 5 0-16,-1 4 0 0,-3-1 0 15,-6 1 0-15,-1 4 0 16,-3 1 0-16,-3 4 0 16,-4-3 0-16,-7 1 0 15,-2 1 0-15,-2-2 0 0,-1 2 0 16,-1 0 0-16,-5-4 0 15,5-1 0-15,-2 0 0 16,2-4 0-16,8-2 0 0,1-4 0 16,11-8 0-16,0 12 0 15,5-9 0-15,13-1 0 16,2-2 0-16,4 0 0 16,6 0 0-16,3 0 0 0,-3-2 0 15,2-1 0-15,-2-2 0 16,2 5 0-16,-4-2 0 15,2 2 0-15,-6-2 0 16,-6 2 0-16,-4 0-27 0,-14 0-60 16,13 4-2-1</inkml:trace>
  <inkml:trace contextRef="#ctx0" brushRef="#br0" timeOffset="804043.042">10030 17338 445 0,'0'0'5'0,"0"0"2"16,0 0 2-16,0 0-2 16,0 0 1-16,0 0 1 15,0 0-1-15,6 7 1 0,-6 1-5 16,0 1-4-16,0 6 0 15,0-1 0-15,0 1 0 16,0 3 0-16,2 0 0 16,-2 2 0-16,0-3 0 15,3 2 0-15,-3 4 0 16,0-3 0-16,2-3 0 0,-2-2 0 16,0-5 0-16,0 0 0 15,0-10 0-15,0 0 0 16,0 0 0-16,7-15 0 0,-3 0 0 15,1-4 0-15,7-27 0 16,-3-5 0-16,4-2 0 16,2 4 0-16,2 5 0 15,4 9 0-15,-2 13 0 0,-1 22 0 16,-9 2 0-16,-1 3 0 16,5 5 0-16,-4 5 0 15,-2-1 0-15,4 7 0 16,-1 1 0-16,-1-2 0 15,-1 4 0-15,0 4 0 16,1-3 0-16,-4 4 0 0,1-4-5 16,0 6-20-16,-2-2-61 15,-2-5-2-15</inkml:trace>
  <inkml:trace contextRef="#ctx0" brushRef="#br0" timeOffset="804224.7612">10073 17432 392 0,'0'0'6'0,"0"0"3"0,0 0 1 16,0 0 2-16,0 0 0 15,5 0 0-15,5 0 0 16,0 0 0-16,2 5-7 16,8-2-9-16,0-1-18 0,1 0-60 15,5 1-2-15</inkml:trace>
  <inkml:trace contextRef="#ctx0" brushRef="#br0" timeOffset="804913.4716">10572 17323 462 0,'0'0'4'16,"0"0"0"-16,0 0 1 15,0 0 1-15,0 0 1 16,0 8 0-16,0-8 1 15,4 14 0-15,-2-1-8 16,0 2 0-16,3-1 0 0,-2 5 0 16,0 2 0-16,4-1 0 15,-3 2 0-15,2 0 0 16,-2 2 0-16,1-3 0 0,-1-1 0 16,0-1 0-16,1-1 0 15,-3-6 0-15,1 2 0 16,-3-14 0-16,0 0 0 15,0 0 0-15,0-8 0 0,0-8 0 16,3-4 0-16,-1 1 0 16,3-30 0-16,2-9 0 15,1 3 0-15,7 6 0 16,5 3 0-16,-1 10 0 16,6 19 0-16,-5 15 0 15,3 2 0-15,-4 7 0 0,-10-2 0 16,0 2 0-16,-4 3 0 15,2 0 0-15,-4 3 0 16,-1-1 0-16,-2 3-3 0,0-2 1 16,-2 1 1-16,-3-2 0 15,0 3 0-15,0-1 0 16,-2-2 0-16,-1 0 1 16,1 0 1-16,2 1-1 0,2-4 1 15,1 1 0-15,2 0 0 16,0-10 1-16,2 12 0 15,-2-12 0-15,17 16-2 0,-6-9 0 16,3 1 0 0,-2-1 0-16,4 3 0 0,-2-3 0 15,1 5 0-15,-2-2 0 16,-3 2 0-16,-3 1 0 16,-2-1 0-16,-5 1 0 15,0-1 0-15,-7 1 0 16,-6-3 0-16,-2-1 0 0,-4-1 0 15,-1-1 0-15,-5-2 0 16,2 2-3-16,-2-4-9 0,6 0-25 16,1-3-47-16,-1 0-3 15</inkml:trace>
  <inkml:trace contextRef="#ctx0" brushRef="#br0" timeOffset="805580.8158">11410 17273 389 0,'0'0'8'16,"0"0"4"-16,4-10 1 15,-4 10 3-15,0-7-2 0,0 7 1 16,-4-7 1-16,-5 7 0 15,-9 2-7-15,8 5-6 16,-2 1-3-16,-3 2 0 0,0 4 0 16,0 2 0-16,3 4 0 15,-3-1 0-15,2 3 0 16,6 2 0-16,-1 0 0 16,8 1 0-16,0-1 0 15,8-2 0-15,7 4 0 0,5-9 0 16,3 0 0-16,3 0 0 15,6-5 0-15,2-1 0 16,0-2 0-16,1-2 0 16,-1-4 0-16,1-3 0 0,-3 0 0 15,-2 0 0-15,-7-3 0 16,0 2 0-16,-9-7-21 16,-3 1-65-16,-11 7-4 15</inkml:trace>
  <inkml:trace contextRef="#ctx0" brushRef="#br0" timeOffset="805960.634">11895 17281 424 0,'0'0'6'0,"0"0"2"16,0 0-1-16,0 0 0 15,-5 6 1-15,5-6 1 0,-13 17-1 16,4-5 1-16,1 0-6 16,1 5-1-16,0-1 0 15,-1 0 1-15,3 4-2 16,3 3 1-16,2-3 0 16,0-3-1-16,2 3 1 15,6-6 0-15,2 4 0 0,-1-6 1 16,7-2-3-16,-2-5 0 15,3-5 0-15,1 0 0 0,-3-7 0 16,-3-6 0-16,1-2 0 16,-5-2 0-16,-4 2 0 15,-1-2 0-15,-3 2-9 16,-7 1-7-16,-1 2-19 0,0-2-51 16,-4 4-1-16</inkml:trace>
  <inkml:trace contextRef="#ctx0" brushRef="#br0" timeOffset="806359.8016">12345 17258 436 0,'0'0'5'0,"0"0"2"0,0 0 2 16,0 0-1-16,-7-9 0 15,-3 9 1-15,-5 0 0 16,-2 0-1-16,-5 7-4 15,11-5-3-15,-4 6-3 0,3-1 1 16,-1 3 0-16,4 0-1 16,-2 3 1-16,4 1-1 15,2-1 1-15,5 2 2 0,0 2-1 16,3-5 1-16,6 5-1 16,4 1 1-16,-1 0 0 15,4-4-1-15,-2 1 0 16,4 0 0-16,-1-3 1 0,1 0-1 15,-3 2 1-15,-1-2 0 16,-2-2-1-16,-3 0 0 16,-5-3 1-16,-4-7 0 15,-2 12-1-15,-6-7 0 16,-7-3 0-16,1 3-3 16,-4-2-1-16,-2 2-4 0,3-2-9 15,-6-1-31-15,6 0-37 16,0-2-1-16</inkml:trace>
  <inkml:trace contextRef="#ctx0" brushRef="#br0" timeOffset="807827.852">12905 17127 338 0,'0'0'7'0,"0"0"5"0,12-12 3 15,-12 12 4-15,12-15 0 16,-12 15 2-16,11-12 1 16,-11 12 0-16,0 0-7 15,0 0-3-15,-3 5-3 16,-10 14-9-16,-1 6 0 0,3-10 0 16,2 2 0-16,-3 6 0 15,1 0 0-15,1 3 0 16,1 3 0-16,1 2 0 15,0 1 0-15,6-4 0 0,0 2 0 16,2-3 0-16,4-1 0 16,4-1 0-16,5-3 0 15,1-1 0-15,4-4 0 16,2-2 0-16,-1-5 0 16,6-8 0-16,-3-2 0 0,2-10 0 15,0-5 0-15,10-19 0 16,2-21 0-16,-12-10 0 15,-11 2 0-15,-11-2 0 16,-6 5 0-16,-14 8 0 0,-5 13 0 16,-3 21 0-16,-6 6 0 15,2 9 0-15,2 3 0 16,-2 5 0-16,4 13 0 0,5-3 0 16,0 9 0-16,9 1 0 15,3 2 0-15,9-11 0 16,0-1 0-16,0 2 0 15,5 0 0-15,4 0 0 16,4 0 0-16,4-2 0 0,2-2 0 16,2 1 0-16,1-1 0 15,5-3 0-15,-4 0 0 16,4-1-37-16,6-1-51 16,-8-5-3-16</inkml:trace>
  <inkml:trace contextRef="#ctx0" brushRef="#br0" timeOffset="808363.6792">13437 17437 428 0,'0'0'7'0,"0"0"2"15,0 0 3-15,0 0 1 0,0 0 1 16,-5-5 0-16,5 5 0 16,0 0-14-16,-3-12 0 15,3 12 0-15,0-14 0 16,0 14 0-16,15-14 0 16,-15 14 0-16,18-12 0 0,-9 6 0 15,2 5 0-15,0-2 0 16,4 0 0-16,-2 3 0 15,-1 0 0-15,1 6 0 16,-3-2 0-16,-5 6 0 0,0 6 0 16,-5-4 0-16,0 5 0 15,-3-2 0-15,-4 0 0 16,-3 2 0-16,0 1 0 0,-3 0 0 16,2-4 0-16,-2 1 0 15,3-3 0-15,4 0 0 16,1-2 0-16,5-10 0 15,0 12 0-15,0-12 0 0,18 9 0 16,0-7 0-16,-3-2 0 16,2 0 0-16,0 0 0 15,6 0 0-15,-3 0 0 16,-1 0 0-16,-1-2 0 16,-1 2 0-16,-3-4 0 15,-1 2 0-15,0 2 0 0,-13 0-34 16,0 0-54-16,0 0-2 15</inkml:trace>
  <inkml:trace contextRef="#ctx0" brushRef="#br0" timeOffset="808628.263">14088 17149 472 0,'0'0'3'15,"0"0"2"1,0 0 1-16,0 0 0 0,15-4 2 16,-3 1-1-16,6 3-3 15,4-2-4-15,6 2 0 16,-3 0 0-16,7 0-28 0,14 5-57 15,-23-1-4-15</inkml:trace>
  <inkml:trace contextRef="#ctx0" brushRef="#br0" timeOffset="808801.3851">14031 17333 357 0,'0'0'8'0,"0"0"4"15,0 0 5-15,0 0 0 16,4 5 2-16,-4-5 0 0,20 2 0 15,-4 1 1-15,1-3-6 16,5 0-7-16,3 0-7 16,3 0-4-16,-1 0-13 15,3 0-67-15,2 0-4 16</inkml:trace>
  <inkml:trace contextRef="#ctx0" brushRef="#br0" timeOffset="809394.2966">15236 17045 376 0,'0'0'9'0,"0"-7"3"16,0 7 1-16,0-17 2 0,-6 7 1 15,0 3 0-15,-8-1 1 16,-2 6 1-16,-9 2-7 16,-2 10-3-16,-6 7-8 0,1 10 0 15,2 5 0-15,1 6 0 16,17-19 0-16,1 3 0 16,4 2 0-16,2-3 0 15,5 6 0-15,2-2 0 0,8-5 0 16,3 5 0-16,10-7 0 15,-2 1 0-15,11-4 0 16,1 2 0-16,5-7 0 16,1 2 0-16,1-1 0 0,-2-3 0 15,0-1 0 1,0-5 0-16,-3 1 0 0,-3-3 0 16,-7 0 0-16,0-3 0 15,-7 1 0-15,-6-4 0 16,-2 5 0-16,-10 1 0 15,0 0 0-15,0-14-24 0,-12 11-65 16,2 0-4-16</inkml:trace>
  <inkml:trace contextRef="#ctx0" brushRef="#br0" timeOffset="809994.0806">15545 16723 434 0,'0'0'6'0,"0"0"2"15,-3-12 2-15,3 12 2 16,0-14 0-16,3 7 0 0,3-7 2 16,7 2-11-16,8 0-3 15,1 1 0-15,8 4 0 0,2 0 0 16,-2 4 0-16,3 3 0 16,-8 3 0-16,-4 7 0 15,-1 5 0-15,-10-1 0 16,-3 7 0-16,-10-2 0 15,-7 8 0-15,-1-2 0 0,-8 0 0 16,6 0 0-16,-7-3 0 16,2-3 0-16,1-3 0 15,10-3 0-15,1-4 0 16,4 2 0-16,2-11 0 16,22 12 0-16,3-7 0 15,3-5 0-15,6 2 0 0,6 0 0 16,3-2 0-16,-4 0 0 15,-2 0 0-15,-7-2 0 0,-5 2 0 16,-5 0 0-16,-5 0 0 16,-6 0 0-16,-9 0 0 15,0 0 0-15,0 0 0 16,0 0 0-16,0 0 0 16,0 0 0-16,0 0 0 0,0 0 0 15,0 0 0-15,0 0 0 16,0 5 0-16,13-3-84 15,-13-2-10-15</inkml:trace>
  <inkml:trace contextRef="#ctx0" brushRef="#br3" timeOffset="900909.2563">4204 14886 360 0,'0'0'8'15,"0"0"3"-15,0 0 3 16,0 0-1-16,0 0 3 16,0 0 0-16,0 0 1 0,-5 0 0 15,-5 1-6-15,-2 8-4 16,-3 0-2-16,-5 9 0 0,-3 2-1 16,0 7-1-16,-7 5-1 15,7 3 0-15,-2 2-2 16,2 2 0-16,5-1 0 15,6-6 0-15,7 3 0 16,5-8 0-16,8-3 0 16,12-5 0-16,5 0 0 0,7-10 0 15,9 0 0-15,5-9 0 16,1 0 0 0,3-9 0-16,5-5 0 0,-13-4 0 15,-1-1 0-15,-6-6 0 16,-7-3 0-16,-8 0 0 0,-8-3 0 15,-6-4 0-15,-6 0 0 16,-16-1 0-16,-4 1 0 16,-6 5 0-16,-10 5 0 0,-1 5 0 15,-12 6 0-15,1 11 0 16,-4 3 0-16,3 10 0 16,-1 10 0-16,0 5 0 15,8 8 0-15,2 3 0 0,13 3 0 16,4 4 0-16,14 1 0 15,6 1 0-15,8-5 0 16,12-4 0-16,13-1 0 16,8-7 0-16,1-9 0 15,7-6 0-15,4-8 0 16,1-5 0-16,4-8 0 0,-4-6 0 16,-3-11 0-16,-9-3 0 15,-4-1 0-15,-10-6 0 16,-5-2 0-16,-12-3 0 0,-8-3 0 15,-5-1 0-15,-15 3 0 16,-10 3 0-16,-6 11 0 16,-2 7 0-16,-12 10 0 0,3 10 0 15,-8 7 0-15,7 13 0 16,4 5 0-16,4 8 0 16,10 4 0-16,10 2 0 15,10-1 0-15,10-5 0 0,13 1 0 16,9-7 0-16,11-3 0 15,6-9 0-15,9-8 0 16,1-4 0-16,1-3 0 16,-3-12 0-16,-2-3 0 0,-9-5 0 15,-6-5 0-15,-6-2 0 16,-15-3 0-16,-9-3 0 16,-7-5 0-16,-13 3 0 15,-10 3 0-15,0 7 0 16,-12 10 0-16,-3 7 0 0,1 8 0 15,-2 15 0-15,6 11 0 16,9 8 0-16,2-2 0 16,23 8-71-16,6-1-22 0</inkml:trace>
  <inkml:trace contextRef="#ctx0" brushRef="#br3" timeOffset="902622.6064">13205 13750 379 0,'0'0'7'0,"0"0"3"0,0-14 2 16,0 14 2-16,0-15 2 16,0 15 0-16,-5-17 3 0,5 7 0 15,0 10-6-15,-12-18-7 16,3 14-6-16,-4-1 0 16,-4 5 0-16,-4 0 0 15,1 3 0-15,-10 6 0 0,3 9 0 16,-3 1 0-16,0 8 0 15,6 4 0-15,2 3 0 16,4 0 0-16,8 2 0 16,10-2 0-16,0-7 0 0,7 3 0 15,10-10 0-15,9-3 0 16,2-5 0-16,6-4 0 16,1-6 0-16,2-2 0 15,0-5 0-15,1-4 0 16,-3-6 0-16,-5-2 0 0,-3-4 0 15,-8-6 0-15,-1 2 0 16,-6-6 0-16,-7-2 0 16,-3-2 0-16,-2 4 0 15,-7 0 0-15,-10 4 0 0,-3 5 0 16,-5 2 0-16,-5 8 0 16,-3 7 0-16,-3 5 0 15,-7 2 0-15,6 10 0 16,2 9 0-16,-2 5 0 0,12 5 0 15,0 1 0-15,11 4 0 16,9-1 0-16,5 0 0 16,6-1 0-16,14-5 0 15,10-5 0-15,0-4 0 16,11-3 0-16,-2-7 0 0,11-6 0 16,-6-4 0-16,3-2 0 15,-7-8 0-15,-2-4 0 16,-6-3 0-16,-7-6 0 0,-2-4 0 15,-14-3 0-15,-4-5 0 16,-5-3 0-16,0 4 0 16,-14 0 0-16,-7 4 0 15,-4 5 0-15,-7 8 0 0,-5 7 0 16,-6 10 0-16,-1 7 0 16,2 11 0-16,2 6 0 15,5 4 0-15,5 7 0 0,13 2 0 16,8 1 0-16,9-5 0 15,9 0 0-15,14-6 0 16,9-7 0-16,3-5 0 16,7-8 0-16,0-7 0 15,0 0 0-15,-5-12 0 0,-2-3 0 16,-8-7 0 0,-4-9 0-16,-5 5 0 0,-11-9 0 15,-7-3 0-15,-5 4 0 16,-15 2 0-16,-3 4 0 15,-9 9 0-15,-5 9 0 0,-8 7 0 16,-2 8 0-16,-3 12 0 16,8 8 0-16,5 6 0 15,7 3 0-15,10 0 0 0,10 3 0 16,12-2 0-16,13-5 0 16,15-4 0-16,5-7 0 15,5-7 0-15,5-4 0 0,1-8 0 16,0-3 0-16,-4-9 0 15,-7-5 0-15,-8-4 0 16,-10-6 0-16,-1 0 0 16,-14-5 0-16,-4 4 0 15,-16 2 0-15,-5 3 0 0,-7 8 0 16,-7 8 0 0,-5 7 0-16,-5 10 0 0,3 4 0 15,3 11 0-15,9 2 0 16,13 8 0-16,3 3-55 15,16-6-38-15</inkml:trace>
  <inkml:trace contextRef="#ctx0" brushRef="#br3" timeOffset="911788.2287">17910 16605 338 0,'0'0'7'15,"0"0"5"-15,9-10 4 0,-9 10 1 16,0 0 1-16,7-12-1 15,-7 12 0-15,0 0 1 16,0 0-7-16,-5 22-3 16,-12 2-2-16,0 8-2 15,-3 9 0-15,-3 2 1 0,1 7-1 16,0 2 0-16,4-1 1 16,8-8-5-16,5 0 0 15,5-4 0-15,0-7 0 16,10 1 0-16,3-10 0 0,1-9 0 15,4-2 0-15,6-9 0 16,0-3 0-16,5-13 0 16,5-6 0-16,-4-15 0 15,3-2 0-15,-4-11 0 0,-1-7 0 16,-5 0 0 0,-7-6 0-16,-5 2 0 0,-9 7 0 15,-2 3 0-15,-7 6 0 16,-8 11 0-16,-4 6 0 15,-2 6 0-15,-1 10 0 0,1 6 0 16,-3 3 0-16,2 11 0 16,-2 7 0-16,2 9 0 15,3-1 0-15,6 9 0 16,1 2 0-16,5 3 0 0,7-3 0 16,5-2 0-16,7-5 0 15,8-3 0-15,5-4 0 16,0-7 0-16,5-5 0 15,0-2 0-15,0-4 0 0,0-5 0 16,-6 0-12-16,1 0-23 16,9-7-53-16,-18 2-2 15</inkml:trace>
  <inkml:trace contextRef="#ctx0" brushRef="#br3" timeOffset="912241.6606">18244 17036 432 0,'0'0'6'0,"0"0"1"15,0-5 3-15,0 5 0 16,0-10 1-16,0 3 0 15,0 7-1-15,13-15 1 16,-1 7-8-16,1 4-3 0,4 1 0 16,-2 1 0-16,5-2 0 15,-3 8 0-15,1 1 0 16,-6 2 0-16,-5 5 0 16,-3 1 0-16,-4 1 0 15,-4 3 0-15,-5 1 0 0,-8 2 0 16,2-2 0-16,-6 1 0 15,2-4 0-15,-1-3 0 16,2 1 0-16,4-1 0 16,0-5 0-16,14-7 0 0,-9 8 0 15,9-8 0-15,7 3 0 16,6-3 0-16,4 0 0 16,1 0 0-16,9-6 0 0,-2 3 0 15,8-4 0-15,-4-6-16 16,-9 4-71-16,10-6-2 15</inkml:trace>
  <inkml:trace contextRef="#ctx0" brushRef="#br3" timeOffset="912439.136">18776 16868 435 0,'0'0'5'0,"0"0"2"15,0 0 1-15,5-11-1 16,-5 11 1-16,16-8 0 16,-4 4 0-16,6 1-1 0,3 3-10 15,-1 0-13-15,3-7-58 16,1 9-12-16</inkml:trace>
  <inkml:trace contextRef="#ctx0" brushRef="#br3" timeOffset="912600.0075">18722 17016 325 0,'0'0'7'0,"0"0"2"16,0 0 6-16,4 5 4 0,-4-5 1 15,23 2-1-15,-3-2 1 16,8 0 1-16,4 0-8 16,3 0-6-16,11 3-18 15,12-3-68-15,-8 0-4 16</inkml:trace>
  <inkml:trace contextRef="#ctx0" brushRef="#br3" timeOffset="922923.4076">17358 17477 270 0,'0'0'9'0,"0"0"1"0,0 0 4 16,0 0 1-16,-8 4 2 0,8-4 1 16,0 0 2-16,-10 8 2 15,10-8-7-15,-5 9-2 16,5-9 0-16,-3 14-1 15,3-14 2-15,6 15-3 16,10-11 0-16,7 1 0 0,14-2-2 16,16-1-2-16,9-2-7 15,20 0 0-15,12 0 0 16,20-2 0-16,16-3 0 16,22 0 0-16,11 3 0 0,25-6 0 15,19 5 0-15,18-1 0 16,15 4 0-16,14 0 0 15,7 0 0-15,12 0 0 0,1 3 0 16,0 3 0-16,-4 4 0 16,-6 3 0-16,-11-3 0 15,-14-1 0-15,-12 1 0 16,-21 0 0-16,-20 0 0 0,-17-2 0 16,-20-4 0-16,-22 2 0 15,-18-1 0-15,-21-2 0 16,-14-3 0-16,-19 1 0 15,-13-1 0-15,-17 0 0 16,-10-1 0-16,-15 1 0 16,0 0 0-16,0 0 0 0,-15-3-47 15,2 3-46-15,1-3-1 16</inkml:trace>
  <inkml:trace contextRef="#ctx0" brushRef="#br3" timeOffset="925322.1066">8607 11350 207 0,'0'0'8'16,"0"0"6"-16,0 0 3 15,0 0 3-15,0 0 1 16,0 0 2-16,0 0 0 0,-10-4 1 15,10 4-5-15,0 0-5 16,0 0-4-16,0 0-3 16,0 0-1-16,0 0 0 15,0 0 0-15,0 0-1 0,7 7 1 16,-7-7 1-16,10 11 0 16,0-2 0-16,-2 1 1 15,4 3-1-15,-2-2-1 0,2 4-1 16,0-1 0-16,-1 0-1 15,1 0 0-15,-2 2-1 16,0-2 0-16,-3 3-1 16,3-5 1-16,-4 4-1 15,1-1 0-15,0 3-2 16,-2-4 0-16,0 1 0 16,2-1 0-16,-1 1 0 0,-2-1 0 15,1 2 0-15,-2-4 0 16,4 4 0-16,-2-4 0 15,1 0 0-15,-2 1 0 0,1 1 0 16,0-2 0-16,0 4 0 16,-1-4 0-16,0 3 0 15,1-3 0-15,-3 1 0 0,3 1 0 16,-2 1 0-16,-1-3 0 16,3 6 0-16,-1-3 0 15,2 0 0-15,-1 0 0 16,2-1 0-16,-2 6 0 15,0-5 0-15,1 6 0 0,1-6 0 16,-7 6 0-16,5-3 0 16,0 1 0-16,-3 0 0 15,0-3 0-15,1-1 0 16,-1 0 0-16,2 0 0 16,-2-1 0-16,0 1 0 0,1-1 0 15,-1 0 0-15,1 1 0 16,-1 2 0-16,1-2 0 0,-1-1 0 15,0 1 0-15,3 0 0 16,-5 3 0-16,6-4 0 16,-6 1 0-16,0 0 0 15,2 0 0-15,1 2 0 0,-1 1 0 16,1-3 0-16,-3 2 0 16,2 0 0-16,0 0 0 15,-2 0 0-15,3 1 0 0,-1 0 0 16,-2-1 0-1,3-5 0-15,-1 6 0 0,-1-3 0 16,-1-1 0-16,5-2 0 16,-5 1 0-16,2 0 0 15,-2-3 0-15,0-1 0 16,0-9 0-16,0 13 0 0,0-13 0 16,0 0 0-16,0 7 0 15,0-7 0-15,0 0 0 16,0 0 0-16,0 0 0 15,0 0 0-15,0 0 0 0,0 0 0 16,0 0 0-16,0 0 0 16,0 0 0-16,0 0 0 15,-2-5 0-15,2 5-14 0,-6-7-40 16,6 7-36-16,-7-17 0 16</inkml:trace>
  <inkml:trace contextRef="#ctx0" brushRef="#br3" timeOffset="926066.975">8731 12418 345 0,'0'0'7'0,"0"0"4"15,-5-9 4-15,5 9 2 16,-5-13 2-16,5 13 1 15,-7-11 1-15,7 11 1 0,-6-9-7 16,6 9-3-16,0 0-5 16,0 0-7-16,0 0 0 15,0 0 0-15,11 12 0 16,-2 1 0-16,8 0 0 0,1 6 0 16,4 3 0-16,6-2 0 15,-3 2 0-15,1-1 0 16,0-2 0-16,-1-2 0 15,-3-5 0-15,-1 3 0 16,-5-3 0-16,0 2 0 16,-4-2 0-16,-3 0 0 0,2-2 0 15,-4 0 0-15,-2 0 0 16,-3-3 0-16,-2-7 0 16,3 10 0-16,-3-10 0 0,0 0 0 15,2 10 0-15,-2-10 0 16,0 0 0-16,0 0 0 15,0 0 0-15,0 0 0 0,0 0 0 16,0 0 0-16,0 0 0 16,0 0 0-16,0 0 0 15,0 0 0-15,0 0 0 16,0 0 0-16,0 0 0 0,0 0 0 16,11-8 0-16,-7-1 0 15,4-6 0-15,-1-2 0 16,8-11 0-16,2-4 0 0,1-5 0 15,7-5 0 1,-2-3 0-16,3 1 0 0,-3 1 0 16,2 7 0-16,-7-2 0 15,-1 13 0-15,-4 3 0 16,-7 10 0-16,0-1 0 16,-6 13 0-16,0 0 0 0,2-7 0 15,-2 7 0-15,0 0 0 16,0 0 0-16,0 0 0 15,0 0 0-15,-2 6 0 0,2-6 0 16,-10 12 0-16,2 0 0 16,-2-5 0-16,2 8 0 15,-4-6 0-15,5 8-26 16,7-5-65-16,-11-3-3 0</inkml:trace>
  <inkml:trace contextRef="#ctx0" brushRef="#br3" timeOffset="926440.4775">8703 12385 324 0,'0'0'6'0,"0"0"4"16,0 0 4-16,0-9 2 0,0 9 2 16,0 0 0-16,0 0 0 15,0-10 0-15,0 10-5 16,0 0-3-16,5 5-2 16,-2 4-2-16,7 4-1 0,-3 3 0 15,5-2 0-15,6 9 0 16,-1-4 0-16,6-1-1 15,-1 2-1-15,1-5-3 16,-4 2 0-16,1-7 0 0,-2-1 0 16,-3-1 0-16,-2-4-3 15,-13-4-8-15,14 8-22 16,-14-8-53-16,12 0-2 0</inkml:trace>
  <inkml:trace contextRef="#ctx0" brushRef="#br3" timeOffset="936356.2641">19268 16849 317 0,'0'0'7'16,"0"0"2"-16,0 0 3 15,0 0 1-15,0 0 2 16,0 0 1-16,0 0 0 15,0 0 3-15,0 0-5 16,16 8-2-16,3 0-1 0,11-4-1 16,8 1 0-16,6 1 0 15,11-3-2-15,5-2-2 16,7-1 0-16,0 0-6 16,0 0 0-16,-8 0 0 15,-1-1 0-15,-8-2 0 16,-11 1 0-16,-8 2 0 0,-5-4 0 15,-11 4 0-15,-5 0 0 0,-10 0 0 16,0 0 0-16,0 0 0 16,0 0 0-16,0 0 0 15,-7 0 0-15,-3 0 0 16,10 0 0-16,-20 0 0 16,12 4 0-16,-1-2-7 0,9-2-16 15,-21 7-30-15,21-7-35 16,-12 11-2-16</inkml:trace>
  <inkml:trace contextRef="#ctx0" brushRef="#br3" timeOffset="936907.8698">20442 16666 325 0,'0'0'7'0,"0"0"5"15,3-12 3-15,-3 12 2 16,4-14 1-16,-4 14 0 15,5-13-1-15,-5 13 1 16,0-10-7-16,0 10-8 16,-14 12 1-16,1 3-2 15,-2 0-1-15,-3 2 0 16,2 4 0-16,3 1 0 0,1 0 1 16,4 0 1-16,8-2-1 15,3-2-1-15,9 1 2 16,8-2 0-16,5-2 0 15,5 1 0-15,2-4 0 0,3 0 0 16,0 0 0-16,-3-1-1 16,0 1-1-16,-7-5-1 0,-2 5 1 15,-11-4-1-15,1-1 1 16,-8 1 0-16,-5 1 0 16,-5 4 0-16,-8-5 2 15,-8 1-3-15,-9-1 0 0,-4-1 0 16,-5 1 0-16,-3-3 0 15,-6-3-4-15,6-2-4 16,2 0-5-16,7-5-13 16,6 5-59-16,8-10-3 15</inkml:trace>
  <inkml:trace contextRef="#ctx0" brushRef="#br3" timeOffset="937124.2902">20454 16583 366 0,'0'0'7'15,"0"0"3"-15,11-8 1 0,1 3 1 16,6 1-1-16,-3-2 1 16,9 1 0-16,3 2-1 15,3 3-8-15,3 0-13 16,-1 0-40-16,0 5-32 0,-4 4-3 15</inkml:trace>
  <inkml:trace contextRef="#ctx0" brushRef="#br3" timeOffset="937558.8134">21171 16629 387 0,'0'0'5'0,"0"0"2"0,0-14 2 16,0 14 1-16,-3-16 1 16,-7 7 0-16,-2-1 1 15,-6 0-1-15,-9 6-4 16,-5-2-2-16,-1 6-3 16,-4 0-1-16,4 6 0 0,1 3-1 15,7 3-2-15,8 0 3 16,7 4-1-16,5-2 0 15,7 3 1-15,9-2-1 16,3-2 1-16,7-5 0 0,1 0 1 16,5-8-1-16,-2 0-1 15,0-3 1-15,2-5 1 16,-2-1-2-16,-9-2 0 16,3 1 0-16,-7 5-1 15,-2 2-1-15,-10 3 2 0,15 11 1 16,-13 9-2-16,-2-1 2 15,3 9 0-15,-3 3 1 16,0 7 0-16,0-3 1 0,0-1-2 16,0-1-2-16,0-1-3 15,0-3-11-15,0-19-55 16,2 16-15-16</inkml:trace>
  <inkml:trace contextRef="#ctx0" brushRef="#br3" timeOffset="937735.5327">21458 16738 425 0,'0'0'5'0,"0"0"3"16,0 0-2-16,9 0 1 16,-9 0-1-16,0 0-1 15,0 0-6-15,12 6-25 16,3-2-55-16,-15-4-3 0</inkml:trace>
  <inkml:trace contextRef="#ctx0" brushRef="#br3" timeOffset="938089.566">21830 16612 452 0,'0'0'4'0,"0"0"0"0,0 0-1 15,0 5 0-15,0-5 3 16,0 23 0-16,-11-7 1 16,1 4-1-16,-7 1-2 15,0 3-1-15,-6 0-1 16,-2 1 3-16,0-1-4 0,1-5 0 16,4-5 0-16,2-1-1 15,3-6 0-15,2 0 1 16,13-7-1-16,0 0 0 15,0 0 2-15,21 6-2 0,-3-6 0 16,7-6 0-16,3 1 0 16,8 1 0-16,1-4 0 15,0 1 0-15,-5 4 0 0,1-1 0 16,-6-1-2-16,-2 5-7 16,-10-3-9-16,-5-9-49 15,-10 12-21-15</inkml:trace>
  <inkml:trace contextRef="#ctx0" brushRef="#br3" timeOffset="938306.9727">21941 16599 390 0,'0'0'8'0,"0"0"2"0,0 0 0 16,0 0 1-16,0 0 1 15,5 13 0-15,-5 4 3 16,0 6 0-16,0 4-7 15,0 0-2-15,0 11 0 16,0-2-1-16,0 4-2 0,3-6-3 16,-1-1 0-16,1-3-9 15,2-1-18-15,9-9-58 16,-12-4-4-16</inkml:trace>
  <inkml:trace contextRef="#ctx0" brushRef="#br3" timeOffset="938667.224">22207 16560 399 0,'0'0'8'0,"0"0"2"16,0 0 1-16,0 0 2 16,0 0 0-16,0 0 1 15,0 0-1-15,10-11 1 0,7 11-6 16,4-1-4-16,5-5 0 15,2 4-4-15,4-1 0 16,4 3 0-16,-7-1 0 16,-2 1 0-16,-5 0 0 0,-1 6 0 15,-9 7 0-15,-8 5 0 16,-4 2 0-16,0 4 0 16,-4 5 0-16,-4 7 0 15,-4-2 0-15,-1-2 0 0,6 6 0 16,-3-9 0-16,5 1 0 15,-2-3 0-15,2-1 0 16,0-9 0-16,5-1-6 16,-5-3-27-16,-15-3-54 15,20-10-3-15</inkml:trace>
  <inkml:trace contextRef="#ctx0" brushRef="#br3" timeOffset="939002.3308">22864 16278 416 0,'0'0'5'0,"0"0"1"0,0 0 1 16,-11 0 1-16,11 0 0 16,-19 8 1-16,8 1 0 15,-1 4 0-15,0 1-5 0,4 5-1 16,6 1 0-16,2 1-1 15,7-4 0-15,11-4 0 16,2-4 1-16,6-6-1 16,2-3 1-16,2-3 0 15,-3-9 0-15,-2-6-1 16,-7-3 0-16,-8-8-2 0,-10 0 0 16,-8 4 0-16,-14 4 0 15,-8 6 0-15,-5 5 0 16,-2 10-4-16,-1 7-22 15,1 13-61-15,7 7-2 0</inkml:trace>
  <inkml:trace contextRef="#ctx0" brushRef="#br4" timeOffset="949084.736">15955 6768 377 0,'0'0'8'0,"0"0"3"16,0-11 3-16,0 11 1 15,0-10 2-15,0 10 1 16,0-14 1-16,0 14 0 0,-3-10-6 16,3 10-13-16,0 0 0 15,-7 22 0-15,5-5 0 16,-1 9 0-16,-2 1 0 15,2 3 0-15,3 3 0 0,0-2 0 16,0 1 0-16,0-10 0 16,5-3 0-16,-2-2 0 15,0-8 0-15,-3-9 0 16,2 12 0-16,-2-12 0 0,0 0 0 16,0-5 0-16,0-4 0 15,0-6 0-15,0-6 0 16,0-6 0-16,5-5 0 15,-3-5 0-15,3-5 0 0,5 2 0 16,3 1 0-16,-3 1 0 16,3 9 0-16,1 4 0 15,-1 5 0-15,-1 5 0 16,2 8 0-16,2 7 0 16,-2 0 0-16,3 7 0 0,4 10 0 15,-6 8 0-15,0 6 0 16,0 3 0-16,-2 1 0 15,-4 1 0-15,-2-1 0 0,-2-3 0 16,0-1 0-16,-3-9 0 16,2-3 0-16,-4-4 0 15,2-5 0-15,-2 0 0 16,0-10 0-16,0 13-6 0,0-13-30 16,0 0-50-16,-8 2-2 15</inkml:trace>
  <inkml:trace contextRef="#ctx0" brushRef="#br4" timeOffset="949317.1168">15895 6950 424 0,'0'0'3'15,"0"0"2"-15,0 0 2 16,10-4 1-16,5-1 1 15,8-2 0-15,4 0 1 16,10-4-1-16,3 2-2 16,5-2-2-16,-1 4-3 0,2 5-6 15,-9-7-15-15,-5 8-63 16,-5 1-3-16</inkml:trace>
  <inkml:trace contextRef="#ctx0" brushRef="#br4" timeOffset="949971.1939">15230 7240 271 0,'0'0'8'0,"0"0"5"15,0 0 2 1,-11-2 4-16,11 2 0 0,0 0 2 16,-9-2 2-16,9 2-3 0,0 0-6 15,0 0-4 1,0 0-2-16,0 0-1 0,20 4-1 15,10-4 0-15,14 0 2 16,12-2 0-16,22-5 2 16,19-5-1-16,17-4 0 0,15 2-2 15,20-6-7-15,1 0 0 16,6 3 0-16,3 2 0 16,-2 5 0-16,-5 2 0 0,-13-2 0 15,-13 7 0-15,-16 3 0 16,-9 0 0-16,-13 3 0 15,-25-3 0-15,-9 3 0 16,-18 2 0-16,-10-3 0 0,-8 2 0 16,-18-4 0-1,0 0 0-15,0 0 0 0,-11 9 0 16,-3-6 0-16,1 4 0 16,-7-5 0-16,4 6-41 15,0-4-48-15,1 2-2 16</inkml:trace>
  <inkml:trace contextRef="#ctx0" brushRef="#br4" timeOffset="951003.8649">15501 7597 378 0,'0'0'7'0,"0"-7"0"0,0 7 3 16,4-18 2-16,-2 6 0 16,-2 0 0-16,0-3 2 15,-2-3-1-15,-8 4-5 16,3 1-2-16,-10 3-2 0,2 6-2 15,-8 4 0-15,-2 0-1 16,0 1-1-16,0 10-1 16,7 2 1-16,1 1 0 0,8 1 0 15,5 0 0-15,10 0 1 16,8 2 0-16,12-2 0 16,3 0 0-16,4-3 0 15,7 3 1-15,-3-4-1 0,-1 3 0 16,-3-1-1-16,-3-1 1 15,-5-3-1-15,-2 3 0 16,-9-4 0-16,-3 5 1 0,-9-4-1 16,-2 4 1-16,-8-6-1 15,-6 4 1 1,-9-2 0-16,0 1-1 0,-9-3 0 16,-6 3 0-16,2-4 0 15,-3-5-1-15,3 5-1 16,1-4-2-16,10-2-4 0,5 0-15 15,3-8-60-15,17 8-2 16</inkml:trace>
  <inkml:trace contextRef="#ctx0" brushRef="#br4" timeOffset="951213.8718">15840 7575 416 0,'0'0'5'15,"0"0"0"-15,0 0 1 16,0 0 1-16,0 7 1 16,0 1 0-16,2 4 0 15,5 3 1-15,-5 0-5 0,0 2-2 16,3 1-4-16,2 4-14 16,-2 4-57-16,0-8-11 15</inkml:trace>
  <inkml:trace contextRef="#ctx0" brushRef="#br4" timeOffset="951584.4379">16052 7623 393 0,'0'0'5'16,"0"0"1"-16,0 0 0 16,0 0 1-16,0 0 1 15,-3 5-1-15,3 4 1 0,0 1 0 16,0 5-4-16,3 0-1 15,-2-1-1-15,2 4 0 16,3-6-1-16,-3 0 0 16,-3-12 2-16,7 13-1 0,-7-13 1 15,0 0-1 1,0 0 1-16,7-10 0 16,-5-2-1-16,3-3 1 0,4-5-2 15,-1 1 0-15,2-2 0 16,1 1-1-16,1 6 0 0,0-4 0 15,1 11 0-15,-1 4 0 16,4 3-1-16,-4 8 1 16,-3 7-1-16,5 0 1 15,0 3-1-15,1-1 0 16,0 2-5-16,0-7-10 0,5 0-38 16,4 5-29-16,2-8-4 15</inkml:trace>
  <inkml:trace contextRef="#ctx0" brushRef="#br4" timeOffset="951948.8517">16690 7578 395 0,'0'0'6'0,"0"0"3"0,-5-15 1 16,5 15 1-16,-11-15 1 16,0 7 0-16,-1 1 1 15,-6 2-1-15,4 5-5 16,-10 0-3-16,6 11-1 15,0 3-2-15,0 3-1 16,6 0 0-16,3 3 0 0,6-2 0 16,3 0 1-16,7-4-1 15,4-7 0-15,6 0 1 0,-4-7-1 16,11 0 1-16,-4-9 0 16,-1-4 0-16,-1-1 0 15,-1-4 0-15,-2 3 0 16,-3 0 0-16,-3 3-1 0,-2 4-1 15,-7 8 1 1,12 0-1-16,-7 8 0 0,3 7 0 16,2 8 1-16,2-4-1 15,5 6-1-15,0-3-6 16,11-7-45-16,3 5-32 0,6-7-1 16</inkml:trace>
  <inkml:trace contextRef="#ctx0" brushRef="#br4" timeOffset="952323.9001">17879 6973 448 0,'0'0'4'0,"0"0"3"15,0 0 0-15,0 0 0 16,0 0 1-16,5 0-1 0,3-3 1 16,4 1-1-16,5-1-5 15,11 1-7-15,-3-3-10 16,10 3-34-16,-3-1-36 0,-5 3-1 16</inkml:trace>
  <inkml:trace contextRef="#ctx0" brushRef="#br4" timeOffset="952463.0501">17959 7047 343 0,'0'0'7'16,"0"0"2"-16,-8 6 5 0,8-6 1 16,0 0 2-16,-4 12 0 15,4-12 1-15,16 9 0 16,11-6-6-16,8-3-4 16,11 5-15-16,3-5-70 0,8-3-5 15</inkml:trace>
  <inkml:trace contextRef="#ctx0" brushRef="#br4" timeOffset="953231.6713">18893 6488 455 0,'0'0'4'16,"0"0"1"-16,0 0 1 15,0 0 0-15,0 0 0 0,0 7 0 16,-2 3 1-16,0 5 0 16,2 5-5-16,-5 1 0 15,5 5-1-15,2 4 0 0,3 2-1 16,5-5 1-16,-1-3-1 16,2-3 0-16,-1-4 0 15,-3-5 0-15,0-5 2 0,-7-7-2 16,0 0 0-16,0 0 0 15,0-10 0-15,-1-4 0 16,-9-6 0-16,7-7 0 16,-2-6 0-16,2-3 0 0,1-4 0 15,2 3 0-15,0 2 0 16,2 0 0-16,3 6 0 16,5 6 0-16,3 6 0 15,4 7 0-15,3 8 0 16,2-1 0-16,-2 3 0 15,5 5 0-15,-5 5 0 0,-3 5 0 16,-4-1-2-16,-6 4-1 16,-7 2 0-16,0 0 0 15,-7-1 1-15,-6 1 0 0,-2-1 1 16,3-4-1-16,-1 1 0 16,4-1 1-16,-2-5 0 0,6-1 0 15,5-9 0-15,0 13 0 16,11-8 1-16,6 2 0 15,5-2 0-15,3 0 1 16,0-1-1-16,-1 2 0 0,2-1 0 16,-6-2 0-16,-6 1 0 15,-14-4 0-15,11 13 1 16,-11-13-1-16,-13 15 1 16,-2-8 0-16,-7 1-1 15,-3 2-3-15,-3-1-13 16,1-9-58-16,0 10-10 15</inkml:trace>
  <inkml:trace contextRef="#ctx0" brushRef="#br4" timeOffset="953621.6278">18528 6993 422 0,'0'0'6'16,"0"0"0"-16,0 0 2 0,0 0 0 15,0-5 2 1,10 2 0-16,12-1 2 0,11-2 1 16,14-1-4-16,17-3-2 15,15 1-7-15,16 1 0 16,20 1 0-16,11-3 0 0,11 5 0 15,0-5 0 1,7 5 0-16,-7 0 0 0,-3 2 0 16,-10-1 0-16,-9-1 0 15,-21 0 0-15,-16 1 0 0,-17 3 0 16,-18-2 0-16,-11 3 0 16,-14-3 0-16,-18 3 0 15,0 0 0-15,0 0 0 16,-13 7-13-16,-2 4-76 0,-10-4-3 15</inkml:trace>
  <inkml:trace contextRef="#ctx0" brushRef="#br4" timeOffset="954115.1622">18806 7317 436 0,'0'0'4'15,"0"0"1"-15,-2-12 1 16,2 12 0-16,-10-12 0 0,2 4 0 15,-2 4 1-15,-7-2 0 16,0 6-4-16,-3 0-2 16,0 6 0-16,-2 4-1 15,1 2 0-15,7 0 0 0,2 1 0 16,9 1 0-16,3 1 0 16,3-1 0-16,16 4 1 15,6-3 0-15,5-2 1 16,5 2-1-16,4-3 0 0,-2-2 0 15,-1 0-1-15,-6 0 0 16,-6-3 0-16,-6 0 0 16,-4-2 0-16,-14-5 1 15,-2 13 0-15,-13-8 0 16,-5-1 0-16,-7 2 0 0,-6-3 0 16,-4 1 0-16,-5-1-3 15,4-1-2-15,1-2-7 16,11-5-44-16,3 5-29 0,5-4-3 15</inkml:trace>
  <inkml:trace contextRef="#ctx0" brushRef="#br4" timeOffset="954300.0392">19050 7367 448 0,'0'0'1'15,"0"0"1"-15,0 0 2 16,0 4 1-16,0-4 1 0,0 20 0 15,0-7-1-15,0 3 1 16,-2 0-1-16,2 2-4 16,0-1-11-16,0-17-56 15,9 17-18-15</inkml:trace>
  <inkml:trace contextRef="#ctx0" brushRef="#br4" timeOffset="954634.4776">19215 7389 435 0,'0'0'3'0,"0"0"1"16,0 0 0-16,0 0 1 15,0 8 0-15,0-8 1 16,0 18-1-16,0-6 0 16,0 0-2-16,4-2-1 0,-4 2-1 15,3 1 0-15,1-6 0 16,-4-7 1-16,9 7 0 15,-9-7 0-15,14-2 0 16,-14 2 0-16,16-20 0 16,-6 6 0-16,6-3-1 0,-2-1 0 15,4 3 0-15,-6-1-1 16,4 4-1-16,-2 5 1 0,-1 2-1 16,-3 5 0-16,-2 8 1 15,4 1-1-15,-2 7 0 16,-2 0-1-16,4 0-5 15,2 3-15-15,-1-1-60 0,4-4-2 16</inkml:trace>
  <inkml:trace contextRef="#ctx0" brushRef="#br4" timeOffset="955132.8489">19721 7221 432 0,'0'0'6'0,"0"0"0"16,0 0 1-16,0 0 0 0,-10 0 2 15,10 0 0-15,-3 19 1 16,3-1 0-16,0 2-5 16,3 7-1-16,2 0-1 15,2 1 0-15,4 3-3 0,1-2 0 16,-2-7 0-16,0 0 0 15,0-5 0-15,-3-5 0 16,-3-2 0-16,-4-10 0 16,0 0 0-16,0 0 0 0,7-8 0 15,-7-4 0-15,0-3 0 16,2-4 0-16,3-1 0 16,-3 0 0-16,6 0 0 15,1 1 0-15,2 3 0 0,1 7 0 16,3 2 0-16,4 4 0 15,-1 3 0-15,3 0 0 16,0 7 0-16,2 5 0 0,-4 1 0 16,-4 5 0-16,-2-1 0 15,-5 2 0-15,-8-1 0 16,0-1 0-16,-11-2 0 16,-3-3 0-16,-9 0 0 15,-2-1 0-15,-1-6-2 0,-8-3-3 16,4 4-5-16,-2-6-19 15,-2 0-55-15,8 0-2 16</inkml:trace>
  <inkml:trace contextRef="#ctx0" brushRef="#br4" timeOffset="955538.8219">20900 6742 408 0,'0'0'4'0,"0"0"2"0,0 0 2 15,0 0 0-15,0 0 2 16,0 0 0-16,0 0 1 0,0 0 0 15,7-2-3-15,6-3-3 16,8 3-4-16,2-3-6 16,9 5-19-16,1 0-57 15,-4 0-2-15</inkml:trace>
  <inkml:trace contextRef="#ctx0" brushRef="#br4" timeOffset="955682.438">20922 6842 343 0,'0'0'5'0,"0"0"2"0,0 0 4 15,0 10 3-15,0-10 1 16,7 7 0-16,5-5 0 16,9-2 1-16,6-2-8 0,10 2-18 15,3-5-64-15,10 0-5 16</inkml:trace>
  <inkml:trace contextRef="#ctx0" brushRef="#br4" timeOffset="956230.4872">22005 6282 413 0,'0'0'5'16,"3"-12"1"-16,3 2 2 15,-6-5 2-15,0 2 0 16,2-6 2-16,-2 1 0 0,0-2 1 15,-5 6-5-15,-6 1-1 16,-3 3-2-16,-4 8-3 16,-7 2-2-16,-5 7 0 15,-2 7 0-15,-3 7 0 16,-2 9 0-16,3 4 0 16,4 3 0-16,5 5 0 0,13 1 0 15,8-1 0 1,13-6 0-16,10 2 0 0,13-8 0 15,9-6 0-15,8-1 0 16,3-10 0-16,3-4 0 0,0-4 0 16,-5-5 0-16,-3 0 0 15,-8-2 0-15,-9-3 0 16,-5 0 0-16,-10-1 0 0,-5 1 0 16,-10 5 0-16,7-7 0 15,-7 7 0-15,0 0 0 16,0 0 0-16,0 0 0 0,-7-8 0 15,7 8 0-15,-10 0 0 16,10 0 0-16,-8 6 0 16,8-6 0-16,-9 8 0 15,9-8 0-15,-10 6 0 16,10-6 0-16,0 0 0 16,-11 11 0-16,11-11 0 0,0 0 0 15,0 0-27-15,-9 0-59 16,9 0-3-16</inkml:trace>
  <inkml:trace contextRef="#ctx0" brushRef="#br4" timeOffset="956763.445">21516 6822 379 0,'0'0'8'0,"0"0"3"16,0 0 1-16,0 0 1 15,0 0 0-15,0-10 1 16,9 5 1-16,16 2 1 0,13-1-7 16,12-1-2-16,14-2-1 15,21-3 0-15,12 0-4 16,12 2-2-16,5-2 0 15,11 5 0-15,4-2 0 0,0-1 0 16,-5 3 0-16,-4 3 0 16,-3 0 0-16,-3-4 0 15,-12 4 0-15,-10-3 0 16,-12 3 0-16,-13-5 0 16,-12 4 0-16,-10-2 0 0,-16 5 0 15,-9-3 0-15,-5 3 0 16,-15 0 0-16,0 0 0 15,-8 8-2-15,-24-1-88 16,13 1-1-16</inkml:trace>
  <inkml:trace contextRef="#ctx0" brushRef="#br4" timeOffset="957263.0102">21772 7124 432 0,'0'0'3'0,"0"0"1"15,-2-12 2-15,2 12-1 16,-13-13 2-16,1 6-1 16,-4 0 2-16,2 1-1 0,-9 6-2 15,3 0-2-15,-1 7-1 16,0 4 0-16,3 2-1 16,6 1-1-16,5 4 1 0,7-1-1 15,2 2 0-15,13 2 1 16,5-1 1-16,8-3-1 15,6-3 1-15,3 3-1 16,6 1 0-16,-6-6 1 0,-2 2-2 16,-8-5 1-16,-2-1-1 15,-8 2 0-15,-6-6 0 16,-11-4 1-16,-5 15 0 16,-13-10-1-16,-4 0 1 15,-8-2 0-15,-5-2-1 0,-2 5-1 16,-2-6-3-1,3 0-4-15,1 0-15 0,8-13-53 16,8 9-10-16</inkml:trace>
  <inkml:trace contextRef="#ctx0" brushRef="#br4" timeOffset="957438.6538">21966 7216 438 0,'0'0'1'16,"0"0"2"-16,0 0 1 15,9 8 1-15,-9-8 0 16,11 19 1-16,-6-6 0 0,0 4 1 16,4 1-4-16,-3 2-4 15,4 1-19-15,12-1-60 16,-18-5-2-16</inkml:trace>
  <inkml:trace contextRef="#ctx0" brushRef="#br4" timeOffset="957796.813">22172 7263 414 0,'0'0'1'0,"0"0"1"0,0 0 2 16,0 0 1-16,5 10 1 16,0-1 0-16,2 2 0 15,1 1 0-15,2 0-1 16,0 2-1-16,-2-3-2 0,1-1 0 15,-9-10 0-15,12 10 1 16,-12-10 0-16,14 0 0 16,-14 0 0-16,16-12 0 0,-5 0 0 15,1-3-1-15,0-1-1 16,3 0 1-16,0 0-1 16,0 4-1-16,-4 5 1 15,-1-1-1-15,-1 8 1 16,1 0 1-16,-10 0-1 15,18 17-1-15,-9-4 1 0,1 4 0 16,0-1-1-16,0-2-1 16,3 1-5-16,1-1-17 15,7-1-59-15,-9-3-3 0</inkml:trace>
  <inkml:trace contextRef="#ctx0" brushRef="#br4" timeOffset="962918.9235">18155 6079 221 0,'0'0'8'0,"0"0"4"15,0-9 3-15,0 9 3 16,0-13 1-16,0 3-1 16,0 10 0-16,0 0 0 0,-8 6-4 15,2 20-2-15,3 13-2 16,-2 17-2-16,-2 12 0 16,-2 19 1-16,5 7 2 15,1 5-1-15,3 8-1 16,0-3-3-16,3 5 0 0,1-5 0 15,-1-3-2-15,3-2 0 16,-4 1 0-16,-2-8-1 16,0 2 0-16,-2-2-1 15,-7-9 0-15,5-4 0 0,-4-1 0 16,1-12 0-16,1-9 0 16,2-2 1-16,-4-14-1 15,4-3 0-15,1-10 0 0,-2-6-1 16,3-8-1-16,0-1 0 15,2-13-2-15,-9 6-4 16,9-6-4-16,-7-4-8 16,5-8-24-16,2-5-41 15,-5-10-2-15</inkml:trace>
  <inkml:trace contextRef="#ctx0" brushRef="#br4" timeOffset="963928.8814">18011 6186 262 0,'0'0'1'0,"0"0"0"16,0 0 0-16,0 0 3 15,7 0 1-15,5 0 4 0,8 0 0 16,3 0 3-16,14 0 0 16,11-5 3-16,9-1-2 15,10-1-1-15,10-4 0 16,6 2-3-16,13-3 0 15,9-3-2-15,1 3-2 0,1-3-1 16,15-5 0-16,0-1 0 16,7 0 0-16,13-2-1 15,1-4 0-15,12 0 0 16,9 0 1-16,7-3-1 0,3 6-1 16,8-5 0-16,-3 8 0 15,-2-2 1-15,2 8-1 16,-8 1 1-16,0 1 0 0,-4 4-1 15,-3-2 1-15,-5 4 0 16,-1-1-1-16,3 1-1 16,-10-1 0-16,6-1 0 15,-5-1-1-15,-3-2 1 0,-5 4-1 16,-3-1 0-16,-6-2 1 16,-9 2-1-16,-6-1 1 15,-11 2 0-15,-9 1 0 16,-10-4 0-16,-12 4 0 15,-8 2 0-15,-11-2 1 16,-8 2-1-16,-14 0 1 0,-5 0 0 16,-12 0 0-16,-3 3 0 15,-9-1 0-15,-8 3 1 16,0 0-1-16,0 0-1 0,0 0 0 16,0 0-1-16,0 0 0 15,0 0-1-15,0 0-1 16,0 0 1-16,2 5 0 0,-2 5 0 15,0 7 0-15,-2 1 0 16,2 9 2-16,-2 8-1 16,-1 9 1-16,-1 9 0 15,4 8-1-15,-6 8 1 0,3 9-1 16,1 3 0-16,-1 8 1 16,3 3-1-16,0 4 0 15,3-2-1-15,-1 1 1 16,1 4 0-16,3-2 1 15,-5-1-1-15,2-4 1 16,-3-2 2-16,-3-4 0 0,2-5 0 16,-5-1 1-16,-2-9-1 15,1-3 0-15,2-4 0 0,-3-7 0 16,1-5-3-16,5-8 0 16,-4-3 0-16,6-7 0 15,-4-9 0-15,2-7 0 16,2-2 0-16,0-16 0 0,0 13 0 15,0-13 0-15,0 0 0 16,0 0-2-16,0 0-4 16,0 0-6-16,-11-8-9 15,9-12-62-15,-3 8-4 0</inkml:trace>
  <inkml:trace contextRef="#ctx0" brushRef="#br4" timeOffset="964893.6086">18088 8162 312 0,'0'0'2'0,"0"0"0"16,0 0 1-16,8-2 4 15,1 2 1-15,3 0 2 16,9-3 2-16,6 2 2 0,13-2 0 16,10-2-1-16,9-1-1 15,15 2-2-15,11-4-1 16,12-2-2-16,13 0-1 15,9-2-1-15,8-1-1 16,12 3-1-16,7-4 1 0,8-1-1 16,8 1 0-16,5 3-1 15,4 1 1-15,9-2 0 16,1 2-1-16,8-2 0 0,-1-1 1 16,9 6-1-16,2-3-1 15,0 3 1-15,4-4-1 16,4 1 0-16,-3 2-1 0,0 1 0 15,-1 2-1-15,-6-2 0 16,-5 2 1-16,2-3-1 16,-8 1 0-16,-7 0 2 15,-11 2-1-15,-1 1 1 0,-16 1 0 16,-6 0-1-16,-15 1 1 16,-13-1 0-16,-17 3-1 15,-12 0 0-15,-16 0 1 16,-17 0-1-16,-16 0 0 15,-6 0 1-15,-13 0-1 16,-11 0 1-16,-9 0-1 0,0 0 0 16,0 0 1-16,0 0-1 15,0 0 0-15,0 0 0 16,0 0 1-16,0 0-1 0,-5 8 0 16,5-8 0-16,-11 3 0 15,0-3-1-15,1 1-2 16,-2-1-4-16,2 3-5 0,-2-3-9 15,2-4-45-15,0 4-18 16</inkml:trace>
  <inkml:trace contextRef="#ctx0" brushRef="#br4" timeOffset="965114.5317">23882 7727 327 0,'0'0'1'0,"0"0"-2"0,0 0-4 15,0 0-17-15,0 0-45 16,8 2-4-16</inkml:trace>
  <inkml:trace contextRef="#ctx0" brushRef="#br4" timeOffset="969775.8814">22752 7163 251 0,'0'0'7'0,"0"0"7"0,0 0 6 16,0 0 1-16,9-7 4 15,-9 7 2-15,0 0 1 16,0 0 1-16,11-2-5 16,-11 2-6-16,0 0-4 0,0 0-3 15,0 0-2-15,0 0-3 16,0 0-1-16,-13 5-3 15,1-1-2-15,-1 4 0 16,-2 2 0-16,0 2 0 0,-2 4 0 16,2-1 0-1,2 1 0-15,6 2 0 0,7-1 0 16,0 1 0-16,5-4 0 16,7-1 0-16,8-1 0 15,8-2 0-15,2-5 0 0,4 0 0 16,1-5 0-16,0 0 0 15,-3 0 0-15,-2 0 0 16,-10-2 0-16,-6-3 0 16,-3 5 0-16,-11 0 0 0,10-3 0 15,-10 3 0-15,0 0 0 16,0 0 0-16,0 0 0 16,0 0 0-16,0 0 0 0,-8 0 0 15,8 0 0-15,0 0 0 16,-7 0 0-16,7 0 0 15,-10 5 0 1,10-5 0-16,-17 24-36 0,17-24-55 16,-11 11-5-16</inkml:trace>
  <inkml:trace contextRef="#ctx0" brushRef="#br4" timeOffset="979002.1005">7028 12644 129 0,'0'0'5'0,"0"0"2"15,0 0 3-15,0 0 3 0,0 0 3 16,0 0 4-16,0 0 1 15,0 0 2-15,0 0-2 16,0 0-3-16,0 0-3 16,0 0-2-16,0 0-3 0,0 0-2 15,0 0-4-15,0 0-1 16,0 0-2-16,0 0 0 16,0 0-1-16,0 0 1 15,0 0 0-15,0 0-1 0,0 0 1 16,0 0-1-16,0 0 1 15,0 0-1-15,0 0 0 16,0 0 0-16,0 0 1 16,0 0 0-16,0 0 0 0,0 0 1 15,0 0 0-15,0 5-1 16,0-5 1-16,0 0 0 16,0 0-1-16,0 0 1 15,0 0-1-15,0 0 0 16,0 0-2-16,0 0-11 0,-5 9-55 15,5-9-6-15</inkml:trace>
  <inkml:trace contextRef="#ctx0" brushRef="#br4" timeOffset="980394.655">6926 12733 210 0,'0'0'5'16,"0"0"5"-16,0 0 4 15,-10-5 1-15,10 5 0 0,0 0 2 16,0 0-1-16,0 0-1 15,0 0-3-15,0 0-3 16,0 0-4-16,0 0 0 16,0 0 0-16,8 7 1 15,-8-7 0-15,13 11 3 16,-3-4-2-16,4-2 2 0,1 2-2 16,0-2 0-16,1 2-1 15,0-2-2-15,1 0 1 16,1-3-2-16,2 6 0 0,-6-5 0 15,2 1-1-15,-4 1 0 16,0-2 0-16,3 0-1 16,0 0 2-16,-5 0-3 0,2 1 2 15,1-2-1-15,-1-2 0 16,1 3 0-16,0-1 0 16,-1-2 1-16,3 2 0 15,-3-2 0-15,3 0-1 16,0 0 1-16,-3 0-1 0,6-2 1 15,-3 2-1-15,2-5 0 16,1 5 0-16,-4-2-1 16,2-2 1-16,-2 2-1 15,1 2 1-15,0-1-1 16,-3-2 1-16,3 3-1 0,3-6 1 16,-6 6-1-16,3-2 1 15,0-1-1-15,-1 0 1 16,4 2 0-16,0-2-1 0,-3 1 1 15,0-1 0-15,-1 0-1 16,2 1 1-16,-2-3 0 16,-3 3 0-16,3-1 0 0,-4 1-1 15,1-1 1-15,1-1 0 16,-3 1 0-16,2 0 0 16,-4-1 0-16,5 1 0 15,-4-2 0-15,2 3 0 16,-10 2 0-16,16-5-1 0,-16 5 1 15,16-5-1-15,-16 5 1 16,14-8-1-16,-14 8 1 16,16-4-1-16,-16 4 1 15,18-5 0-15,-11 1-1 0,-7 4 1 16,17-6 0-16,-17 6 0 16,15-8-1-16,-15 8 1 15,12-7 0-15,-12 7 0 16,16-11 0-16,-16 11 0 0,14-7 1 15,-14 7-1-15,13-10 0 16,-3 3 0-16,-10 7 0 0,13-10 0 16,-13 10 1-16,17-14-1 15,-17 14 0-15,12-14 1 16,-12 14-1-16,12-12 2 16,-12 12-3-16,10-12 0 15,-10 12 0-15,9-12 0 16,-9 12 0-16,14-13 0 0,-14 13 0 15,7-10 0-15,-7 10 0 16,7-10 0-16,-7 10 0 16,0 0 0-16,0 0 0 15,8-7 0-15,-8 7 0 16,0 0 0-16,0 0 0 0,0 0 0 16,0 0 0-16,0 0 0 15,0 0 0-15,0 0 0 16,0 0 0-16,0 0 0 0,0 0 0 15,0 0-28-15,0 0-59 16,-3 7-2-16</inkml:trace>
  <inkml:trace contextRef="#ctx0" brushRef="#br4" timeOffset="982804.1992">21175 8797 311 0,'0'0'8'0,"0"0"4"16,8-15 4-16,-8 15 2 0,8-15 5 16,-3 4 0-16,-3-1 2 15,3 3 1-15,-3 1-7 16,-2 8-4-16,0-12-4 15,0 12-7-15,-18-8-4 16,2 8 0-16,-2 0 0 0,1 5 0 16,-6 7 0-16,1-1 0 15,4 7 0-15,1 1 0 16,4-2 0-16,6 5 0 16,2-5 0-16,5 0 0 0,5 4 0 15,5-9 0-15,5 3 0 16,5 0 0-16,5-5 0 15,2-3 0-15,1-4 0 16,2 1 0-16,-9-1 0 0,4-3 0 16,-4 0 0-16,-9 0 0 15,1 0 0-15,-13 0 0 16,7-3 0-16,-7 3 0 16,0 0 0-16,0 0 0 15,0 0 0-15,0 0 0 0,0 0 0 16,0 0 0-16,0 0 0 15,0 0 0-15,0 0 0 0,0 0 0 16,0 0 0-16,0 0 0 16,0 0 0-16,0 0 0 15,0 0 0-15,0 0 0 16,0 0 0-16,0 0 0 0,0 0 0 16,0 0 0-16,0 0 0 15,0 0 0-15,0 0 0 16,0 0 0-16,0 0 0 15,0 0 0-15,0 0 0 16,0 0 0-16,0 0 0 0,0 0 0 16,0 0 0-16,-7 0 0 15,7 0-86-15,0 0-6 16</inkml:trace>
  <inkml:trace contextRef="#ctx0" brushRef="#br4" timeOffset="983165.2227">21605 8786 442 0,'0'0'5'15,"0"0"2"-15,0 0 0 0,0 0 1 16,0 0 0-16,10 0 0 15,0 0 0-15,0 0 0 16,3-1-6-16,6 1-8 0,-3-3-14 16,1 3-61-16,5 0-5 15</inkml:trace>
  <inkml:trace contextRef="#ctx0" brushRef="#br4" timeOffset="983344.7797">21621 8910 374 0,'0'0'9'0,"0"0"2"16,0 0 3-16,0 0 3 16,4 10 1-16,-4-10 2 0,19 5-1 15,0-5 2-15,1 0-13 16,5 0-8-16,5 0 0 16,2-2 0-16,0-6 0 0,5-18-69 15,-7 20-18 1</inkml:trace>
  <inkml:trace contextRef="#ctx0" brushRef="#br4" timeOffset="983609.1064">22033 8682 485 0,'0'0'4'0,"0"0"0"15,0 0 1-15,8 0 1 16,-8 0 1-16,10 8-7 16,-6 4 0-16,4 3 0 15,-5 0 0-15,2 7 0 0,0 1 0 16,-1 4 0-16,-1-3 0 16,2 1 0-16,-3-4 0 15,3 3-5-15,1 6-68 16,-2-14-16-16</inkml:trace>
  <inkml:trace contextRef="#ctx0" brushRef="#br4" timeOffset="984058.6839">22414 8702 428 0,'0'0'6'0,"0"0"2"0,2-12 3 15,-2 12 2-15,0-15 0 16,-5 5 0-16,5 10 0 0,-18-13-7 15,2 10-6-15,0 3 0 16,-4 1 0-16,1 7 0 16,1 7 0-16,2 0 0 15,4 4 0-15,5 1 0 16,5 2 0-16,2-1 0 16,9 1 0-16,2-3 0 0,6-2 0 15,-3 0 0-15,5 4 0 16,2-9 0-16,-1 3 0 15,-2 0 0-15,0-5 0 0,-6-3 0 16,0 3 0-16,-12-10 0 16,13 12 0-16,-13-12 0 15,-8 10 0-15,-2-7 0 0,-7 1 0 16,2-1 0-16,-2-3 0 16,0 0 0-16,1-3 0 15,1-4 0-15,5-6 0 16,2-1 0-16,7-6 0 0,1 0 0 15,0 1 0-15,5-4 0 16,4 1 0 0,8 2 0-16,-2-1 0 0,8 6 0 15,-3-1-3-15,4 1-84 16,1 5-1-16</inkml:trace>
  <inkml:trace contextRef="#ctx0" brushRef="#br4" timeOffset="984412.9114">22662 8695 441 0,'0'0'4'0,"0"0"3"15,0 0 1-15,-10 7 1 16,10-7 1-16,-15 15 0 0,7-3 1 16,-2 3 0-16,3 6-11 15,0-4 0-15,7 5 0 16,0-2 0-16,3-1 0 0,14-2 0 15,-3-3 0 1,9-2 0-16,0-8 0 0,4-1 0 16,-5-3 0-16,5-7 0 15,1-5 0-15,-6-5 0 16,-3-9 0-16,-6 4 0 16,-5-5 0-16,-4 1 0 15,-4 2 0-15,-4 2 0 0,-8 2 0 16,-6 5 0-16,-1 8 0 15,1 7 0-15,-5 0 0 16,4 7 0-16,1 0-32 0,-9 6-55 16,19 2-2-16</inkml:trace>
  <inkml:trace contextRef="#ctx0" brushRef="#br4" timeOffset="984848.6417">23130 8782 447 0,'0'0'7'0,"0"0"3"0,0 0 1 15,0 0 3-15,0 0 0 16,0 0-6-16,0 0-8 0,0 0 0 16,11 0 0-16,-1 0 0 15,4 0 0-15,5-5 0 16,3 5 0-16,6-3 0 16,-1 1 0-16,3 0 0 15,-2-1 0-15,-1 1 0 0,-5-1 0 16,2 0 0-16,-8 0 0 15,-2 3 0-15,-1-2 0 16,-13 2 0-16,13-1 0 0,-13 1 0 16,0 0 0-1,0 0 0-15,0 0 0 0,0 0 0 16,0 0 0-16,0 0 0 16,-6 0 0-16,6 0 0 15,-15 6-3-15,15-6-89 0,-12 13-2 16</inkml:trace>
  <inkml:trace contextRef="#ctx0" brushRef="#br4" timeOffset="986860.5226">23719 8635 350 0,'0'0'6'15,"0"0"3"-15,0 0 2 16,9-7 3-16,-9 7-1 0,10-8 2 15,-10 8 1-15,11-7 1 16,-11 7-4-16,0 0-3 16,9-7-1-16,-9 7-2 15,0 0 0-15,0 0-2 16,0 0 0-16,0 0-1 0,0 0-4 16,0 0 0-16,0 0 0 15,0 0 0-15,0 0 0 16,0 0 0-16,0 0 0 0,0 0 0 15,0 0 0-15,0 0 0 16,0 0 0-16,0 0 0 16,0 0 0-16,0 0 0 15,0 0 0-15,-5 2 0 0,5-2 0 16,-7 15 0-16,2-6 0 16,0 2 0-16,0 1 0 15,0-2 0-15,2-2 0 16,3-8 0-16,-2 12 0 0,2-12 0 15,0 0 0-15,0 0 0 16,7 10 0-16,-7-10 0 16,18 0 0-16,-6 0 0 15,4 0 0-15,3 0 0 16,1-2 0-16,3 2 0 0,1 0 0 16,-2 2 0-16,-4 0 0 15,1 6 0-15,-4-3 0 16,0 2 0-16,-7 0 0 15,-1 4 0-15,-2-2 0 0,-2 1 0 16,-3 1 0-16,-3-2 0 16,-6-1 0-16,-4 2 0 15,-4-1 0-15,-3 1 0 0,0-5 0 16,-4 3 0 0,-4-6 0-16,1 0 0 0,4-2 0 15,3 0-4-15,-2 0-26 16,-5-2-55-16,14-3-4 15</inkml:trace>
  <inkml:trace contextRef="#ctx0" brushRef="#br4" timeOffset="987074.9495">23798 8598 368 0,'0'0'7'0,"0"0"4"16,8-7 1-16,-8 7 2 15,14-13 0-15,-1 4 2 16,2 1 0-16,7-2 0 0,1-1-6 16,-1 2-3-16,5 2-2 15,-5-1-5-15,4 6-7 16,-7-1-15-16,-4 3-59 16,0 5-3-16</inkml:trace>
  <inkml:trace contextRef="#ctx0" brushRef="#br4" timeOffset="987560.662">24328 8628 408 0,'0'0'6'0,"0"-10"2"15,0 10 1-15,0-15 2 16,-3 3 0-16,1-3 1 0,-6 0 0 16,3 0 1-16,-5 3-5 15,-2-1-3-15,-6 6-2 16,1 1-1-16,-3 6-1 16,0 0-1-16,0 6-1 15,2 1-1-15,4 6 1 16,6 1-1-16,4-1 1 0,-1 2 0 15,5-2 1-15,5 1 0 16,2-4 0-16,2-3 1 0,4-2-1 16,2-2 1-16,-3-3 0 15,3 0 0-15,0-5 0 16,-2 0 0-16,-3-2 1 16,0-1 0-16,-10 8-2 0,12-10 0 15,-12 10 0-15,0 0 0 16,0 0 0-16,11 5 0 15,-11 8 0-15,0 4-2 16,2 0 1-16,-2 6 0 16,2 2 1-16,1 2-3 0,2-3-6 15,-5 2-11-15,0-7-62 16,2 3-4-16</inkml:trace>
  <inkml:trace contextRef="#ctx0" brushRef="#br4" timeOffset="987742.1649">24502 8649 458 0,'0'0'4'0,"0"0"1"16,0 0 0-16,0 0-1 15,0 0 0-15,7 0-5 0,-7 0-8 16,3-4-67-16,-3 4-7 15</inkml:trace>
  <inkml:trace contextRef="#ctx0" brushRef="#br4" timeOffset="988126.421">24747 8526 469 0,'0'0'2'16,"0"0"0"-16,0 0-1 16,0 0 2-16,0 0-1 15,3 13 1-15,-3-4 1 0,-3 4 0 16,-4 2-2-16,0 2 0 16,-3 3 0-16,0-2 0 15,-3 0 0-15,0-2-1 16,-1 1-1-16,2-4 1 0,5-3-1 15,7-10 0-15,-13 15 0 16,13-15 0-16,0 0 0 16,0 0 0-16,0 0 0 15,7 0 0-15,6-3 0 16,4 1 1-16,5-6-1 0,3 1 0 16,3 0 0-16,-1 2 0 15,1-1-1-15,-3 5-3 16,-6-5-7-16,-1 6-18 15,7 0-54-15,-25 0-2 0</inkml:trace>
  <inkml:trace contextRef="#ctx0" brushRef="#br4" timeOffset="988357.6889">24827 8572 443 0,'0'0'6'0,"0"0"0"15,0 0 1-15,0 0 0 16,0 0 2-16,0 0 0 16,-3 14 1-16,3 1-1 15,5 2-4-15,-1 5-5 16,3 3 0-16,-5 0 0 16,1 2 0-16,2-5-3 0,2 4-18 15,-7-5-62-15,2-3-5 16</inkml:trace>
  <inkml:trace contextRef="#ctx0" brushRef="#br4" timeOffset="988740.6926">24964 8440 424 0,'0'0'6'0,"0"0"2"15,0 0 3-15,0 0 0 16,0 0 1-16,0 0 1 0,0 0 0 16,0 0 0-16,0 0-13 15,0 0 0-15,10 0 0 16,4 0 0-16,4 0 0 16,4-5 0-16,6 2 0 15,2-2 0-15,0 0 0 0,-5 3 0 16,-4-3 0-16,-4 2 0 15,-4 1 0-15,0 2 0 16,-13 0 0-16,3 14 0 16,-3-2 0-16,-5 9 0 0,-6 2 0 15,2 4 0-15,1 0 0 16,-2 5 0-16,3-2 0 16,-2-1 0-16,8-2 0 0,-1-1 0 15,2-7 0-15,3 8-17 16,3-12-69-16,1 0-3 15</inkml:trace>
  <inkml:trace contextRef="#ctx0" brushRef="#br4" timeOffset="989862.2055">21166 9619 398 0,'0'0'5'0,"0"0"3"16,0 0 2-16,-8-9 1 15,8 9 1-15,-12-11 1 16,-1 5 1-16,-2 5 0 16,0 1-4-16,-5 0-3 0,-1 7-2 15,1 5-1-15,-6 8-4 16,9 0 0-16,0 2 0 15,1 2 0-15,7 2 0 16,6-4 0-16,3-2 0 0,8-3 0 16,9-1 0-16,6-4 0 15,7-4 0-15,4-4 0 16,1-1 0-16,5-3 0 16,-6 0 0-16,1 0 0 0,-8-6 0 15,-2 5 0-15,-12 1 0 16,0-3 0-16,-13 3 0 15,12 0 0-15,-12 0 0 16,0 0 0-16,0 0 0 0,0 0 0 16,0 0 0-16,0 0 0 15,0 0 0-15,0 0 0 16,0 0 0-16,0 0 0 16,0 0 0-16,0 0 0 15,0 0 0-15,-10 0 0 0,10 0-25 16,10 4-64-16,-10-4-3 15</inkml:trace>
  <inkml:trace contextRef="#ctx0" brushRef="#br4" timeOffset="990261.9333">21578 9690 432 0,'0'0'6'0,"0"0"2"16,0 0 2-16,0 0 2 0,2 7 0 15,-2-7 1-15,0 0 0 16,0 0-8-16,11 4-5 16,-11-4 0-16,17 0 0 15,-4 0 0-15,-1 0 0 0,8 0 0 16,-3-5 0-16,5 5-43 15,-4 0-45-15,-6 0-2 16</inkml:trace>
  <inkml:trace contextRef="#ctx0" brushRef="#br4" timeOffset="990407.5392">21591 9822 378 0,'0'0'8'0,"0"0"3"15,0 0 4-15,0 0 3 0,0 0 0 16,7 0 1-16,5 0 0 15,6 0 1-15,7 0-15 16,0 0-5-16,10 0-9 16,-6 0-76-16,4-4-2 15</inkml:trace>
  <inkml:trace contextRef="#ctx0" brushRef="#br4" timeOffset="997403.0173">22155 9597 380 0,'0'0'9'0,"0"0"4"16,0-13 2-16,0 13 2 15,0 0 0-15,0-8 0 0,0 8 0 16,0 0 1-16,0 0-10 16,2 16-8-16,-2 3 0 15,0 4 0-15,0 4 0 16,0 6 0-16,0 1 0 0,0-5 0 16,0 3 0-16,0-3 0 15,0-5 0-15,0-2 0 16,0-5 0-16,0-5 0 15,0 1 0-15,0-13-12 0,-2 16-8 16,2-16-12-16,0 0-55 16,0 0 0-16</inkml:trace>
  <inkml:trace contextRef="#ctx0" brushRef="#br4" timeOffset="997957.6029">22351 9728 413 0,'0'0'7'0,"0"0"2"0,0 0 3 15,0 0 2-15,0 0 2 16,-4-13-1-16,4 13 1 0,0-14-7 16,0 3-9-16,1 4 0 15,9-3 0-15,6 1 0 16,3 3 0-16,-1 1 0 16,4 3 0-16,-2 2 0 0,3 2 0 15,-9 6 0-15,2 7 0 16,-9-1 0-16,-5 4 0 15,-2 5 0-15,-7-4 0 16,-3 3 0-16,-8 0 0 0,-2-1 0 16,1-4 0-16,-4 0 0 15,3-5 0-15,3-4 0 16,3-1 0-16,5-2 0 16,9-5 0-16,-7 5 0 0,7-5 0 15,0 0 0 1,10 0 0-16,6 0 0 0,0 0 0 15,7 0 0-15,4 0 0 16,-2-2 0-16,8-1 0 16,-8 0 0-16,-1 1 0 0,-2 2 0 15,-10-2 0-15,1 2 0 16,-13 0-9-16,15-8-55 0,-15 8-27 16,0 0 0-16</inkml:trace>
  <inkml:trace contextRef="#ctx0" brushRef="#br4" timeOffset="998322.6182">22826 9697 455 0,'0'0'5'0,"0"0"1"16,-5-3 1-16,5 3 1 15,-12 0 0-15,5 0 0 16,-4 2 1-16,-3 5-4 15,3 4-5-15,-1 3 0 16,2 1 0-16,2-1 0 16,6 9 0-16,2-9 0 0,5 4 0 15,8-3 0-15,7-3 0 16,-1-7 0-16,4 2 0 16,2-4 0-16,-4-3 0 0,0-3 0 15,-2-4 0-15,-1-7 0 16,-8-4 0-16,-3-2 0 15,-4-3 0-15,-3-1 0 16,-5 2 0-16,-5 2 0 0,-5 2 0 16,-3 6 0-16,-2 4 0 15,1 4 0-15,-2 8-21 16,2 14-62-16,4-5-7 16</inkml:trace>
  <inkml:trace contextRef="#ctx0" brushRef="#br4" timeOffset="998506.6584">23181 9714 487 0,'0'0'4'16,"0"0"1"-16,0 0 0 0,0-11 0 15,0 11 0-15,0 0-5 16,0 0-2-16,-4-15-11 15,4 15-71-15,0 0-3 16</inkml:trace>
  <inkml:trace contextRef="#ctx0" brushRef="#br4" timeOffset="998891.1996">23455 9631 427 0,'0'0'8'0,"0"0"1"16,0 0 3-16,-5-9 0 16,5 9 0-16,0 0 1 0,-10-5-1 15,0 5-6-15,10 0-6 16,-18 12 0-16,7 0 0 16,2 0 0-16,-2 0 0 15,3 6 0-15,3-4 0 16,2 4 0-16,3-2 0 0,8-2 0 15,1 1 0-15,7-1 0 16,-2 1 0-16,4-3 0 16,0 2 0-16,-2-4 0 0,2-3 0 15,-6-2 0-15,1 0 0 16,-13-5 0-16,10 7 0 16,-10-7 0-16,-5 10 0 15,-7-5 0-15,-8 0 0 16,-5 0 0-16,0 2 0 15,-7-2-17-15,-1-5-38 0,6 0-34 16,-1 0-2-16</inkml:trace>
  <inkml:trace contextRef="#ctx0" brushRef="#br4" timeOffset="999071.2337">23482 9584 422 0,'0'0'7'16,"0"0"3"-16,5-10 2 15,-5 10 1-15,13-14-1 0,-3 8 1 16,-1-1 0-16,7 0-4 16,3 7-9-16,-4-8-14 15,-15 8-70-15,30 0-3 0</inkml:trace>
  <inkml:trace contextRef="#ctx0" brushRef="#br4" timeOffset="999541.6058">23838 9584 499 0,'0'0'3'16,"0"0"2"-16,0 0-1 0,0 0-4 16,0 0 0-16,0 0 0 15,0 0 0-15,2-10 0 16,-2 10 0-16,20-8 0 15,-6 6 0-15,2-1 0 0,1 2 0 16,0 1 0-16,1 0 0 16,-3 1 0-16,-3 4 0 15,2 5 0-15,-13 1 0 16,5 1 0-16,-6 0 0 16,0 1 0-16,-6 2 0 0,1-3 0 15,-2 1 0 1,-1-1 0-16,1-3 0 0,3 2 0 15,-2-4 0-15,6 4 0 16,0-2 0-16,0-9 0 16,10 15 0-16,-3-8 0 0,8 3 0 15,0-3 0-15,0 0 0 16,3 1 0-16,-6 0 0 0,1-4 0 16,-13-4 0-16,14 11 0 15,-14-11 0-15,-2 12 0 16,-10-6 0-16,-6 1 0 0,-5 3 0 15,-5-1 0-15,-8 1 0 16,-1 5-6-16,-3-6-34 16,-3 5-47-16,9-2-1 15</inkml:trace>
  <inkml:trace contextRef="#ctx0" brushRef="#br4" timeOffset="1.00119E6">20730 9438 338 0,'0'0'7'16,"0"0"3"-16,0 0 4 15,0 0 0-15,6-10 0 0,-6 10 0 16,12-5 1-16,1 0 0 16,6 5-5-16,9-2-4 15,9 2-2-15,5-2 0 16,18 2 0-16,9-3 0 16,16 1-1-16,14 2 0 0,4-6-1 15,13 2 0 1,8-4 0-16,9 0-1 0,5-2 1 15,4 2-1-15,3-1 0 16,-2-1 1-16,6 0 0 16,-2 3 0-16,0-3 0 0,0 3 0 15,-4 5 0-15,-3-3-1 16,-6 5 1-16,-4-3-1 0,-9 3-1 16,-3 0 1-16,-15 0-1 15,-8 0 0-15,-13 0 0 16,-8 3 1-16,-9-3-1 15,-8 2 0-15,-4-2 0 0,-14 3 1 16,4-3 1-16,-9 0-2 16,-4 2 0-16,-2-2 0 15,-9 0 0-15,1 0 0 16,-4 0 0-16,-8 0 0 16,-8 0 0-16,11 0 0 0,-11 0 0 15,0 0 0-15,0 0 0 16,-2 10 0-16,-1 0 0 15,1 2 0-15,-3 5 0 16,0 1 0-16,-1 9 0 0,2 3 0 16,-1 3 0-16,-2 8 0 15,2-2 0-15,0 9 0 16,-1-4 0-16,1 0 0 0,3 2 0 16,-3-3 0-16,3 1 0 15,-1-8 0-15,1 2 0 16,2-4 0-16,0-4 0 15,-3-4 0-15,1-2 0 0,2-7 0 16,-3-2 0-16,0-3 0 16,1-2 0-16,2-10 0 15,-7 12 0-15,7-12 0 16,-12 7 0-16,-1-1 0 16,-4-5 0-16,-3 2 0 0,-6 0 0 15,-8-1 0-15,-6-2 0 16,-12 3 0-16,-5-3-4 15,-13 4 1-15,-7-1 0 16,-5-1 0-16,-13 4 2 0,-6-1 0 16,-8 2 0-16,-7-1 1 15,-2 0 0-15,-6 2 0 16,-1-1 0-16,-9 3 0 0,5-2 0 16,2-1 0-16,3-2 0 15,-6 0 0-15,10-1 0 16,4-1 0-16,4-3 0 0,5 3 0 15,3-1 0-15,2 1 1 16,2-3-1-16,1 3 1 16,5-1-1-16,1 0 1 15,6 0 0-15,3 4 0 16,10-3 0-16,7-1 1 0,9 3-1 16,8-3 0-1,8-2 1-15,12 3-1 0,3-3 0 16,5 0 1-16,5 0-2 15,4 0 0-15,1 0 0 16,12 0 0-16,-13 0 0 16,13 0 0-16,0 0 0 0,-10-7 0 15,10 7 0-15,-2-10 0 16,2 10 0-16,-8-13 0 0,8 13 0 16,-5-12 0-16,5 12 0 15,-5-13 0-15,5 13 0 16,-7-12 0-16,7 12 0 15,-5-15 0-15,5 15 0 0,-7-17 0 16,7 7 0-16,-5-2 0 16,1-1 0-16,4 1 0 15,-2-6 0-15,0 4 0 16,2-8 0-16,0-1 0 16,0-7 0-16,0-2 0 0,4-6 0 15,5-1 0-15,3 0 0 16,-3-2 0-16,2 2 0 15,-2 4 0-15,1 5 0 16,1 6 0-16,-7 4 0 0,4 5 0 16,-8 8 0-16,0 7 0 15,2-9 0-15,-2 9 0 16,0 7-12-16,15 5-76 0,-15 0-2 16</inkml:trace>
  <inkml:trace contextRef="#ctx0" brushRef="#br4" timeOffset="1.00548E6">20790 9488 264 0,'0'0'5'15,"0"0"4"-15,-10 5 3 16,10-5 3-16,0 0 3 16,-10 2 1-16,10-2 1 15,-10 3 3-15,10-3-5 16,-12 0-3-16,12 0-3 0,-10-3-2 15,10 3-1-15,-15-9-2 16,15 9-1-16,-15-17-1 16,5 8 0-16,3-3-1 15,-3-3 0-15,-1-2-1 0,2-3 0 16,-1-3-1-16,-3 1 0 16,-1-7 0-16,0 1 0 15,3 1 0-15,-1-5 0 0,-1-2-1 16,3 4 1-16,0-3 0 15,2 4 0-15,2-3-1 16,5 2 1-16,1-3 1 16,0 4-3-16,0-1 0 0,0 0 0 15,1-2 0-15,3 2 0 16,1-2 0-16,-4 2 0 16,3 1 0-16,3-1 0 0,1 3 0 15,-1-6 0 1,4 3 0-16,1-4 0 15,-1 2 0-15,5 4 0 0,-2-2 0 16,2 3 0-16,-2 0 0 16,7 6 0-16,-6-5 0 0,2 9 0 15,3 0 0-15,-2-3 0 16,6 3 0-16,-1-3 0 16,4-1 0-16,-2 5 0 0,5-4 0 15,0 2 0-15,2-1 0 16,3 3 0-16,-3-2 0 15,5 5 0-15,-1-3 0 16,5 5 0-16,-3 0 0 0,3 2 0 16,0-1 0-16,1 4 0 15,0 2 0-15,0-2 0 16,3 2 0-16,-2-2 0 16,3-2 0-16,4 4 0 15,-1-1 0-15,4-2 0 0,-1 0 0 16,3 1 0-16,-2 2 0 15,3 1 0-15,-1 0 0 16,-3 3 0-16,1-1 0 16,-4 1 0-16,4 0 0 15,-7 0 0-15,7 0 0 0,-3-3 0 16,-1 0 0-16,6 3 0 16,-5-5 0-16,5 1 0 0,-6-1 0 15,0 2 0-15,1-2 0 16,-2 1 0-16,-6 0 0 15,0 2 0-15,-2-3 0 16,-3 2 0-16,5-1 0 0,-2-2 0 16,1 1 0-16,-2 2 0 15,5 2 0-15,-1-7 0 16,-1 6 0-16,-2-1 0 16,-2 0 0-16,-1 1 0 15,-5 0 0-15,0-3 0 0,1 5 0 16,-2-2 0-16,-1 2 0 15,0-3 0-15,3 1 0 16,-3 2 0-16,2-3 0 16,5 0 0-16,-1-1 0 15,1-1 0-15,2-2 0 0,1-1 0 16,5-1 0-16,-6 0 0 16,7-3 0-16,-9 4-2 0,4-4 1 15,-1 2-1-15,-2-2 1 16,1 0 0-16,-6-5 1 15,1-1 0-15,-1-2 1 16,-1 0 0-16,-1-2-1 0,-2-5 1 16,0 1 0-16,-1-3 0 15,-3 2 1-15,0 0-2 16,-2-1 0-16,-2 1 0 16,-1 1 0-16,-2 0 0 15,-4 6 0-15,5 1 0 0,-8-3 0 16,3 5 0-16,-5-3 0 15,1 2 0-15,-3 0 0 16,3-1 0-16,0 1 0 16,0 1 0-16,3-3 0 0,-4 0 0 15,1 2 0-15,3 1 0 16,-3 1 0-16,0 3 0 16,-2-5 0-16,-1 4 0 0,0-4 0 15,1 1 0-15,-3-5 0 16,0 0 0-16,0-2 0 15,2 0 0-15,-2 0 0 0,0-1 0 16,-1-3 0-16,0 4 0 16,0 1 0-16,-2 1 0 15,-2 1 0-15,0-3 0 16,0 5 0-16,0-1 0 16,0 0 0-16,-2 0 0 15,-2 2 0-15,-1 1 0 0,0 5 0 16,-1 0 0-16,1 2 0 15,5 10 0-15,-4-12 0 16,4 12 0-16,0 0 0 16,0 0 0-16,-5-11 0 15,5 11 0-15,0 0 0 0,0 0 0 16,0 0 0-16,0 0 0 16,0 0 0-16,0 0 0 0,0 0 0 15,0 0 0-15,0 0 0 16,-5-6 0-16,5 6 0 15,0 0 0-15,0 0 0 0,0 0 0 16,0 0 0 0,-8-10 0-16,8 10 0 0,0 0 0 15,0 0 0-15,-10-10 0 16,10 10 0-16,-9-4 0 16,9 4 0-16,-16-6 0 0,7 3 0 15,-3 3 0-15,-2 0 0 16,2-5 0-16,-5 2 0 15,2 3 0-15,-3-4 0 16,2 4 0-16,0 0 0 16,2 0 0-16,-2 0 0 0,-3 0 0 15,4 1 0-15,-6 2 0 16,2 2 0-16,-1-2 0 16,-3 4 0-16,1-5 0 0,2 9 0 15,-2-4 0-15,2 4 0 16,-2-4 0-16,-1 2 0 15,0 1 0-15,-1 5 0 16,2-2 0-16,-5-1 0 0,-1 1 0 16,3-1 0-16,-2 2 0 15,-3-1 0-15,2 2 0 16,-2-1 0-16,1 1 0 0,-1 2 0 16,2 1 0-16,-2 2 0 15,6-2 0-15,-1 1 0 16,0 1 0-16,0 0 0 15,-2 2 0-15,2 1 0 16,1-4 0-16,-5 3 0 16,-1 2 0-16,2-5 0 0,0 1 0 15,1-3 0-15,2 1 0 16,0-2 0-16,3 0 0 16,2-6 0-16,0 2 0 0,3-3 0 15,1-1 0-15,7 2 0 16,-4-3 0-16,-2 1 0 15,6-3 0-15,-2 2 0 0,11-7 0 16,-17 10 0-16,17-10 0 16,-10 5 0-16,10-5 0 15,0 0 0-15,0 0 0 16,0 0 0-16,-10 5 0 16,10-5 0-16,0 0 0 0,0 0 0 15,0 0 0-15,0 0 0 16,0 0 0-16,0 0 0 15,0 0 0-15,-7 0 0 16,7 0 0-16,0 0 0 0,0 0 0 16,0 0 0-16,0 0 0 15,0 0 0-15,0 0 0 16,0 0 0-16,0 0 0 16,0 0 0-16,0 0-21 0,-7-8-35 15,14 8-33-15,-7 0-2 16</inkml:trace>
  <inkml:trace contextRef="#ctx0" brushRef="#br4" timeOffset="1.00602E6">23326 7161 360 0,'0'0'9'0,"0"0"1"16,0 0 4-16,0 0 1 15,0 0 1-15,0 0 0 16,0 0 1-16,0 0 1 16,0 0-8-16,0 0-4 15,0 0-1-15,-4 10-2 0,-5 0-1 16,2 2 0-16,-8 4-1 16,0-1 0-16,-2-1 1 0,-1 4 0 15,4-7 0-15,-4 7-2 16,6-6 0-16,-1-2 0 15,6 0 0-15,7-10 0 16,-12 14 0-16,12-14 0 0,-5 7 0 16,5-7 0-16,0 0 0 15,0 0 0-15,7 9 0 16,-7-9 0-16,17 7 0 16,-4-4 0-16,1 0 0 0,6 1 0 15,0 2 0 1,0-5 0-16,0 5 0 15,2-1 0-15,-2-1 0 0,-1 1 0 16,-1 1 0-16,2 1 0 16,-4-2 0-16,-2 1 0 0,-2 0 0 15,-2-3 0-15,-10-3 0 16,13 5 0-16,-13-5 0 16,0 0 0-16,0 0 0 0,9 3 0 15,-9-3 0-15,0 0 0 16,0 0 0-16,0 0 0 15,0 0 0-15,0 0 0 16,0 0-20-16,0 0-69 0,18 7-3 16</inkml:trace>
  <inkml:trace contextRef="#ctx0" brushRef="#br4" timeOffset="1.00778E6">22377 6249 396 0,'0'0'5'0,"0"0"3"16,0 0 3-16,0 0 0 0,0 0 1 16,0 0 1-16,7-7 0 15,-7 7 1-15,12-8-6 0,0 3-2 16,1 1-3-16,4 1-2 15,0-2-3-15,8 3-8 16,-4-3-14-16,-2-5-53 16,6 10-8-16</inkml:trace>
  <inkml:trace contextRef="#ctx0" brushRef="#br4" timeOffset="1.00798E6">22448 6341 331 0,'0'0'9'0,"0"0"5"15,0 0 4-15,0 0 2 16,-5 11 1-16,5-11 1 16,0 0 0-16,0 0 1 15,8 0-9-15,4-3-5 16,8-2-3-16,3-1-4 0,2-3-2 16,7 1-2-16,-2-4-9 15,2 7-19-15,5 0-53 16,-14-2-5-16</inkml:trace>
  <inkml:trace contextRef="#ctx0" brushRef="#br4" timeOffset="1.00959E6">22855 6017 329 0,'0'0'8'0,"0"0"4"0,0-10 4 16,0 10 2-16,-4-10 0 16,4 10 1-16,-5-10 1 15,5 10-1-15,0 0-6 16,-12 3-5-16,4 9-3 0,-2 7-1 16,3 7-1-16,0 4-1 15,1 4 0-15,3 3 1 16,1 6-1-16,4-6 0 15,7-4 0-15,3-2 0 0,4-4-1 16,2-8 0 0,0-1 1-16,4-8-2 0,-2-2 0 15,-2-8 0-15,-1 0 0 16,-2-4 0-16,-3-8 0 0,-1-2 0 16,-7-1 0-16,-1-5 0 15,-3 1 0-15,0-4 0 16,-7 3 0-16,-6 2 0 0,1 2 0 15,-4 3 0-15,-1 4 0 16,0 4 0-16,-1 2 0 16,0 3 0-16,6 0-5 15,0 5-1-15,2 0-5 16,0 2-4-16,7 1-7 0,3-8-8 16,0 14-27-16,5-7-27 15,-5-7-4-15</inkml:trace>
  <inkml:trace contextRef="#ctx0" brushRef="#br4" timeOffset="1.01031E6">23140 6059 353 0,'0'0'6'15,"0"0"5"-15,0-15 0 16,0 15 2-16,0-15 0 0,-5 6 1 15,-3 1-1-15,-4-2 1 16,-3 3-6-16,0 4-4 16,-3 3-2-16,-1 0-2 15,-2 8 0-15,4 1-1 0,5-1 0 16,-1 4-1-16,9 0 1 16,0 4 0-16,4-6 0 15,6 0 1-15,4-5 1 16,2-1 0-16,6-1 0 15,2-3 0-15,1 0 1 16,-4-7-1-16,2-4 1 0,0 4-1 16,-3-5 3-16,-7 1-1 15,-4 2 1-15,0-2-1 16,-5 11 0-16,2-9 0 16,-2 9-2-16,0 0 1 0,0 12-2 15,3 5-1-15,-3 1 0 16,1 2 1-16,4 7-1 15,-3-3 1-15,2 2 0 0,2-4 0 16,-2-2-2-16,1-1-4 16,-2-4-6-16,2-2-13 15,-5 2-30-15,0-15-28 0,7 10-5 16</inkml:trace>
  <inkml:trace contextRef="#ctx0" brushRef="#br4" timeOffset="1.01067E6">23346 5883 351 0,'0'0'8'15,"0"0"5"-15,0 0 1 16,0 0-1-16,0 0 1 0,0 0 1 16,-3 13 1-16,0 1 0 15,1 5-8-15,-3 10-4 16,5-2 0-16,-2 5-1 15,2 1 0-15,0-4-2 16,0-2 0-16,7-5-1 0,3-5 1 16,0-1 0-16,2-6 0 15,4-6 0-15,-2-4 0 16,1 0 0-16,-3-1 0 16,-1-12 0-16,-1-3-1 0,-3 1 0 15,-7-4 0-15,0-3 1 16,-3 3-1-16,-7-1 0 15,-2 4 0-15,-3 3-2 16,-2 12-2-16,-3-2-6 0,3 3-11 16,-1 9-24-16,1 4-38 15,7-2-4-15</inkml:trace>
  <inkml:trace contextRef="#ctx0" brushRef="#br4" timeOffset="1.01088E6">23560 5990 435 0,'0'0'5'16,"0"0"2"-16,0 0 2 16,0 0-1-16,2-10 1 0,-2 10-1 15,0 0 0-15,0 0-2 16,0 0-11-16,0-10-18 15,0 10-58-15,0 0-3 16</inkml:trace>
  <inkml:trace contextRef="#ctx0" brushRef="#br4" timeOffset="1.01149E6">23811 5856 363 0,'0'0'8'0,"0"0"4"16,0 0 1-16,0 0 2 15,7-7 0-15,-7 7 0 0,0 0 0 16,0 0 1-16,0 7-7 15,-3 6-4-15,-4-1-2 16,-3 3-1-16,0 5 0 16,-4 1-2-16,1 5 1 0,-2-4-1 15,2 0-1-15,1-5 1 16,-1 0 0-16,1-1 0 16,2-3-1-16,0-6 1 15,10-7 0-15,-15 12-1 0,15-12 1 16,0 0-1-16,0 0 0 15,0 0 1-15,5-3-1 16,11-4 0-16,0-1 1 16,7-1 1-16,2-1 0 0,3-3 0 15,1 0 1-15,1 4-1 16,-3-1 0-16,0 0 0 16,-4 0 0-16,-3 5-2 15,-3 1-4-15,-4 1-6 0,-13 3-13 16,9-12-53-16,-9 12-6 15</inkml:trace>
  <inkml:trace contextRef="#ctx0" brushRef="#br4" timeOffset="1.01178E6">23882 5854 416 0,'0'0'6'0,"0"0"2"16,5-11 1-16,-5 11 1 16,0 0 0-16,16-1 1 0,-16 1 1 15,14 14 1 1,-7 6-6-16,1 2-2 0,0 5-3 16,1 8 0-16,-1-3-2 15,-1 2 0-15,-2-1 0 0,3-6 0 16,-1 3 0-16,1-10-3 15,-1 0-4-15,-4-5-6 16,4-3-15-16,-1 8-54 16,-6-20-6-16</inkml:trace>
  <inkml:trace contextRef="#ctx0" brushRef="#br4" timeOffset="1.01239E6">24149 5859 356 0,'0'0'9'16,"0"0"2"-16,0 0 5 0,-8-8-1 15,8 8 3-15,0 0 0 16,-8-15 1-16,8 15 0 16,-2-15-7-16,2 15-3 15,6-17-4-15,2 7-1 16,3 2-4-16,2 1 0 0,3 2 0 16,2 3 0-16,2 2 0 15,-2 0 0-15,-1 5 0 16,-5 4 0-16,-2 6 0 15,-2 3 0-15,-5 2 0 0,-3 2 0 16,-3 3 0-16,-7-1 0 16,0-5 0-16,0 5 0 15,-3-4 0-15,6-3 0 16,0-5 0-16,-1 0 0 0,5-5 0 16,3-7 0-16,0 13 0 15,0-13 0-15,11 0 0 16,1 2 0-16,6-2 0 0,6-2 0 15,-2-6 0-15,6 3 0 16,2-4 0-16,-5 1 0 16,5 1 0-16,-8 0 0 15,-5-1 0-15,-1 4 0 16,-7-1 0-16,1 2 0 0,-10 3 0 16,0 0 0-16,0 0 0 15,0 0 0-15,0 0 0 16,0 0 0-16,0 8 0 15,0-8 0-15,-12 4-70 16,12-4-21-16</inkml:trace>
  <inkml:trace contextRef="#ctx0" brushRef="#br4" timeOffset="1.01544E6">19445 6468 361 0,'0'0'8'0,"0"0"1"15,0 0 3-15,0 0 1 16,0 0 0-16,0 0 0 15,0-12 1-15,0 12 0 16,10-11-7-16,2 4-2 16,6-1-5-16,-1 3-6 15,8-4-12-15,1-11-44 16,-3 15-19-16</inkml:trace>
  <inkml:trace contextRef="#ctx0" brushRef="#br4" timeOffset="1.01562E6">19467 6527 346 0,'0'0'6'0,"0"0"4"15,0 0 3-15,0 0 2 0,0 0 0 16,8 0 1-16,2-5 1 16,5 0-2-16,8 1-6 15,-2-4-7-15,4-2-9 0,8 1-19 16,4-2-53-16,-7-2-2 15</inkml:trace>
  <inkml:trace contextRef="#ctx0" brushRef="#br4" timeOffset="1.01618E6">19727 6228 402 0,'0'0'6'16,"0"0"3"-16,-4-11 2 16,4 11 1-16,-2-14 1 15,2 14 0-15,0-17 0 16,2 5 0-16,2 1-5 15,10 2-4-15,-2-2-1 0,6 1-1 16,-2 5 0-16,5-2-2 16,-3 4 0-16,-1 3-2 15,-2 0 1-15,-5 7 0 16,-1 1-1-16,-4 4 0 16,-5 4 1-16,0-2-1 0,-2 4 0 15,-5-3 1-15,-1 2 1 16,1-2-1-16,-1-3 1 15,3-3-1-15,5 5 1 0,0-14 0 16,0 15 1-16,0-15-1 16,16 12 2-16,-4-10-1 15,3 3 0-15,2-3 0 16,-2 1-1-16,0 2 1 0,3-3-1 16,-4 1 1-16,-3 2-1 15,-11-5 0-15,12 9 0 16,-12-9 1-16,0 18-1 0,-5-10 0 15,-8 4 0-15,-2-2-2 16,-5 3-2-16,3-1-6 16,-5 0-11-16,1-5-29 15,9 1-34-15,-1-4-3 16</inkml:trace>
  <inkml:trace contextRef="#ctx0" brushRef="#br4" timeOffset="1.01655E6">20178 6099 421 0,'0'0'4'0,"0"0"1"16,-9-10 1-16,9 10 1 16,-18-3 0-16,11 3 1 15,-5 0 0-15,-4 0 0 16,7 10-3-16,-2 3 0 15,4-1-2-15,2 3 0 16,3-3-1-16,2 3 1 16,0-3-1-16,7 4 0 0,6-4 0 15,1 0 0-15,2-5 0 16,0 3-1-16,2-2 1 16,-1-1 1-16,-1 0-3 0,-7 0 0 15,-9-7 0-15,16 17 0 16,-16-8 0-16,0-9 0 15,-5 15 0-15,-6-6 0 0,-1 1 0 16,-6 1-7-16,2-2-8 16,-7-4-12-16,3-5-47 15,5 0-12-15</inkml:trace>
  <inkml:trace contextRef="#ctx0" brushRef="#br4" timeOffset="1.01672E6">20141 6116 391 0,'0'0'6'16,"0"0"3"-16,15-12 1 16,-5 4 0-16,0 1 2 15,3-3-3-15,1 5 0 16,3-5-6-16,-1 8-24 16,11-3-58-16,-13 0-1 0</inkml:trace>
  <inkml:trace contextRef="#ctx0" brushRef="#br4" timeOffset="1.01704E6">20420 5973 419 0,'0'0'6'0,"0"0"1"16,0 0 3-16,-3 7 0 16,-2 5 1-16,-2 3 2 0,-1-1-1 15,-2 6 1-15,1 3-5 16,0 2-6-16,5-3-2 15,4 0 0-15,2-4 0 16,9-3 0-16,5-6 0 0,5-3 0 16,1-6 0-1,1 0 0-15,12-7 0 0,-11-6 0 16,-3-3 0-16,0-5 0 16,-4-4 0-16,-8-4 0 15,-7 3 0-15,-4-1 0 0,-11 2 0 16,-7 6 0-16,-3 6 0 15,-1 6 0-15,-9 7 0 16,6 10 0-16,-5 0-6 16,-8 9-81-16,22 1-3 0</inkml:trace>
  <inkml:trace contextRef="#ctx0" brushRef="#br4" timeOffset="1.02532E6">18141 17940 388 0,'0'0'6'0,"0"0"2"0,0 0 2 15,0 0 0-15,0 0 0 16,0 0 1-16,0 0-1 16,0 0 2-16,0 0-6 15,0 0-2-15,0 0-1 16,0 0-1-16,0 0 1 15,0 3 0-15,0 4 0 16,6 52-1-16,-3-39 0 0,-2 7-1 16,-1-2 0-16,4 2 0 15,-4 1-1-15,0-1 2 16,3 0-1-16,-3-5 0 16,2 3 1-16,-2-25 0 15,0 23-1-15,3-1 0 16,-3-22 0-16,0 0-1 15,0 0 1-15,0 0-1 16,0 0 0-16,0 0 0 0,0-3 0 16,2-2 0-16,-2 0 0 15,2-2-1-15,12-30 0 16,-3 24 1-16,-6 0-1 16,5 1 1-16,1 3 0 0,1-1 0 15,-1 2 0 1,28-4 0-16,-18 12 0 0,-21 0 1 15,0 0-1-15,13 8-1 16,-3 1 1-16,3 1 0 16,6 20 0-16,-14-10 0 15,-5-20 0-15,-2 20 0 16,-8 2 1-16,10-22-1 16,-20 15 1-16,1 0-1 15,19-15 0-15,-28 9 0 16,1 1-1-16,27-10 2 0,-28 6-1 15,-2-2-2-15,30-4 0 16,-22 0-2-16,-3 3-2 16,25-3-3-16,0 0-6 15,0 0-14-15,0 0-30 16,0 0-25-16,0 0-3 16</inkml:trace>
  <inkml:trace contextRef="#ctx0" brushRef="#br4" timeOffset="1.0258E6">18729 18041 358 0,'0'0'7'16,"0"0"4"-16,0 0 2 0,0 0 0 15,0 0 1-15,0 0 1 16,0 0-1-16,0 0 2 15,0 0-8-15,0 0-3 16,0 0-3-16,0 0-3 16,3 0-10-16,2 0-22 0,2 0-49 15,48 8-2-15</inkml:trace>
  <inkml:trace contextRef="#ctx0" brushRef="#br4" timeOffset="1.02604E6">18722 18183 323 0,'0'0'10'0,"0"0"3"16,0 0 4-16,0 0 3 15,0 0 0-15,0 0 1 16,0 0 0-16,0 0 1 16,0 0-8-16,0 0-5 15,1 2-2-15,5 0-2 16,2 1-2-16,49 9 0 15,-30-7-3-15,-5-5-1 16,-1 3-6-16,4-3-11 0,-4 2-23 16,-21-2-44-16,28 3-1 15</inkml:trace>
  <inkml:trace contextRef="#ctx0" brushRef="#br4" timeOffset="1.07511E6">19305 18066 366 0,'0'0'8'0,"0"0"2"16,0 0 2-16,0 0 1 15,0 0 1-15,0-7 1 16,0-5 0-16,0-1 1 15,18-34-4-15,-6 34-3 0,1 1-2 16,4 0-1-16,-17 12-3 16,0 0-1-16,28-17-1 15,-3 1 1-15,-25 16-4 16,30-2 0-16,-3 0 1 16,-27 2 0-16,22 12 2 15,0 6 0-15,-16 4 0 16,-1-5 0-16,-5 10 1 15,-5-2-2-15,-14 5 0 0,6 0 0 16,-7-3 0-16,-3 5 0 16,-2-5 0-16,3 0 0 15,0-3 0-15,-3 5 0 16,8-10 0-16,-1 1 0 16,18-20 0-16,-10 23 0 15,4-4 0-15,6-19 0 0,18 8 0 16,3-1 0-1,6-7 0-15,3 0 0 0,2 0 0 16,0 0 0-16,0 0 0 16,3-2 0-16,-2-3 0 15,1 2 0-15,-6 1 0 16,-1-2 0-16,-7 4 0 16,2-5 0-16,-22 5 0 15,0 0-8-15,0 0-23 16,0 0-55-16,0 0-3 0</inkml:trace>
  <inkml:trace contextRef="#ctx0" brushRef="#br4" timeOffset="1.07559E6">20057 18002 370 0,'0'0'6'0,"0"0"3"16,0 0 1-16,0 0 0 16,0 0 1-16,0 0-1 15,0 0 2-15,0 0-2 16,0 0-5-16,0-3-1 15,-5 1-2-15,0 2 0 0,0-3 0 16,-28-1 1-16,26 4 0 16,-5 4 1-16,1 1-1 15,10 5 1-15,-5 0 0 16,1-2-1-16,5 31 1 0,5-14-1 16,-5-25 0-16,18 27-2 15,-1 0 1-15,-17-27-1 16,21 28 0-16,3-3 1 15,-24-25 0-15,17 24-1 16,0 3 0-16,-17-27 0 16,0 20-1-16,3 2 0 15,-3-22-2-15,-15 17-2 16,-7 1-2-16,-2-12-5 16,3 3-10-16,-1-6-20 0,-6 2-44 15,11-5-1 1</inkml:trace>
  <inkml:trace contextRef="#ctx0" brushRef="#br4" timeOffset="1.07578E6">19974 18023 327 0,'0'0'10'0,"0"0"4"0,0 0 3 16,0 0 3-16,0 0 0 15,41-44 2-15,-28 35 0 16,-13 9-1-16,21-10-11 15,-1 0-7-15,5 0-10 16,-3 3-34-16,6 2-43 16,-3 0-3-16</inkml:trace>
  <inkml:trace contextRef="#ctx0" brushRef="#br4" timeOffset="1.07599E6">20378 18199 426 0,'0'0'6'0,"0"0"2"0,0 0 2 15,0 0 0-15,0 0 1 16,0 0 0-16,0 0 0 16,0 0-1-16,0 0-7 15,0-1-7-15,4-5-9 16,1 4-40-16,-2-3-32 15,1 0-2-15</inkml:trace>
  <inkml:trace contextRef="#ctx0" brushRef="#br4" timeOffset="1.07645E6">20941 17844 445 0,'0'0'4'0,"0"0"3"15,0 0 1-15,0-11 1 16,0 11 1-16,0 0-1 16,0-9 0-16,0 9-2 0,0 0-4 15,0 0-3-15,0 0 0 16,-4 5 0-16,-1 7 0 15,-20 33 0-15,13-26 0 16,1 7 0-16,-1 0 0 16,2 7 0-16,-1-4 0 15,7 8 0-15,-3 1 0 16,4-6 0-16,1 5 0 16,2-2 0-16,2-5 0 15,6-9 0-15,1 4 0 16,-9-25 0-16,20 13 0 0,3-1 0 15,-23-12 0-15,0 0 0 16,10-2 0-16,0-8 0 16,2 2 0-16,-4-22 0 15,-8 11-3-15,0 19-18 16,0 0-42-16,-8-11-25 0,-1 2-3 16</inkml:trace>
  <inkml:trace contextRef="#ctx0" brushRef="#br4" timeOffset="1.07685E6">21354 17979 407 0,'0'0'6'0,"0"0"3"0,0 0 2 15,0 0 0-15,0 0-1 16,0 0 0-16,0 0 0 15,0 0 1-15,0 0-6 16,0 0-4-16,0 0 0 16,0 0-2-16,0 0 1 15,-4 0 0-15,-4 0 0 0,3 0 1 16,-19 12-1-16,18 1 0 16,-11 32 0-16,11-25 1 15,6 2 1-15,0 0-1 16,0 1 0-16,4-1 0 15,3 0 0-15,0-3 0 16,-7-19 0-16,15 29 1 16,-3-2-1-16,-12-27 0 0,10 22 0 15,1 0-2 1,-11-22 0-16,0 0-2 0,0 12-4 16,-3-1-9-16,-2-1-12 15,-23 17-49-15,4-14-9 16</inkml:trace>
  <inkml:trace contextRef="#ctx0" brushRef="#br4" timeOffset="1.07729E6">21377 17919 429 0,'0'0'5'0,"0"0"3"15,0 0 1-15,10-12 4 0,-10 12-2 16,14-5 3 0,-14 5-1-16,23-4-4 0,-23 4-9 15,0 0 0-15,22-3 0 16,26-5 0-16,-48 8 0 16,40-4 0-16,-40 4 0 15,19-3 0-15,1 1 0 16,17 2 0-16,-37 0 0 15,32 0 0-15,-32 0 0 0,25 0 0 16,-25 0 0-16,0 0 0 16,0 0 0-16,0 0 0 15,0 0 0-15,0 0 0 16,0 0 0-16,0 0 0 16,0 0 0-16,0 0 0 0,0 0 0 15,0 0 0-15,0 0 0 16,0 0 0-16,0 0 0 15,0 5-6-15,0-2-7 16,0 4-5-16,0-5-14 16,0 5-55-16,0-4-1 15</inkml:trace>
  <inkml:trace contextRef="#ctx0" brushRef="#br4" timeOffset="1.07946E6">22011 17868 378 0,'0'0'8'0,"0"0"2"0,0 0 3 16,0 0 0-16,10-7 0 15,-10 7 0-15,0 0 0 16,0 0 1-16,0 0-9 0,0 0-3 16,0 0-3-16,0 0-1 15,0 0 0-15,0 0 0 16,0 5 1-16,0-1 1 16,0 1 1-16,0 30 0 15,0-22 1-15,0-3 2 16,2 7-1-16,5-7 2 15,1 0 0-15,0 2-1 16,-1-3 1-16,32-9 0 0,-28-4-3 16,-7-9-2-16,2 1 0 15,-4 0 0-15,-2 12 0 16,0 0 0-16,0 0-23 16,0 0-63-16,-8-10-5 15</inkml:trace>
  <inkml:trace contextRef="#ctx0" brushRef="#br4" timeOffset="1.08636E6">8919 18334 277 0,'0'0'8'0,"0"0"5"15,0 0 2-15,0 0 3 16,0 0-1-16,0 0 1 16,0 0 2-16,0 0-2 15,0 0-7-15,0 0-3 16,0 0-4-16,-2 1-1 15,-5 5-2-15,-43 56 1 0,35-38-1 16,0 5 0-16,-2-2-2 16,4 6-2-16,-2 0 0 15,5-1 1-15,-2 3 1 16,10-3-1-16,-1 3 1 16,6-6 2-16,6 1 1 15,11-10 1-15,3 0 1 16,7-10 2-16,0 0-1 0,2-13 0 15,3-4 1-15,-1-12-2 16,1 1 1-16,-5-13-2 16,2 2 1-16,-9-5-3 15,-3-1 0-15,-10-2 1 16,2 2-2-16,-15 0 0 16,-2-1 0-16,-9 6 0 15,-4 0-1-15,-9 2 0 16,-1 5 0-16,1 7 1 15,-3 1-2-15,0 14 1 0,0-5 0 16,6 7 0-16,-1 10 1 16,25-11-1-16,-18 23 2 15,-1-1-2-15,19-22 1 16,7 27 1-16,3 3 0 16,10-13-1-16,-1 1 0 0,9-2 1 15,-1 0-1-15,6-4 0 16,-1 1 0-16,-1-4 1 15,6-1-1-15,-7-5 0 16,-1 2 1-16,-1-5 0 16,-4 0 0-16,-4 0 0 15,0 0 1-15,-20 0-1 16,0 0-1-16,10 0-1 16,0 0-3-16,0-3-4 0,0 1-7 15,-10 2-18 1,0 0-48-16,0 0-2 15</inkml:trace>
  <inkml:trace contextRef="#ctx0" brushRef="#br4" timeOffset="1.08683E6">9489 18672 379 0,'0'0'9'15,"0"0"0"-15,0 0-1 16,0 0 1-16,0 0 0 0,0 0 0 16,0 0 0-16,0 0-1 15,0 0-7-15,0 1-2 16,2 7-1-16,1-6 1 15,11 47-2-15,-8-26-1 16,-6-23 1-16,2 25-1 16,3 2 2-16,-5-27-3 0,0 24-3 15,-2 1-5-15,2-25-12 16,-5 22-28-16,3 1-27 16,2-23-4-16</inkml:trace>
  <inkml:trace contextRef="#ctx0" brushRef="#br4" timeOffset="1.08713E6">9989 18548 389 0,'0'0'2'0,"0"0"3"0,0 0 1 16,0 0 1-16,0 0 1 16,0 0 1-16,0 0-1 15,0 0 0 1,0 0 0-16,0 0-6 0,5 0-13 15,0 0-50-15,0 0-18 16</inkml:trace>
  <inkml:trace contextRef="#ctx0" brushRef="#br4" timeOffset="1.08734E6">10011 18724 328 0,'0'0'8'0,"0"0"4"15,0 0 2-15,0 0 3 16,0 0 2-16,0 0-3 0,0 0 2 16,2 0 0-1,4 0-7-15,59-6-5 0,-44 3-9 16,4 0-16 0,3 1-61-16,-1 0-1 0</inkml:trace>
  <inkml:trace contextRef="#ctx0" brushRef="#br4" timeOffset="1.08863E6">10931 18499 337 0,'0'0'7'0,"0"0"5"15,0 0 3-15,0 0 1 16,0 0-2-16,0 0 1 15,0 0-1-15,0 0 1 16,0 0-7-16,0 0-6 16,-3 0-2-16,-2 5-1 15,0 1 1-15,-44 44 0 0,27-23-2 16,1-3 0-16,1 0 1 16,1 2-1-16,-4 1 0 15,-2 0 0-15,0 0 1 16,3-4 0-16,-3-3 2 15,3-8 0-15,-2-2 0 16,24-10 2-16,-23-2-1 16,-3-4 2-16,26 6-2 15,-9-23 1-15,-3-1 0 0,12 2-1 16,0 2 1-16,7-2-1 16,1 0 1-16,-8 22 0 15,24-20 1-15,3-6 0 16,-4 22-1-16,-1-1 1 15,4 5-2-15,-2 3 1 16,3 11-2-16,1 2 1 16,-1 4-3-16,-2-3 0 0,3 5 1 15,-2-2-2-15,-1 5 1 16,-2 0-1-16,-3-3 0 16,5 2 0-16,-25-24-1 15,25 25-6-15,1 0-5 16,-26-25-24-16,23 17-45 15,-5 0-2-15</inkml:trace>
  <inkml:trace contextRef="#ctx0" brushRef="#br4" timeOffset="1.08892E6">11463 18544 415 0,'0'0'6'15,"0"0"3"-15,0 0 0 16,0 0 1-16,0 0 1 16,0 0-1-16,0 0 0 15,0 0 2-15,0 0-6 16,0 0-4-16,0 0-1 15,0 5 0-15,0 3-3 16,0-3-3-16,5 59-5 16,-3-36-17-16,0-4-54 15,4 1-4-15</inkml:trace>
  <inkml:trace contextRef="#ctx0" brushRef="#br4" timeOffset="1.08919E6">11309 18755 347 0,'0'0'7'0,"0"0"4"15,0 0 1-15,0 0 3 0,0 0 0 16,0 0 1-16,7-7 2 16,4-3 0-16,35-10-5 15,-24 14-4-15,6 2-2 16,2 1 0-16,5-1-3 15,-1 1-1-15,1-4-1 16,2 1-2-16,-6 6-2 16,9 0-2-16,-11 0-4 15,6 3-13-15,-10 0-31 0,-1 4-32 16,-24-7-4-16</inkml:trace>
  <inkml:trace contextRef="#ctx0" brushRef="#br4" timeOffset="1.09041E6">11485 18715 296 0,'0'0'8'0,"0"0"4"16,0 0 5-16,0 0 1 0,0 0 1 16,0-7-1-16,3-3 1 15,-1 0 1-15,1-2-7 16,-3 12-5-16,0 0-1 15,0 0-3-15,0 0 0 16,0 0-1-16,2 2 0 16,-2 3-4-16,13 56-1 0,-13-37 2 15,0 3-3-15,0 0-1 16,0 3-1-16,0-4 2 16,0 5-1-16,0-2 2 15,0-4 0-15,0 0-1 16,2-3 1-16,3-2-2 15,-5-20 0-15,0 0-4 16,0 10-8-16,3 0-21 16,-1 2-43-16,0-7-2 15</inkml:trace>
  <inkml:trace contextRef="#ctx0" brushRef="#br4" timeOffset="1.09164E6">12090 18361 378 0,'0'0'9'0,"0"0"0"0,0 0 1 15,0 0 0-15,0 0 0 16,0 0 2-16,0 0 1 15,0 0 1-15,0 3-9 16,0 2 0-16,2 56-2 16,0-38 0-16,3 4-1 15,-2 3-1-15,-1 2-2 0,3-2-1 16,1 4 0-16,-4-2 1 16,5 2 0-16,0-1 1 15,1 0 1-15,0-1 1 16,-1-7 0-16,3-1 0 15,-10-24 1 1,0 0 0-16,0 0 1 0,0 0-1 16,0 0-1-16,0 0 0 15,0 0-1-15,0 0 1 16,0 0-1-16,5-3 0 0,-1-4-2 16,1 3 0-16,1-2 2 15,21-31-2-15,-17 27 1 16,0 0-1-16,30-2-1 15,-15 9-1-15,-25 3 1 16,27 8 1-16,0 1-2 16,-27-9 1-16,18 24-1 0,-4-2 1 15,-14-22 0-15,-5 19 1 16,-3 3 0-16,8-22-2 16,-29 16 2-16,0-1-2 15,1-5 0-15,3-4-2 16,-2 0-6-16,-1 1-9 15,3-1-29-15,1-2-33 16,4-4-3-16</inkml:trace>
  <inkml:trace contextRef="#ctx0" brushRef="#br4" timeOffset="1.09194E6">12756 18620 422 0,'0'0'5'0,"0"0"3"0,0 0 1 16,0 0 1-16,0 0 2 15,0 0 0-15,0 0-1 16,0 0 1-16,2 0-5 16,0-4-4-16,1-1-8 0,41-32-14 15,-21 30-63 1,-3 0-5-16</inkml:trace>
  <inkml:trace contextRef="#ctx0" brushRef="#br4" timeOffset="1.09211E6">12728 18874 411 0,'0'0'7'0,"0"0"3"0,0 0 3 16,0 0 1-16,0 0 0 15,0 0 0-15,0 0-1 16,0 0 2-16,2 0-15 16,6-8 0-16,67-24-13 15,-48 29-72-15,8 0-3 16</inkml:trace>
  <inkml:trace contextRef="#ctx0" brushRef="#br4" timeOffset="1.10389E6">681 10669 337 0,'0'0'7'0,"0"0"5"0,0 0 2 16,0 0 2-16,0 0-1 15,0 0 0-15,0 0 0 16,0 0 1-16,0 0-6 16,2 17-5-16,-2 3-2 0,-6 4-1 15,-7 10-1-15,-2 0 1 16,-3 8 0-16,-7 3 0 16,-4-1 0-16,-4-1 0 15,-1-7 0-15,1-1 0 0,-2-7-1 16,5-3 1-16,-1-9 0 15,2-3 1-15,10-8-2 16,0-5 1-16,6 0-2 16,1-12 1-16,4-3 0 15,4-3-1-15,4-3-1 0,0-5 0 16,2 2-1-16,8-1 1 16,2 0-1-16,3 5 1 15,2 0 0-15,6 6 0 0,-1 1 1 16,2 6-1-16,5 4 1 15,-8 3 1-15,9 5-1 16,-5 7 0-16,3 6 1 16,-3 2-2-16,0 2 3 0,0 6-1 15,-4-2 1-15,0-1 0 16,-1 0-1-16,-3-5 0 16,1-1 1-16,-4-1-1 15,-1-6-1-15,1-2-1 0,-1 0-2 16,-3-2-3-16,-10-8-5 15,17 10-10-15,-9 7-40 16,-8-17-24-16,17 2-4 16</inkml:trace>
  <inkml:trace contextRef="#ctx0" brushRef="#br4" timeOffset="1.10411E6">1029 10931 421 0,'0'0'5'0,"0"0"1"0,0 0 1 15,0 0-1-15,0 0 1 16,6-5 0-16,6 1 0 16,0-1-2-16,6 2-9 15,4-7-17-15,-2 8-62 16,5 2 0-16</inkml:trace>
  <inkml:trace contextRef="#ctx0" brushRef="#br4" timeOffset="1.10429E6">1014 11098 391 0,'0'0'4'0,"0"0"3"16,0 0 2-16,0 0 2 15,8 9 1-15,1-6 1 16,7-1 1-16,7-2-1 0,4 0-6 15,11 0-17-15,2-2-68 16,10-3-7-16</inkml:trace>
  <inkml:trace contextRef="#ctx0" brushRef="#br4" timeOffset="1.11723E6">1539 10637 322 0,'0'0'8'16,"0"0"5"-16,0 0 4 0,2-12 3 15,-2 12 1-15,0 0-1 16,3-8 0-16,-3 8 0 16,0 0-7-16,0 15-5 0,-10 10-4 15,3 7-1-15,-4 6 0 16,-1 9-1-16,0 6 0 15,-1 2 2-15,4 0-1 16,4-3 0-16,2-8-1 0,3-6 1 16,10-4-3-16,2-7 0 15,6-4 0-15,0-9 0 16,3-3 0-16,7-6 0 16,2-5-9-16,2-3-8 15,-6-10-17-15,0-1-52 16,-2-4-2-16</inkml:trace>
  <inkml:trace contextRef="#ctx0" brushRef="#br4" timeOffset="1.1174E6">1472 10961 361 0,'0'0'7'16,"0"0"3"-16,0 0 1 16,-7 0-1-16,7 0 2 15,0 0 0-15,0 0 0 16,11 0 0-16,12-1-7 0,5-7-7 15,9 3-13-15,2 0-33 16,11-2-33-16,3-2-5 16</inkml:trace>
  <inkml:trace contextRef="#ctx0" brushRef="#br4" timeOffset="1.11792E6">1928 10882 398 0,'0'0'4'0,"0"0"3"16,-8 0 2-16,-3 0 0 0,4 5 2 15,-3 2-1-15,-3 6 2 16,1 2-1-16,3 0-4 16,3 5-3-16,3 2 0 15,3 0-1-15,3-2-1 0,3 0 0 16,3-5 0-16,3-3 0 16,1-4-1-16,-1-4 1 15,4-4-2-15,-4 0 0 16,-3-7 1-16,2-5-1 15,-5-3-1-15,4-3 0 0,-3-4-1 16,2-3 1-16,-5 5 0 16,4 3-1-16,-3 2 0 15,1 5-1-15,-6 10 2 16,11-2 1-16,-3 7-1 16,-1 10 1-16,4 0-1 0,-1 5 2 15,-1 0 1-15,4 2-1 16,-3-6 1-16,-1-3-1 15,2 0 1-15,-1-5-1 0,-1-7 1 16,2-1-1-16,-4-4-1 16,0-8-1-16,4-2 0 15,-4-3 0-15,3-2 0 0,3 1 0 16,-5 1 0-16,1 5-1 16,1 2 0-16,0 5 1 15,-1 5 1-15,-9 0 0 16,16 10-1-16,-11 3 1 0,2 2 1 15,0 2 1-15,-2-1-1 16,5 4-2-16,-5-7-2 16,5 2-11-16,1-3-28 15,-2-7-41-15,3 0-4 16</inkml:trace>
  <inkml:trace contextRef="#ctx0" brushRef="#br4" timeOffset="1.11812E6">2277 10761 429 0,'0'0'4'15,"0"0"2"-15,0 0-1 16,0 0 1-16,10-8 1 0,-2 8-1 16,10-2 1-16,1 0-2 15,3-4-7-15,11 6-15 16,-6 6-63-16,8-6-4 15</inkml:trace>
  <inkml:trace contextRef="#ctx0" brushRef="#br4" timeOffset="1.11829E6">2603 10625 448 0,'0'0'4'16,"0"0"0"-16,0 0 1 0,2 7 1 15,-2 5 0-15,3 1 0 16,2 4 1-16,0 8 0 15,0-3-4-15,2 10-2 0,0 1-5 16,6-1-11-16,-5 5-47 16,7-7-24-1,-3-8-3-15</inkml:trace>
  <inkml:trace contextRef="#ctx0" brushRef="#br4" timeOffset="1.11859E6">3190 10261 475 0,'0'0'2'16,"0"0"1"-16,0 0-1 15,-3 9 2-15,-2 11 2 16,-7 10 1-16,-6 12 0 0,-1 14-2 15,-4 16-5-15,-2 13 0 16,0 14 0-16,0 3 0 16,6-1 0-16,3 3 0 0,7 3 0 15,9-8 0-15,7-7 0 16,17-7 0-16,12-14 0 16,16-2 0-16,22-18-46 15,4-13-47-15</inkml:trace>
  <inkml:trace contextRef="#ctx0" brushRef="#br4" timeOffset="1.12024E6">3517 10528 377 0,'0'0'7'0,"0"0"1"15,0-13 3-15,0 13 1 16,-3-14 1-16,3 3 2 16,3 2-1-16,6-4 1 15,3 1-5-15,2 5-3 16,4 2-3-16,2 3-1 0,2 2-1 16,3 2-2-16,-5 8 1 15,-2 4-1-15,-6 7 0 16,-7 0 0-16,-5 4 1 15,-5 3-1-15,-7 3 0 0,-8-2 1 16,-3 3-1-16,0-5 0 16,2-3 0-16,1-3 0 15,2-7 0-15,6-2 0 16,12-12 0-16,-4 11 0 0,10-11 0 16,12-5 0-16,6-3-2 15,9-7-4-15,4 8-13 16,-2-4-65-16,12-1-2 15</inkml:trace>
  <inkml:trace contextRef="#ctx0" brushRef="#br4" timeOffset="1.12059E6">4086 10489 404 0,'0'0'6'15,"0"0"1"-15,-16-8 3 16,6 5 1-16,-5 1 0 15,0 2 1-15,0 0 0 16,-5 2 1-16,6 6-6 0,-4 1-2 16,6 4-1-16,4 0-2 15,3 5 0-15,2-2-1 16,3 1 0-16,8 1 0 16,5-1 1-16,3-1-2 15,5 0 0-15,-1 0 0 16,2-4 0-16,-1 0 0 0,0-5 0 15,-6 3 0-15,-2-5 0 16,-13-5 0-16,5 16 0 0,-5-16 0 16,-14 10 0-16,-2-7-3 15,-8 3-3-15,-2-6-6 16,6 0-13-16,-2-3-26 16,-6-9-36-16,16-3-4 0</inkml:trace>
  <inkml:trace contextRef="#ctx0" brushRef="#br4" timeOffset="1.12078E6">4000 10489 365 0,'0'0'6'16,"0"0"1"-16,5-11 1 0,-5 11 0 15,20-12 0-15,-5 5-2 16,7 4-9-16,1-2-31 16,4 5-38-16,5-2-8 15</inkml:trace>
  <inkml:trace contextRef="#ctx0" brushRef="#br4" timeOffset="1.12102E6">4418 10449 395 0,'0'0'4'0,"0"0"3"0,0 0 2 16,-3 15 2-16,-1-3 1 16,-5 1 0-16,2 3 0 15,-1 4 2-15,2 1-5 0,3 1-2 16,3-3-2-16,0 1-2 15,9-4 0-15,12-4-1 16,1-8-1-16,5 0 1 16,5-4 1-16,4-8-3 0,-1-4 0 15,-3-4 0-15,-2-6 0 16,-11 0 0-16,-1-6 0 16,-13 1 0-16,-5 0 0 15,-10 2 0-15,-10 5 0 16,-8 5 0-16,-4 11 0 0,-5 4 0 15,2 4-7-15,1 17-14 16,-4 13-62-16,8-7-6 16</inkml:trace>
  <inkml:trace contextRef="#ctx0" brushRef="#br4" timeOffset="1.12155E6">3404 10897 337 0,'0'0'5'15,"0"0"4"-15,-13 0 3 0,13 0 1 16,-15 5 2-16,15-5-1 16,-13 5 2-16,13-5 2 15,-2 12-3-15,13-2-2 16,10-4-2-16,16-2 0 0,16 1 0 15,19-2 0-15,15-3-11 16,13-5 0-16,17-2 0 16,12-9 0-16,5 1 0 15,3-2 0-15,1 5 0 16,-5-3 0-16,-6 6 0 16,-6-2 0-16,-20 6 0 15,-13 1 0-15,-19 0 0 0,-16 2 0 16,-14-1 0-16,-11 3 0 15,-13 0 0-15,-15 0 0 16,0 0 0-16,0 0 0 0,0 0 0 16,-7 9 0-16,1 0 0 15,6 2-73-15,0-11-22 0</inkml:trace>
  <inkml:trace contextRef="#ctx0" brushRef="#br4" timeOffset="1.12297E6">3563 11175 334 0,'0'0'8'0,"0"0"4"0,0-12 5 15,0 12 3-15,0-12 1 16,0 12 2-16,0-12 1 16,0 12 1-16,0 0-9 15,0 0-5-15,-11 12-11 0,-3 9 0 16,2 9 0-16,-6 2 0 15,0 6 0-15,4 5 0 16,-2 0 0-16,7-1 0 0,6-6 0 16,3-3 0-16,10-5 0 15,8-8 0-15,2-6 0 16,4-6 0-16,8-7 0 16,1-1 0-16,0-4 0 15,-3-6 0-15,-3-5 0 0,-3-2 0 16,-6-3 0-16,-10-3 0 15,-8-1 0-15,-1 2 0 16,-11 0 0-16,-11 3 0 16,-2 2 0-16,-2 8 0 0,-1 1 0 15,1 8 0-15,5 0 0 16,0 8 0-16,10 1-5 16,3 2-30-16,-5-1-52 15,15 0-5-15</inkml:trace>
  <inkml:trace contextRef="#ctx0" brushRef="#br4" timeOffset="1.12334E6">4062 11223 449 0,'0'0'5'15,"0"0"2"-15,-7-9 0 0,7 9 2 16,-19-5-1-16,8 5 1 15,-4 0 0-15,-2 5-1 16,1 4-8-16,-1 4 0 16,5 2 0-16,2 0 0 0,5 3 0 15,0 2 0-15,5-1 0 16,7-2 0-16,6 1 0 16,4 0 0-16,6-4 0 15,-1 3 0-15,3-5 0 16,0 1 0-16,0-6 0 15,-8 1 0-15,-3-1 0 0,0 1 0 16,-14-8 0-16,5 12 0 16,-10-4 0-16,-13-1 0 0,-2 4 0 15,-6-4 0-15,3 0-4 16,-7-7-23-16,2-7-54 16,6 4-9-16</inkml:trace>
  <inkml:trace contextRef="#ctx0" brushRef="#br4" timeOffset="1.12351E6">4026 11272 376 0,'0'0'9'0,"4"-11"1"0,-4 11 2 15,18-12 1-15,-6 2 0 16,3-3 0-16,4 4-1 16,3-1-5-16,6 5-20 15,-3 10-63-15,3-5-5 16</inkml:trace>
  <inkml:trace contextRef="#ctx0" brushRef="#br4" timeOffset="1.12378E6">4353 11229 376 0,'0'0'9'0,"0"0"3"0,0 0 2 16,-5 13 3-16,1-1 2 16,-3 0 0-16,-3 6 0 15,4 2 1-15,-1 4-14 16,3-2-6-16,4-2 0 15,4 3 0-15,8-9 0 0,6-2 0 16,3-4 0-16,7 0 0 16,6-8 0-16,1-3 0 15,3-7 0-15,-3-5 0 16,-3 1 0-16,-5-9 0 0,-7 3 0 16,-10-4 0-16,-10-1 0 15,-5-3 0-15,-12 9 0 16,-7 1 0-16,-6 5 0 15,0 4 0-15,1 4 0 16,-3 5 0-16,11 5 0 0,-2 7-61 16,10-4-30-16,13-8 0 15</inkml:trace>
  <inkml:trace contextRef="#ctx0" brushRef="#br4" timeOffset="1.12416E6">4930 10115 399 0,'0'0'6'15,"0"0"3"-15,0 0 0 16,0 0 3-16,7 0 2 16,0 7 1-16,9 15 1 0,4 12 0 15,2 12-4-15,8 11-9 16,4 9-3-16,9 8 0 16,1 13 0-16,2-1 0 0,0 2 0 15,-5-2 0-15,-4 1 0 16,-10-5 0-16,-10 2 0 15,-9-7 0-15,-12 0 0 0,-19-1 0 16,-9-4 0-16,-11-7 0 16,1-9-56-16,-9 7-36 15</inkml:trace>
  <inkml:trace contextRef="#ctx0" brushRef="#br4" timeOffset="1.13635E6">643 12056 338 0,'0'0'8'0,"0"0"4"15,4-12 4-15,-4 12 3 16,5-10-1-16,-5 10 1 16,0 0-1-16,0 0 0 0,0 0-7 15,0 13-4-15,-5 14-3 16,-8 3-3-16,-4 7 0 16,-7 2 0-16,3 9 0 15,-3-4 0-15,-4-2 0 0,-2-2-1 16,1-6 0-16,-1-8 0 15,5-2 1-15,-3-7-1 16,2-9 0-16,7-3 1 0,0-5-1 16,6-10 0-16,3-7 0 15,5-8 0-15,5-3 0 16,3-4 0-16,6 1 0 16,4-1-1-16,2 1 1 15,3 6-1-15,-4 6 0 0,6 4 1 16,-3 7-1-1,6 5 1-15,-3 6 0 0,3 10 0 16,4 7 0-16,-1 2 1 16,4 4 0-16,-2 8-1 0,2-3 1 15,-1 1-1-15,-4 1 0 16,2-6-2-16,-3-5-1 16,-5-2-4-16,1-3-9 15,0-4-25-15,-1-3-44 0,-1-4-1 16</inkml:trace>
  <inkml:trace contextRef="#ctx0" brushRef="#br4" timeOffset="1.13656E6">1067 12284 454 0,'0'0'4'0,"0"0"2"16,0 0 0-16,0 0 1 15,-6-3-1-15,6 3 0 16,0 0 0-16,0 0-1 16,11-5-5-16,1 1-9 0,8 4-16 15,-1 0-58-15,2 0-4 16</inkml:trace>
  <inkml:trace contextRef="#ctx0" brushRef="#br4" timeOffset="1.13673E6">1077 12379 317 0,'0'0'8'16,"0"0"2"-16,0 0 2 16,-5 12 1-16,5-12 1 0,-2 10 1 15,2-10 0-15,2 10 1 16,-2-10-7-16,23 5-7 16,-7-5-8-16,8 0-26 15,14 0-45-15,-8-7-1 0</inkml:trace>
  <inkml:trace contextRef="#ctx0" brushRef="#br4" timeOffset="1.13718E6">1527 12250 444 0,'0'0'5'0,"0"0"2"16,0 0 2-16,0 0 1 15,-11-13 0-15,11 13 1 0,0-15-1 16,0 3-5-16,6 0-5 16,8 3 0-16,2-5 0 15,3 7 0-15,4-1 0 16,-3 6 0-16,-1 2 0 0,-1 2 0 16,-6 9 0-16,-5 3 0 15,-3 9 0-15,-4 2 0 16,-11-1 0-16,-1 6 0 15,-3 0 0-15,-5-1 0 16,-2-4 0-16,-1 0 0 16,4-5 0-16,-1-3 0 0,4-2 0 15,6-5 0-15,10-10 0 16,-11 12 0-16,11-12 0 0,7 5 0 16,5-5 0-16,3-3 0 15,8-1 0-15,1 1 0 16,3-4 0-16,6 2 0 15,-1 0 0-15,-2 0 0 0,-1 3 0 16,-1 2 0-16,-3 0 0 16,-5 0-3-16,-10 5-24 15,-10-5-60-15,13 9-2 16</inkml:trace>
  <inkml:trace contextRef="#ctx0" brushRef="#br4" timeOffset="1.13751E6">2051 12136 488 0,'0'0'2'0,"0"0"1"15,0 0 1-15,5 5 1 0,-5 5 1 16,0 4-3-16,0 6-3 16,0 3 0-16,2 4 0 15,1 2 0-15,-1 3 0 16,2 1 0-16,-2-3 0 0,0 2 0 16,1-9 0-16,-1 1 0 15,3-4 0-15,0-6 0 16,-3-1 0-16,1-1 0 15,-3-12-5-15,8 12-42 16,-8-12-42-16,0 0-2 16</inkml:trace>
  <inkml:trace contextRef="#ctx0" brushRef="#br4" timeOffset="1.13771E6">2295 12351 482 0,'0'0'3'0,"0"0"1"16,0-10-1-16,0 10 2 15,0-7-1-15,0 7-2 16,0-12-4-16,0 2-19 0,-10 8-63 16,10 2-3-16</inkml:trace>
  <inkml:trace contextRef="#ctx0" brushRef="#br4" timeOffset="1.13809E6">2630 12185 493 0,'0'0'2'0,"0"0"1"16,0 0 0-16,0 0 1 15,-5 7 0-15,-2 4-2 16,2 4-2-16,-5 4 0 16,3 1 0-16,2 4 0 0,0 2 0 15,5 4 0-15,0-6 0 16,7-2 0-16,5-4 0 16,4-3 0-16,3-5 0 15,1-3 0-15,3-2 0 0,2-5 0 16,-6-5 0-1,-1-7 0-15,-2-3 0 0,-2-6 0 16,-5-3 0-16,-6-3 0 16,-3-2 0-16,-10 0 0 15,-6 3 0-15,0 4 0 0,-8 7 0 16,0 3 0-16,0 6 0 16,4 6-18-16,-8 13-54 15,11-3-16-15</inkml:trace>
  <inkml:trace contextRef="#ctx0" brushRef="#br4" timeOffset="1.13863E6">2949 12189 467 0,'0'0'4'0,"0"0"1"0,-13-9 1 16,13 9 2-16,-7-9-1 16,7 9 0-16,-5-13 0 15,5 13-7-15,5-15 0 16,4 8 0-16,7 2 0 0,1 0 0 16,0 2 0-16,4 1 0 15,-2 2 0-15,-1 0 0 0,-4 5 0 16,-1 0 0-16,-4 5 0 15,-1 0 0-15,0 2-2 16,-5 3 0-16,-1-1 0 16,-2-1 0-16,0 3 1 15,0-4 1-15,-2 2-1 0,-4-1 0 16,3-1 0-16,1-3 1 16,2 3-1-16,0-3 0 15,5 1 1-15,1-3-1 16,5 0 1-16,-1 4 0 15,3-2 0-15,2-4 0 0,-5 3 0 16,0-3 0-16,-10-5 1 16,14 9-1-16,-14-9 1 15,0 12 0-15,0-12 0 16,-12 8 1-16,0-3-1 0,-3-2 0 16,-3 2 0-16,-4-2 0 15,-1 2-2-15,1-1-1 16,3-1-3-16,-6-1-6 0,11 5-16 15,0-4-57-15,1 0-3 16</inkml:trace>
  <inkml:trace contextRef="#ctx0" brushRef="#br4" timeOffset="1.14037E6">3386 11855 361 0,'0'0'7'0,"0"0"0"0,-7-9 4 15,7 9 0-15,-13-6 0 16,13 6 1-16,-15-1-1 16,6 1 0-16,-2 1-5 15,11-1-2-15,-14 15-2 0,11-2-2 16,3-1 1-16,0 6-1 15,5-8 2-15,9 3-1 16,2-6 1-16,7 0 0 0,-2-5 1 16,4-2 0-16,-2-4 1 15,-6-4-1-15,-4-4 1 16,-6 0-1-16,-7 0 0 16,-7-5-1-16,-13 8 0 0,-8 4 0 15,-2 2-2-15,-2 3-4 16,7 13-26-16,1 5-52 15,11 0-3-15</inkml:trace>
  <inkml:trace contextRef="#ctx0" brushRef="#br4" timeOffset="1.14826E6">13723 18438 219 0,'0'0'8'0,"0"0"5"16,0 0 4-16,0 0 5 0,0 0 3 16,0 0 0-16,0 0 0 15,0 0 1-15,0 0-6 16,0 0-4-16,0 0-3 15,0 0-4-15,0 0-2 16,0 2-1-16,-3 3-1 16,-30 49 1-16,24-34-2 0,-9 1-2 15,1-1 0-15,-3 1-2 16,-2 4 0-16,-3 0 0 16,0 0 0-16,3-3 0 15,-4 5-1-15,5-8 0 16,-4 1 1-16,25-20 1 15,-25 18 0-15,0 0-1 16,25-18 0-16,0 0 2 0,0 0 0 16,7 0 1-1,4 0-1-15,40-4 0 0,-19-2 0 16,6-2 0-16,41-4-1 16,-41 10 0-16,2-4-2 15,-1 4-3-15,-39 2-3 16,35 0-8-16,3 0-7 15,-14 0-24-15,6 0-38 16,-30 0-3-16</inkml:trace>
  <inkml:trace contextRef="#ctx0" brushRef="#br4" timeOffset="1.14858E6">13653 18565 313 0,'0'0'11'0,"0"0"4"16,0 0 4-16,0 0 2 15,0 0 0-15,0 0-1 16,0-11 1-16,2 1 2 16,3 0-10-16,-2 0-6 15,-3 10-3-15,5 7-2 16,-2 10 0-16,6 34-2 15,-4-24-3-15,-3 1-1 16,1 1-1-16,3 6 0 16,-2-1-2-16,-1 6-2 15,2 42-5-15,-3-45-6 0,-2-37-5 16,0 37-24-16,2 0-34 16,-2-14-6-16</inkml:trace>
  <inkml:trace contextRef="#ctx0" brushRef="#br4" timeOffset="1.14913E6">14216 18485 332 0,'0'0'9'0,"0"0"4"0,0 0 4 16,0 0 1-16,0 0 0 15,0 0 0-15,0 0 0 16,0 0 1-16,0 0-7 15,0 0-5-15,0 0-2 16,0 0-2-16,0 5-1 0,-3 2 1 16,-30 58-3-16,25-40-1 15,3 8-1-15,-2 1 0 16,5-3-1-16,-3 7 1 16,5-3-1-16,0-1 0 15,5-2 2-15,0 3 0 16,10-13 2-16,-3 3 0 0,-12-25 0 15,26 14 1-15,3 1 2 16,-10-15-1 0,1 0-2-16,-20 0 2 0,25-15-1 15,-2 1 0-15,-23 14-2 16,0 0 0-16,0-12-1 16,2 2-1-16,-2 0-3 15,3-5-3-15,-14 10-7 16,1-2-8-16,-1-1-17 0,-24-3-44 15,11 11-3-15</inkml:trace>
  <inkml:trace contextRef="#ctx0" brushRef="#br4" timeOffset="1.14944E6">14785 18797 454 0,'0'0'5'0,"0"0"0"16,0 0 3-16,0 0-1 0,0 0 0 15,0 0 1-15,0 0-1 16,0 0-1-16,0 0-6 16,0 0-6-16,0 0-12 15,0 0-27-15,3 0-41 16,3-2-1-16</inkml:trace>
  <inkml:trace contextRef="#ctx0" brushRef="#br4" timeOffset="1.14986E6">15260 18398 409 0,'0'0'6'0,"0"0"3"15,0 0 2-15,0 0-1 16,0 0 2-16,0 0-1 0,0 0 1 15,0 0 1-15,0 0-7 16,0 3-3-16,-1 2-2 16,-28 59 0-16,23-35-2 15,-4 2-1-15,0 1-2 16,3 3 1-16,-8 40-2 16,15-75 1-16,0 38-1 15,-2 2 1-15,2-5 2 0,2 2 1 16,8-7 0-16,-3-1 3 15,-7-29 0-15,25 20 0 16,-2 2 1-16,-23-22 0 16,21-7 0-16,4-3 1 15,-25 10-1-15,17-20-3 16,-1-1-1-16,-16 3-1 16,0-5-6-16,0 23-7 15,-12-22-12-15,-4-3-35 0,16 25-22 16,-21-15-6-16</inkml:trace>
  <inkml:trace contextRef="#ctx0" brushRef="#br4" timeOffset="1.15037E6">15785 18519 374 0,'0'0'7'0,"0"0"4"15,0 0 1-15,0 0 0 16,0 0 2-16,0 0-1 16,0 0 0-16,0 0 1 15,0 0-7-15,-2-3-4 16,-3 2-2-16,-1-2 0 16,-43 1-2-16,30 8 1 15,19-6-1-15,0 0 0 0,-11 14-1 16,-1-2 1-16,-18 40-1 15,26-27 0-15,4 2 0 16,0 0 0-16,2 1-1 16,8-5 1-16,3 5 0 15,-1-3 0-15,1-3-1 16,1 1 0-16,-14-23 2 16,16 26 0-16,-2 0 0 0,-14-26 1 15,0 0-1-15,0 10 1 16,-2 0 2-16,-1-1 0 15,-24 4-1-15,4-10 2 16,4-3 0-16,-4-6 1 16,3-6-1-16,1 0 1 15,3-8 0-15,2-1 0 16,8 0 0-16,4-4-1 16,10-1-1-16,4-2-2 15,8-2-2-15,0 3-8 0,7 0-16 16,0-2-56-16,-2 2-3 15</inkml:trace>
  <inkml:trace contextRef="#ctx0" brushRef="#br4" timeOffset="1.15076E6">16092 17984 407 0,'0'0'5'0,"0"0"3"16,0 0 2-16,0 0 0 16,0 0 0-16,0 0 1 0,0 0 0 15,0 0 0-15,0 0-5 16,0 0-3-16,0 0-1 15,0 3-1-15,0 1 0 16,0 4 0-16,-3 47 0 16,6-30 0-16,-3-25-1 15,11 27 1-15,2-2 1 0,-13-25-1 16,17 22 0-16,2-2 0 16,-19-20 0-16,0 0 0 15,9 2-1-15,-1-2-2 16,1 0-2-16,4 5-3 15,-13-5-16-15,0 0-61 16,-9 0-2-16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7:31:46.04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788 7086 223 0,'0'0'8'0,"0"0"5"15,0 0 5-15,0 0 2 0,-7-12 0 16,7 12 2-16,0 0-3 16,0 0 1-16,0 0-6 15,0 0-4-15,0 0-3 16,17 5-2-16,9 2 0 15,11 4 1-15,12-4 0 0,14 4 2 16,13-4-1-16,10 0 0 16,14-2 0-16,10 0-2 0,10-2 0 15,6-1 0-15,10 0 0 16,11-2-1-16,12 3 0 16,11-3-1-16,9 0 1 15,14 0-1-15,11 0 0 0,13-5-1 16,12 3 1-16,10-6-1 15,11 3 1-15,6-2-1 16,13 0 0-16,-3 2 1 16,12-1-1-16,-2 1 0 15,5-2 0-15,3 4 0 0,-1-1-2 16,0-2 0-16,-4 4 0 16,-3 2 0-16,-11-3 0 15,-3 3 0-15,-9 0 0 16,-17-2 0-16,-9 2 0 15,-19 0 0-15,-11-2 0 0,-21 2 0 16,-17-3 0-16,-19 3 0 16,-23-2 0-16,-18 2 0 15,-20 0 0-15,-17-3 0 0,-20 3 0 16,-14 0 0-16,-11 0 0 16,-6 0 0-16,-11 0 0 15,0 0 0-15,0 0 0 0,0 0 0 16,0 0 0-16,0 0 0 15,0 0 0-15,0 0 0 16,0 0 0-16,-8-3 0 16,8 3 0-16,-15-5 0 15,6 5 0-15,9 0 0 0,-16-4 0 16,16 4 0 0,-8-3 0-16,8 3 0 0,0 0 0 15,0 0 0-15,0 0 0 16,0 0 0-16,0 0 0 0,0 0 0 15,0 0 0-15,0 0 0 16,0 0 0-16,0 0 0 16,0 0 0-16,0 0 0 15,0 0 0-15,0 0 0 0,0 0 0 16,0 0 0-16,0 0 0 16,0 0 0-16,0 0 0 15,0 0 0-15,0 0 0 0,0 0 0 16,0 0 0-16,0 0 0 15,0 0 0-15,0 0-5 16,0 0-1-16,0 0-2 16,-11 0-4-16,11 0-9 15,0 0-12-15,0 0-50 0,-8 3-3 16</inkml:trace>
  <inkml:trace contextRef="#ctx0" brushRef="#br0" timeOffset="1422.8925">990 3710 224 0,'0'0'1'0,"0"0"-1"16,0 0 0-16,0 0 4 16,7 0 0-16,-7 0 3 0,20 8 4 15,0-3 2-15,4-3 0 16,14 6 2-16,7-6 0 15,12 1-1-15,12 0-1 0,11-3-2 16,10-3-2-16,11 0-1 16,9-2 0-16,7 0-1 15,10 3 1-15,4-3 0 16,9 3 0-16,14-4-1 0,5 2 0 16,12 1 0-16,6-1-2 15,7-4 0-15,5 5-1 16,7-1 0-16,2-1-2 0,10 2 0 15,-5 1 0-15,1-1 1 16,0 0-1-16,2 2 0 16,-2 1 0-16,-3-3 1 15,-1 3-1-15,-12 0 0 0,1-3 0 16,-7 1 0-16,-8 2 0 16,-8-3-1-16,-10 0 1 15,-11 0-1-15,-10 2 0 16,-11-2 0-16,-20 0 0 15,-10-2 0-15,-17 4 0 16,-14-2 0-16,-14 0-1 0,-11 3 1 16,-12-2 1-16,-8 2-1 15,-8-3 1-15,-10 3-1 16,0 0 0-16,0 0 0 0,0 0-3 16,-17 3-3-16,-6-1-9 15,-4 5-22-15,-5 4-47 16,-21-4-1-16</inkml:trace>
  <inkml:trace contextRef="#ctx0" brushRef="#br0" timeOffset="3084.9516">1132 3837 159 0,'0'0'4'0,"-9"0"0"16,-3 0 3-16,-2 0 3 15,-9 0 1-15,-4 0 3 16,-6 0-1-16,-6 0 1 0,-9 0 0 16,4-3-2-16,-3 0-1 15,-4 2-1-15,5-2-1 16,0 0 0-16,5 3-1 16,4 0-1-16,-1 0 1 15,11 7-2-15,4 4-2 16,3 2-1-16,6 3-1 0,6 5-1 15,-2 5 0-15,5 2-1 16,3 5 1-16,2 4-1 16,0 4 0-16,0 5 0 0,0 5 0 15,0 4 1-15,2 3-1 16,5 7 1-16,1 0 0 16,0 4 1-16,1 1 1 0,1-1 1 15,1 2-1-15,1 2 2 16,-5 3-1-16,6-1 1 15,-6-1-2-15,3 1 1 16,-2 1-2-16,2-5 2 0,2 4 0 16,-4-3-1-16,1-3 0 15,1 1 0-15,1-1 0 16,-2 0 1-16,1 1 0 16,3-6-1-16,-4 7-2 15,1 0 1-15,-3-1-2 0,2-4 1 16,-3 1 0-16,2 0-1 15,-6-1 0-15,3-1 0 16,1-4 0-16,-1-1 1 16,-1-3 0-16,4 0-1 0,-3-2 1 15,0-4 0-15,-2-5-1 16,4-2 1-16,-5-2-1 16,3-2 1-16,-5-5 0 0,0-3-1 15,0-2 1-15,0-3-1 16,-2-3 1-16,-5-1 0 15,2-4 0-15,-3-1-1 16,0-1 1-16,3-5 0 16,-2 0 0-16,3-1 0 0,4-11-1 15,-9 15 1-15,9-15-1 16,-4 10 1-16,4-10-1 16,0 0 0-16,-8 12 0 15,8-12 0-15,0 0 0 16,0 0 0-16,0 0 0 0,-4 10 0 15,4-10 0-15,0 0 0 16,4 10 0-16,-4-10 0 0,15 9 0 16,0-1 0-16,5-3 1 15,7 2 0-15,5-2 0 16,12 0 1-16,10-2-2 16,10-1 1-16,10-2 0 0,11 0 0 15,9 0-1-15,3 0 1 16,13 0-1-16,2-2 1 15,13 2-1-15,1-6 0 16,8 4 1-16,6 0-1 0,6-3 1 16,8-3-1-16,10 4 0 15,6-6 1-15,0 2-1 16,9-1 0-16,5 1 1 16,6 0-1-16,-1-2 0 15,4 3 1-15,-1-1-1 0,4 4 1 16,-2-1-1-16,0 2 0 15,0 0 1-15,0 3-1 16,4 0 0-16,2 0 0 0,1 0 1 16,-4 6-1-16,7-4 0 15,-3 3 0-15,0 0 0 16,6 0 1-16,-11 2 0 16,1 1 0-16,-4 2-1 0,-4-2 1 15,-8 4 0-15,-1 0 1 16,-9 1-1-16,-5-2 0 15,-8 3 0-15,-3-2 1 16,-9 2-1-16,-5-4 1 0,-12 5 0 16,-7-3 0-16,-13 1 0 15,-12-1 0-15,-12-2-1 16,-13 6 1-16,-13-7-1 16,-11 2 0-16,-13-5-1 15,-8 2-1-15,-12-2 1 0,-6-2 0 16,-9-4-1-16,6 10 0 15,-8 2-4-15,-14 1-28 16,-2-1-49-16,-6 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7:37:47.504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1870 12158 129 0,'0'0'9'0,"0"0"7"16,0 0 3-16,0 0 4 0,0 7 1 15,0-7 1-15,0 0 1 16,0 0 0-16,0 0-8 0,0 0-4 16,0 0-5-16,0 0-2 15,0 0-1-15,0 0-1 16,0 0-1-16,4 7-1 15,-4-7 2-15,0 0 0 0,0 0-1 16,16 3 3-16,-16-3-1 16,19 3 1-16,-1-3 0 15,2 0 0-15,1 2-1 0,7-2 0 16,-3 3-1-16,8-1-1 16,-4 2 0-1,1-3-1-15,0 1 0 0,-2 1 0 16,0 0-1-16,-2 0 0 15,4-1 1-15,-2 0-1 16,-4 1 0-16,3-1 1 0,1 1-1 16,-3 2 1-16,2-2-1 15,-2-2 0-15,0 5 1 16,3-6-1-16,-4 2 0 0,6 1 0 16,-3-1 0-16,-2 0 0 15,5-2 0-15,0 0 0 16,0 0-1-16,-3 0 1 0,5 0 0 15,-4-2-1-15,4 0 0 16,-5 2 1-16,1-3-1 16,2 3 0-16,-5 0-1 15,-1-2 1-15,6 2 0 0,-5 0-1 16,4-3 1-16,1 0 0 16,-3 2-1-16,3-2 1 15,3 3-1-15,-3-3 1 16,-3 1-1-16,1 2 1 15,-3 0-1-15,0 0 0 0,-4 0 0 16,1 0 0-16,2 2 0 16,-5 1 0-16,1 0 0 15,3-2 0-15,-4 2 0 16,4 0 1-16,-3-1-1 0,2 1 0 16,-2-1 0-16,1 0 0 15,3 1 0-15,-5-1 0 16,4 1 1-16,-3-3-1 0,-1 2 0 15,4-2 0-15,-5 3 0 16,-1-3 1-16,0 2-1 16,0-2 0-16,-1 3 0 15,-2-3 1-15,2 0-1 16,-2 0 0-16,-1 0 0 0,1 0 0 16,-1 0 0-16,-1 0 0 15,0 0 0-15,-3 0 0 16,0 0 1-16,-9 0-1 15,10 0 0-15,-10 0 0 16,0 0 0-16,13 0 0 0,-13 0 1 16,0 0-1-16,0 0 0 15,0 0 0-15,0 0 2 0,0 0-2 16,0 0 0-16,0 0 0 16,0 0 0-16,0 0 0 15,0 0 0-15,0 0-3 16,0 0-2-16,0 0-6 0,-11 0-9 15,-1-5-16 1,-6 5-50-16,6 0 0 0</inkml:trace>
  <inkml:trace contextRef="#ctx0" brushRef="#br0" timeOffset="828.3023">3558 12091 289 0,'0'0'8'16,"0"0"2"-16,0 0 5 0,-11-6 1 16,11 6 2-16,-9-11 3 15,9 11 2-15,-12-10 0 16,12 10-7-16,0 0-3 0,0 0-5 15,-9-10-2-15,9 10-2 16,0 0-2-16,0 0 0 16,3 5-1-16,-3-5 0 15,23 12 2-15,-8-3 0 16,4 2 1-16,6 2 1 16,3-1 0-16,2 3-1 0,2-5 1 15,0 2-1-15,-2 0-2 16,5-2-2-16,-6 0 0 15,1 0 0-15,-3-2 0 16,-1-1 0-16,-4 1 0 16,0-4 0-16,-7 2 0 0,0-1 0 15,-2-1 0-15,-5-1 0 16,-8-3 0-16,17 5 0 0,-17-5 0 16,0 0 0-16,10 2 0 15,-10-2 0-15,0 0 0 16,0 0 0-16,0 0 0 15,0 0 0-15,0 0 0 0,0 0 0 16,0 0 0-16,0 0 0 16,0 0 0-16,0 0 0 15,0 0 0-15,0 0 0 0,-8 0 0 16,8 0 0-16,-10 0 0 16,10 0 0-16,-15 0 0 15,6 3 0-15,-7 2 0 16,-1 4 0-16,-3-1 0 15,-7 4 0-15,1 0 0 16,-6 4 0-16,-2-2 0 0,-1 4 0 16,-2-6 0-16,-1 3 0 15,1 2 0-15,2-4 0 16,2-3 0-16,7 0 0 0,1-1 0 16,5-1 0-16,1-3 0 15,8 0 0-15,1-3 0 16,10-2 0-16,-10 3 0 15,10-3 0-15,0 0 0 0,0 0 0 16,0 0 0-16,0 0 0 16,0 0 0-16,0 0 0 15,0 0 0-15,0 0 0 0,0 0 0 16,0 0 0 0,0 0-25-16,5-7-61 15,5 4-5-15</inkml:trace>
  <inkml:trace contextRef="#ctx0" brushRef="#br0" timeOffset="2195.7327">1922 10104 263 0,'0'0'7'0,"0"0"4"0,0 0 3 16,5-10 1-16,-5 10 1 0,0 0-3 15,0 0 1-15,0 0-1 16,0 0-4-16,5 18-3 15,-3 2-3-15,1 5-1 16,-1 4 0-16,0 6 1 0,2 5 2 16,1 1 0-16,-1 1 0 15,0 3 0-15,4-2-1 16,-3 1 1-16,1-1-1 0,1 3 1 16,-7-1 0-16,3 0-1 15,-3 1 1-15,0 4-1 16,0-5 0-16,-3-1-1 0,1 3 0 15,2-5 0-15,-4 1 1 16,4-4-2-16,-1 1 1 16,-1-3 0-16,-2 0 0 15,1-2 0-15,1-1 0 16,-6 1-1-16,2-3 0 0,1 0 0 16,-3-2 0-1,1 2 0-15,3-4 0 0,-2 1 0 16,4-5-1-16,-3 4 1 15,5-5-2-15,-4 1 1 16,4-4 0-16,0 0 0 16,0 5-1-16,0-8 0 0,0 5 0 15,0 1 0-15,0-1 0 16,0 0 0-16,0-2-1 0,0 0 1 16,0 2 0-16,0-2 1 15,0 1 0-15,0-5-1 16,0 2 0-16,0 2 1 15,0-1 0-15,0 1 0 0,-2 0-1 16,2 0 1-16,-2 2 0 16,2-5-1-16,-3 2 1 15,1 2-1-15,2-4 0 0,0-2 1 16,0 0-1-16,0 0 0 16,0-3 0-16,0 2 0 15,0-2 0-15,0 0 2 16,0 0-2-16,0-2 0 15,0 2 0-15,0 0 0 16,0 1 0-16,0-6 0 16,0-7 0-16,-4 14 0 0,4-14 0 15,0 0 0-15,0 0-4 16,0 0-1-16,-3-11-9 0,-2-9-17 16,-8-7-54-16,10-6-3 15</inkml:trace>
  <inkml:trace contextRef="#ctx0" brushRef="#br0" timeOffset="3181.6317">1882 10221 182 0,'0'0'7'0,"0"0"5"0,8-7 3 16,-8 7 3-16,5-8 4 15,-5 8 3-15,7-13 1 16,-7 13 2-16,0-15-6 16,0 15-2-16,2-7-3 0,-2 7-4 15,0 0-3-15,0 0-4 16,0 0-2-16,0 5-1 15,-2 12-1-15,-3 9-1 16,-2 1 0-16,-4 8 1 16,2 7 1-16,-3 2 0 0,-1 0 0 15,-2 4 1-15,0-4-1 16,0-1-1-16,0-4 1 0,3-7-2 16,-4 0 0-16,6-7 0 15,-1-3-1-15,2-7 1 16,2-5 0-16,7-10 0 15,-7 15 1-15,7-15 1 0,0 0-1 16,0-13 0-16,4 1 0 16,2-5 0-16,4-8 0 15,0-5-1-15,2-2 0 16,6-3 0-16,-4-2-1 0,2 0 0 16,1-5 0-16,0 7 0 15,-2-1 1-15,-2 3 0 16,-1 4 0-16,1-1 0 15,-8 7 1-15,2 1 1 16,-2 8-1-16,-1 1 1 16,0 2 0-16,-4 11-1 0,5-12 0 15,-5 12 0-15,0 0 0 16,0 0-1-16,0 0 0 0,0 0-1 16,0 0 0-16,0 0 0 15,0 0-1-15,0 0 1 16,0 6-1-16,0 9 1 15,2 2 1-15,3 5-1 0,-4 7 2 16,5 9 0-16,1-1-2 16,6 2 0-16,-1 7 0 15,4-4 0-15,0 0 0 16,0-3 0-16,3-2 0 0,-1 0 0 16,2-7 0-16,-5-3 0 15,0-5 0-15,0-2 0 16,0-2 0-16,-5-8 0 15,-3-1 0-15,-7-9 0 16,13 8 0-16,-13-8 0 0,0 0 0 16,0 0 0-16,0-2 0 15,0 2-8-15,-13-15-14 16,6 5-30-16,-5 0-37 0,-1 0-2 16</inkml:trace>
  <inkml:trace contextRef="#ctx0" brushRef="#br0" timeOffset="3360.9193">1872 10432 302 0,'0'0'3'0,"0"0"4"0,2 10 0 15,3-1 3-15,6 11-1 16,1-1-3-16,13-11-63 0,0 19-8 15</inkml:trace>
  <inkml:trace contextRef="#ctx0" brushRef="#br0" timeOffset="4977.2164">1845 12168 239 0,'0'0'7'0,"0"0"4"0,0 0 5 16,0 0 3-16,0 0 3 15,4 3 1-15,-4-3 0 16,0 0 1-16,0 0-7 0,0 9-4 15,0 3-5-15,-4 4-2 16,-4 4-3-16,1 7-1 16,-3 5 0-16,-7 7 1 15,1 6-1-15,-3 2 0 0,-4 5 1 16,1 5 1-16,-8-3-1 16,0 6 1-16,-2 2 0 0,-3 0 1 15,1 0-1-15,-4 0 0 16,-4 0 0-16,2 2 0 15,1-2 0-15,-2 0 0 0,7 0-1 16,-4 0 0-16,1 0 1 16,3-3-1-16,-2 1 0 15,6-3 0-15,4-3 0 16,-2-2-3-16,3-4 0 0,5-4 0 16,6-7 0-16,-4-2 0 15,8-3 0-15,0-5 0 16,2-3 0-16,-2 0 0 15,6-7 0-15,-1 0 0 16,-1-4 0-16,4-4 0 16,2-9 0-16,-5 7 0 15,5-7 0-15,0 0 0 0,0 0 0 16,0 0 0-16,0 0 0 16,0 0 0-16,0 0 0 15,0 0-11-15,0-4-31 0,11-4-48 16,-11 8-1-16</inkml:trace>
  <inkml:trace contextRef="#ctx0" brushRef="#br0" timeOffset="5493.9181">873 13602 369 0,'0'0'5'15,"0"0"5"-15,0 0 0 0,0 0 2 16,-5-12-1-16,5 12 1 16,0 0 0-16,-4 5 1 15,4 9-4-15,0 11-4 0,4 0-1 16,1 10-1-16,-1 1 1 15,2 10 0-15,-1-4-1 16,0-3-1-16,0 1 1 0,-1-8-1 16,-4-3-1-16,0-5 1 15,3-5-1-15,-3-6 0 16,0-4 1-16,0-9-1 16,0 0 1-16,13 5 0 15,-1-10 0-15,6-4-1 0,-2-1 2 16,10-5-3-16,1-3 0 15,8-2 0-15,2-2 0 16,1 2 0-16,-1 1 0 16,-2 1 0-16,4 0 0 15,-9 6 0-15,-8 3 0 16,-4 3 0-16,-6 1 0 0,-12 5 0 16,12 0 0-16,-12 0 0 15,0 0 0-15,0 0 0 16,0 0 0-16,-4 5-4 0,-4-2-28 15,8-3-55-15,-12 15-2 16</inkml:trace>
  <inkml:trace contextRef="#ctx0" brushRef="#br0" timeOffset="6584.8706">507 14437 351 0,'0'0'6'15,"0"0"2"1,0 0 4-16,-9 0 0 0,9 0 1 15,0 0 0-15,0 0 0 0,0 0 2 16,0 0-4-16,0 0-1 16,14 0-2-16,9 0 0 15,4-5 0-15,8-2-1 16,2-3 1-16,6-2-3 0,1 0-2 16,-4 1-3-16,-3 1 0 15,-4 2 0-15,-6 4 0 16,-8 1 0-16,-3 3 0 15,-7 3 0-15,-6 4 0 0,-3 5 0 16,-11 6 0-16,-3 4 0 16,-8 3 0-16,-3 4 0 15,-7 4 0-15,0-3 0 16,-5 2 0-16,1 1 0 0,4-9 0 16,2 0 0-16,11-4 0 15,-4-5 0-15,8-2 0 16,7-6 0-16,8-7 0 15,0 0 0-15,18 3 0 16,5-6 0-16,3-4 0 0,10-3 0 16,3-3 0-16,1 0 0 15,7-1 0-15,-7 2 0 16,-1-1 0-16,-2 4 0 0,-1 2 0 16,-8 2 0-16,-4 2 0 15,-4 0 0-15,-7 1 0 16,-1 2 0-16,-12 0 0 0,9 0 0 15,-9 0 0-15,0 0 0 16,0 0 0-16,0 0 0 16,-2 10 0-16,2-10 0 15,0 0 0-15,-14 10 0 0,14-10 0 16,-9 5 0-16,9-5 0 16,0 0 0-16,0 0 0 15,9 7-84-15,-9-7-10 16</inkml:trace>
  <inkml:trace contextRef="#ctx0" brushRef="#br0" timeOffset="7511.3647">1288 14581 351 0,'0'0'7'16,"0"0"3"-16,0 0 2 16,0 0 1-16,5 0 0 15,-5 0 1-15,0 6 1 16,0 6 0-16,-3 0-5 0,1 2-4 16,-3 4 0-16,3 4-2 15,-1 0 0-15,3 3-1 16,3-5-1-16,6-3 1 0,6 0-1 15,5-7-1 1,3-4 1-16,2-5 1 0,2-2-2 16,0-7 2-16,-2-4 0 15,-3-3 0-15,-6-7 0 16,-7-1-1-16,-6-2-2 0,-6 0 0 16,-12 3 0-16,-7 0 0 15,-4 5 0-15,0 7 0 16,-6 4 0-16,2 6 0 15,7 12 0-15,3 5 0 0,15 2-86 16,5 5-3-16</inkml:trace>
  <inkml:trace contextRef="#ctx0" brushRef="#br0" timeOffset="12106.8187">2874 12163 231 0,'0'0'7'0,"0"0"1"16,0 0 3-16,0 0 1 16,0 0 2-16,0 0 3 0,0-10 0 15,0 10 2-15,0 0-5 16,0 0-1-16,0 0 0 15,0 0-1-15,0 0-2 16,0 0 0-16,0 0-2 0,0 0 1 16,0 0 0-16,0 0-1 15,0 0 1-15,0 0-1 16,0 0-1-16,0 0 0 16,0 0 0-16,5-10-1 15,-5 10-1-15,0-12 0 0,0 2 0 16,0 0-1-16,0 0 0 15,0-3-2-15,0 1-2 16,0-3 0-16,0-2 0 0,-5 0 0 16,2-2 0-16,-1-2 0 15,-1-4 0-15,0 6 0 16,-3-8 0-16,0 4 0 16,-1 1 0-16,2-1 0 0,-7-2 0 15,5 6 0-15,-2 0 0 16,-1 1 0-16,3-1 0 15,-4 6 0-15,3-3 0 16,1 5 0-16,-4-4 0 16,3 2 0-16,0 5 0 15,0-6 0-15,3 3 0 0,-3 2 0 16,-3-1 0-16,6-3 0 16,-5 6 0-16,1 0 0 15,4-2 0-15,-5 1 0 0,1 2 0 16,-1 0 0-16,12 6 0 15,-18-17 0-15,18 17 0 16,-14-12 0-16,14 12 0 0,-15-9 0 16,15 9 0-16,-13-8 0 15,13 8 0-15,-9-5 0 16,9 5 0-16,0 0 0 16,-11-7 0-16,11 7 0 0,0 0 0 15,0 0 0-15,-7-5 0 16,7 5 0-16,0 0 0 15,0 0 0-15,0 0 0 16,0 0 0-16,0 0 0 0,0 0 0 16,0 0 0-1,0 0 0-15,0 0 0 16,0 0 0-16,0 0 0 0,0 0 0 16,0 0 0-16,0 0 0 15,0 0 0-15,0 0 0 0,0 0 0 16,-7-8 0-16,7 8 0 15,0 0 0-15,0 0 0 0,0 0 0 16,-11-7 0-16,11 7 0 16,0 0 0-16,-9-7 0 15,9 7 0-15,0 0 0 16,-10-5 0-16,10 5 0 16,0 0 0-16,-11-8 0 0,11 8 0 15,0 0 0-15,0 0 0 16,0 0 0-16,0 0 0 15,0 0 0-15,0 0 0 16,-9-5 0-16,9 5 0 16,0 0 0-16,0 0 0 15,0 0 0-15,0 0 0 0,0 0 0 16,0 5 0-16,0-5 0 16,1 18 0-16,3-6 0 15,0 3 0-15,2 5 0 0,0 2 0 16,0 1 0-16,1-3 0 15,2 1 0-15,-2 1 0 16,-2 1 0-16,1-5 0 0,-3-1 0 16,2-5 0-16,1 3 0 15,-6-5 0-15,0-10 0 16,2 12 0-16,-2-12 0 16,0 0 0-16,0 0 0 0,0 0 0 15,0 0 0-15,0 0 0 16,0 0 0-16,-5-10 0 15,0 1 0-15,2-4 0 16,0-1 0-16,-1 2 0 0,-2-4 0 16,5-2 0-16,-2 0 0 15,1 2 0-15,-4-4 0 16,4 5 0-16,-1 0 0 16,-1-2 0-16,1 4 0 15,1-1 0-15,-3 3 0 0,3 2 0 16,2 9 0-16,-5-13 0 15,5 13 0-15,-4-12 0 16,4 12 0-16,0 0 0 0,0-7 0 16,0 7 0-16,0 0 0 15,0 0 0-15,0 0 0 16,0 0 0-16,0 0 0 0,0 0 0 16,0 0 0-16,0 0 0 15,0 0 0 1,0 0 0-16,0 0 0 0,0 0 0 15,11-10 0-15,0 6 0 0,5 0 0 16,1 0 0-16,6-2 0 16,4-4 0-16,1 5 0 15,2-4 0-15,-1 4 0 16,-3-3 0-16,0 1 0 16,-7 4 0-16,0-1 0 0,-5 1 0 15,-3 3 0-15,-11 0 0 16,10 0 0-16,-10 0 0 15,0 0 0-15,0 0 0 16,0 0 0-16,0 0 0 0,0 0 0 16,0 0 0-16,0 0 0 15,0 0 0-15,0 0 0 16,0 0 0-16,0 0 0 0,0 0 0 16,0 0 0-16,0 0 0 15,0 7 0-15,0-7 0 16,0 0-82-1,9 8-14-15</inkml:trace>
  <inkml:trace contextRef="#ctx0" brushRef="#br0" timeOffset="15831.7566">3041 11350 361 0,'0'0'8'16,"0"-12"3"-16,0 2 4 16,0-3 0-16,0 2 3 15,0 0 0-15,-2-1-1 0,2 12 2 16,0 0-7-16,-11 3-2 16,8 19-3-16,-1 5-7 15,1 8 0-15,1 4 0 0,-2 4 0 16,4-1 0-16,9 0 0 15,0-4 0-15,7-9 0 16,-2-5 0-16,6-5 0 0,1-5 0 16,-2-10 0-16,3-4 0 15,-1-2 0-15,-2-11 0 16,1-4 0-16,-2-5 0 0,-6-5 0 16,-2-3 0-16,-9-4 0 15,-1-3 0-15,-1-1 0 16,-11 3 0-16,-6 1 0 15,-4 7 0-15,-3 4 0 16,-5 6 0-16,3 7 0 16,-1 6 0-16,0 4 0 0,4 0 0 15,1 4 0-15,6 6 0 16,2-1 0-16,8 4 0 16,7-1 0-16,0 3 0 15,5-2 0-15,10-1 0 0,4 1 0 16,6-9 0-16,3 2 0 15,-1-6 0-15,0 0 0 16,1-6 0-16,0-1 0 0,-3-3 0 16,-6 3 0-16,-4-1 0 15,0 1 0-15,-15 7 0 16,15-8 0-16,-15 8 0 16,0 0-11-16,0 0-49 0,-2 8-29 15,2-8-3-15</inkml:trace>
  <inkml:trace contextRef="#ctx0" brushRef="#br0" timeOffset="16134.9475">3421 11343 466 0,'0'0'4'0,"0"0"3"16,0 0 1-16,0 0 1 15,7 4 1-15,-7-4-3 16,11 17-7-16,-7-5 0 16,-1 5 0-16,4 0 0 0,0 5 0 15,1 0 0-15,0 6 0 16,-4-6 0-16,4-3 0 16,0 1 0-16,-3-2 0 0,-3-6 0 15,3-1 0-15,-5-11 0 16,2 12 0-16,-2-12 0 15,0 0 0-15,3 12 0 16,-3-12-73-16,0 0-20 16</inkml:trace>
  <inkml:trace contextRef="#ctx0" brushRef="#br0" timeOffset="17446.6537">6869 11737 455 0,'0'0'1'0,"0"0"0"15,0 0 3-15,5 7 1 0,-3 8 0 16,1 8 2-16,-1 4-1 15,3 4 1-15,-4 7-1 0,6 9 0 16,-2-2-2 0,0 2-2-16,-3-3 0 0,1-1-2 15,-1-6 0-15,-2-3 0 16,0-6 0-16,0-6 0 0,-5-5 0 16,-2-9 0-16,-5-3 0 15,1-5 0-15,-3-15 0 16,-2-4 0-16,2-12 0 15,-6-8 0-15,2-8 0 16,4-10 0-16,0-3 0 0,7-2 0 16,5 3 0-16,2 2 0 15,0 7 0-15,12 8 0 16,6 7 0-16,4 11 0 16,6 4 0-16,7 10 0 0,-1 7 0 15,3 3 0-15,-3 13 0 16,-1 1 0-16,-5 14 0 15,-8 0 0-15,-8 6 0 0,-6-2 0 16,-6 3 0-16,-9-4 0 16,-5 0 0-16,-6-4 0 15,-3-2 0-15,-1-4 0 16,-4-3 0-16,6-4 0 0,2 0 0 16,3-4 0-16,5 0 0 15,12-10 0-15,-1 17 0 16,9-10 0-16,11 0 0 15,4 6 0-15,7-3 0 16,2 5 0-16,3-3 0 0,-1 3 0 16,1 0 0-16,-5 0 0 15,-4 2 0-15,-2 1 0 16,-1 0 0-16,-6-4 0 16,0 4-39-16,3-2-48 0,-10-3-3 15</inkml:trace>
  <inkml:trace contextRef="#ctx0" brushRef="#br0" timeOffset="17796.7192">7410 12005 438 0,'0'0'5'0,"0"0"1"16,0 0 1-16,-7 9 2 15,0 2 1-15,-3 3 0 16,-3 6 1-16,1 1-1 15,0 5-5-15,1-1-5 16,7 2 0-16,4-2 0 16,4-3 0-16,12-6 0 0,3-2 0 15,6-9 0-15,5 0 0 16,0-5 0-16,5-3 0 16,-6-4 0-16,-1-6 0 15,-6-1 0-15,-5-5 0 0,-6-5 0 16,-9 0 0-16,-4-1 0 15,-9 0 0-15,-8 5 0 0,-6 0 0 16,0 8 0-16,-10 2 0 16,8 10 0-16,-3 0-5 15,7 3-29-15,7 4-53 16,6 1-2-16</inkml:trace>
  <inkml:trace contextRef="#ctx0" brushRef="#br0" timeOffset="18075.4151">7729 11774 425 0,'0'0'6'0,"0"0"3"15,0 0 2-15,7-7 1 0,-7 7 0 16,0 0 2-16,8 9 0 16,-8 7-6-16,0 6-8 15,0 10 0-15,-5 0 0 0,2 11 0 16,1 0 0-16,-2 3 0 15,4-5 0-15,0-1 0 16,6-2 0-16,7-9 0 16,-1-4 0-16,8-5 0 0,-1-5 0 15,4-8 0-15,5-2 0 16,2-2 0-16,-5-6 0 16,4 1-20-16,9-8-68 15,-19-3-3-15</inkml:trace>
  <inkml:trace contextRef="#ctx0" brushRef="#br0" timeOffset="18260.9373">7739 12056 454 0,'0'0'5'0,"0"0"1"16,0 0 0-16,0 0 2 15,0 0-1-15,5-9 0 16,7 6 1-16,6-2-2 0,8 5-9 15,0-7-12-15,8 2-67 16,7 3-4-16</inkml:trace>
  <inkml:trace contextRef="#ctx0" brushRef="#br0" timeOffset="18724.7297">8149 12091 494 0,'0'0'4'0,"0"0"0"0,0 0 2 16,-2-3-3-16,2 3-3 16,0 0 0-16,9-14 0 0,7 8 0 15,3 2 0-15,6-1 0 16,3 0 0-16,1 5 0 15,4-3 0-15,-6 3 0 0,1 3 0 16,-6 4 0-16,-5-2 0 16,-4 5 0-16,-8 2 0 15,-5 1 0-15,0 2 0 16,-13 0 0-16,-2-3 0 0,-5 5 0 16,-5 1 0-16,1-4 0 15,-1 2 0-15,2-3 0 16,2-4 0-16,10-2 0 0,-1 3 0 15,12-10 0-15,-8 8 0 16,8-8 0-16,15 2 0 16,1-2 0-16,8 0 0 15,3 0 0-15,6 0 0 16,1-2 0-16,3 2 0 0,-7-3 0 16,0 3 0-16,-5-2 0 15,0 4 0-15,-10-2-31 16,-15 0-56-16,0 0-3 15</inkml:trace>
  <inkml:trace contextRef="#ctx0" brushRef="#br0" timeOffset="19046.3247">8995 11628 485 0,'0'0'4'0,"0"0"0"16,0 0 1-16,0 5 1 15,-10 6-1-15,2 9-3 16,-2 9-2-16,-5 10 0 16,-2 5 0-16,-3 13 0 0,3 8 0 15,1 1 0-15,4 4 0 16,2 0 0-16,7-6 0 15,3-7 0-15,3-6 0 0,10-8 0 16,4-8 0-16,5-6 0 16,6-11 0-16,4-5 0 15,0-11-7-15,3-2-82 16,1-5-2-16</inkml:trace>
  <inkml:trace contextRef="#ctx0" brushRef="#br0" timeOffset="19491.3214">9243 11806 435 0,'0'0'7'0,"0"0"1"16,-10-5 3-16,10 5 0 0,-15 0 0 16,5 5 1-16,0 8 1 15,-2 7-10-15,0 4-3 0,-4 14 0 16,7 1 0-16,-1 5 0 15,4 1 0-15,4 0 0 0,2-5 0 16,5-3 0-16,8-8 0 16,1-6 0-16,6-8 0 15,3-8 0-15,-1-4 0 16,3-9 0-16,0-6 0 0,-3-8 0 16,1-7 0-16,-4-7 0 15,-6-7 0-15,-1-6 0 16,-9 0 0-16,-3 3 0 15,-5-1 0-15,-7 8 0 16,-6 8 0-16,-2 7 0 16,-2 9 0-16,-4 10 0 0,9 6 0 15,-2 12 0-15,6 6 0 16,3 2 0-16,8 7 0 16,4 0 0-16,8 2 0 0,9-3 0 15,5-1 0-15,1-8 0 16,10-4 0-16,-10-5-39 15,12-4-49-15,-5-7-4 16</inkml:trace>
  <inkml:trace contextRef="#ctx0" brushRef="#br0" timeOffset="19661.5324">9601 11967 417 0,'0'0'6'0,"0"0"3"16,0 8 1-16,0-8 3 0,-7 19 0 15,0-3 0 1,1 3 1-16,3 3 0 0,-1 3-12 15,1 0-2-15,3 3 0 16,0-4 0-16,0-2 0 16,5-2-3-16,-3-10-19 0,1 3-63 15,7-6-3-15</inkml:trace>
  <inkml:trace contextRef="#ctx0" brushRef="#br0" timeOffset="19943.9288">9792 11635 480 0,'0'0'3'0,"0"0"1"15,0 0 1-15,0 5 1 16,5 5 2-16,2 8-3 16,6 4-5-16,4 10 0 15,1 8 0-15,2 7 0 0,-3 7 0 16,3 8 0-16,-3 3 0 15,-4-1 0-15,-8 0 0 16,-5-2 0-16,-2-2 0 16,-10-6 0-16,-4-4 0 15,-2-6 0-15,1-11 0 16,0-4 0-16,0-14 0 0,4-3-62 16,3-4-32-16</inkml:trace>
  <inkml:trace contextRef="#ctx0" brushRef="#br1" timeOffset="24889.7169">2009 12129 61 0,'0'0'4'0,"0"0"6"16,0 0 6-16,0 0 6 15,-8 4-1-15,1-4 1 16,7 0 1-16,-17 8 2 16,17-8-4-16,-15 2-3 0,15-2-3 15,-15 8-1-15,15-8 1 16,0 0 0-16,0 0 0 16,-8 12 2-16,8-12-2 15,0 0 1-15,0 0-4 0,0 0 0 16,0 0-2-16,0 0 0 15,0 0-1-15,0 0 0 16,0 0-2-16,6-5 0 16,-4-5 0-16,3-2-2 15,1-6 0-15,4-2-1 0,4 1-1 16,-2-6 1-16,3-2-1 16,0 0 0-16,5-6-1 15,-3 3 1-15,3-2-1 0,0-2 0 16,2 2 0-16,-4 2 0 15,4-3 0-15,-5 5 0 16,1-1 0-16,-4 6 0 16,2-3 0-16,-5 0 0 0,8 5 0 15,-3-1 0-15,-3-1 0 16,4-4 0-16,1 7-2 16,2-4 1-16,-3 2-1 15,1-1 2-15,-1 3-2 0,-2-3 0 16,0 7 0-16,-2-4 0 15,-4 5 0-15,1-3 0 16,1 3 0-16,-4-2 0 16,2 0 0-16,0 0 0 15,-2-1 0-15,4 3 0 0,-5-5 0 16,4 6 0-16,0-6 0 16,0 3 0-16,-2 0 0 15,4-1 0-15,-5 0 0 0,4 1 0 16,-2 0 0-16,1 0 0 15,0 2 0-15,0 0 0 16,0-1 0-16,-3 1 0 16,6 1 0-16,-8-1 0 0,2 1 0 15,4-1 0-15,-4 2 0 16,1-2 0-16,1 3 0 16,-1-3 0-16,-1 3 0 15,-1-1 0-15,2 1 0 0,1 0 0 16,-2-1 0-16,-1 0 0 15,4 1 0-15,-1-3 0 16,0 3 0-16,1-2 0 16,1 1 0-16,-4-1 0 0,3-3 0 15,-2 5 0-15,-1 0 0 16,0 0 0-16,-2 0 0 16,0 2 0-16,1-2 0 15,-2-1 0-15,1 1 0 0,2-4 0 16,1 4 0-16,0-3 0 15,-1 1 0-15,0-4 0 16,3 6 0-16,-2-5 0 16,2 1 0-16,-3 2 0 0,0 2 0 15,4-3 0-15,-4-3 0 16,3 4 0-16,-2 1 0 16,1-2 0-16,-1-2 0 15,1 5 0-15,-2-6 0 0,2 3 0 16,-2 3 0-16,4 0 0 15,-4-2 0-15,-2 0 0 16,2 4 0-16,-3-2 0 16,5-1 0-16,-2 1 0 15,-3-2 0-15,4-1 0 0,0-1 0 16,-1 1 0-16,0 3 0 16,1-3 0-16,-3 6 0 15,-5 9 0-15,10-15 0 0,-10 15 0 16,3-10 0-16,-3 10 0 15,0 0 0-15,0 0 0 16,0 0 0-16,4-10 0 0,-4 10 0 16,0 0 0-16,0 0 0 15,0 0 0-15,0 0 0 16,0 0 0-16,0 0 0 16,0 0 0-16,0 0 0 0,0 0 0 15,0 0 0-15,0 0 0 16,0 0 0-16,0 0 0 15,0 0 0-15,-7 8-4 16,7-2-31-16,-2 5-56 16,-4-4-1-16</inkml:trace>
  <inkml:trace contextRef="#ctx0" brushRef="#br1" timeOffset="25374.4514">2917 10193 346 0,'0'0'6'0,"0"0"4"16,0 0 3-16,0 0 1 16,0 0 0-16,-11 0 0 15,11 0 1-15,0 0 1 0,0 0-5 16,0 0-3-16,0 0 0 15,5-4-1-15,6-2 0 16,3-6 0-16,4 0 0 16,1-5 1-16,8-3-8 0,1-2 0 15,-1-4 0-15,0 5 0 16,1-4 0-16,-5 8 0 16,-4 2 0-16,-3 4 0 15,-7 4 0-15,-9 7 0 0,13-3 0 16,-13 3 0-16,10 7 0 15,-5 8 0-15,2 6 0 16,1 1 0-16,-1 5 0 16,5 6 0-16,-5 2 0 0,6-1 0 15,-5-2 0-15,5 1 0 16,-6-6 0-16,3-6 0 16,-4-3 0-16,3-6 0 15,-2 1 0-15,-7-13 0 0,10 10 0 16,-10-10 0-16,0 0 0 15,7 5-17-15,-7-5-72 16,0 0-3-16</inkml:trace>
  <inkml:trace contextRef="#ctx0" brushRef="#br1" timeOffset="27229.4335">3538 10092 356 0,'0'0'5'0,"0"0"3"0,0 0 2 15,0 0 2-15,0 0-1 16,0 0 2-16,0 0 1 15,0 0 0-15,0-10-3 16,0 10-3-16,0 0-2 0,0 0-1 16,0 0 0-16,0 0-1 15,0 0-1-15,0 0-1 16,0 0 1-16,0 0-1 16,0 0-1-16,0 0 0 15,0 0 1-15,0 0-1 0,0 0 0 16,0 0 0-16,0 0 1 15,0 0 0-15,0 0 0 16,0 0 0-16,0 0 0 16,0 0 0-16,0 0-2 15,0 0 0-15,0 0 0 0,0 0 0 16,0 0 0-16,0 0 0 16,0 0 0-16,0 0 0 15,0 0 0-15,0 0 0 0,0 0 0 16,0 0 0-16,0 0 0 15,0 0 0-15,0-8 0 16,0 8 0-16,0 0 0 0,0 0 0 16,0 0 0-16,0 0 0 15,0 0 0-15,9-12 0 16,-1 5 0-16,5-1 0 16,-1 1 0-16,2 2 0 0,4 3 0 15,2 2 0-15,3 0 0 16,-3 5 0-16,-1 4 0 15,1 6 0-15,-5 2 0 0,-2 4 0 16,-4 3 0-16,-5 1 0 16,0 2 0-16,-4-2 0 15,-4 0 0-15,3-3 0 16,-9-2 0-16,3-6 0 16,1-3 0-16,6-11 0 15,-7 9 0-15,7-9 0 0,0 0 0 16,-5-15 0-16,5-2 0 15,0-5 0-15,0-7 0 16,3-7 0-16,-1-3 0 0,3-1 0 16,3-2 0-16,-3 6 0 15,0 0 0-15,-3 7 0 16,3 9 0-16,-5 3 0 0,0 7 0 16,0 10 0-16,0-8 0 15,0 8 0-15,0 0 0 16,1 8 0-16,5 4 0 15,2 3 0-15,2 2 0 0,0 0 0 16,3 4 0-16,3-5 0 16,1 0 0-16,7-6 0 15,-8-5 0-15,7-5 0 16,-2 0 0-16,0-8 0 16,-1-4 0-16,1 0 0 15,-7-2 0-15,1 5 0 0,-5-4-16 16,-4 3-73-16,-6 10-4 15</inkml:trace>
  <inkml:trace contextRef="#ctx0" brushRef="#br1" timeOffset="27543.0162">4105 9837 468 0,'0'0'3'0,"0"0"1"16,0 0 1-16,0 5 1 15,0-5 0-15,0 19 1 16,0-8 0-16,0 3-2 16,2 2-5-16,5-2 0 0,3-1 0 15,1-6 0-15,0-4 0 16,8-3 0-16,-5 0 0 16,6-8 0-16,-5-1 0 15,0-7 0-15,-8 2 0 0,0-2 0 16,-7 1 0-16,-4-2 0 15,-8 10 0-15,-9-3 0 16,-4 8 0-16,0 2 0 0,1 2 0 16,-3 8 0-16,8 7-17 15,13 3-72-15,-8-1-3 16</inkml:trace>
  <inkml:trace contextRef="#ctx0" brushRef="#br1" timeOffset="29759.249">1922 12133 224 0,'0'0'7'16,"0"0"4"-16,6 3 3 16,-6-3 2-16,0 0 4 0,13 7 1 15,-13-7 2-15,11 8 1 16,-11-8-4-16,0 0-1 15,0 0-4-15,0 0-2 16,0 0-2-16,10 2-1 16,-10-2-2-16,0 0-1 0,0 0-1 15,0 0-1-15,0 0 0 16,-8-5-1-16,8 5 1 16,-15-10-1-16,4 3 0 15,0 2 0-15,-4-5 0 0,0 3-1 16,-5-4 1-16,0 1-4 15,-2 1 0-15,-5-4 0 16,2 1 0-16,-3-3 0 0,3 3 0 16,-2-1 0-16,-3 1 0 15,3-3 0-15,-3 0 0 16,6 0 0-16,-4 5 0 16,1-7 0-16,-4 5 0 15,5-1 0-15,-2 1 0 0,2-3 0 16,2 3 0-16,5 1 0 15,-1-1 0-15,-1-2 0 16,5 4 0-16,-2 0 0 16,6 1 0-16,-6-5 0 0,5 4 0 15,-7-2 0 1,9 2 0-16,-5 0 0 0,2 1 0 16,-7-1 0-16,5 0 0 15,-2 0 0-15,-2 1 0 0,3 1 0 16,-1 0 0-16,-1-2 0 15,3 0 0-15,-2 2 0 16,1-1 0-16,0 1 0 0,4 1 0 16,-4 0 0-16,0-3 0 15,1 4 0-15,2-1 0 16,-4-2 0-16,2 1 0 16,-2-1 0-16,3-2 0 0,-2 1 0 15,-1-1 0-15,-2 2 0 16,0 1 0-16,6-4 0 15,-7 5 0-15,6-5 0 16,-2 2 0-16,-1 0 0 16,2 0 0-16,-2-2 0 0,6-2 0 15,-12 5 0-15,7-3 0 16,-4 0 0-16,3-1 0 16,-1 1 0-16,1-1 0 15,-2 3 0-15,3-2 0 0,-4 2 0 16,7 0 0-16,-2 2 0 15,5-1 0-15,-2 1 0 16,1 2 0-16,1-5 0 0,1 3 0 16,3 1 0-16,-5 1 0 15,2-3 0-15,0 1 0 16,3 1 0-16,-4 2 0 16,2 0 0-16,9 5 0 0,-18-9 0 15,18 9 0-15,-12-6 0 16,12 6 0-16,0 0 0 15,-8-7 0-15,8 7 0 16,0 0 0-16,0 0 0 16,0 0 0-16,0 0 0 0,0 0 0 15,0 0 0-15,0 0 0 16,0 0 0-16,0 0 0 16,0 0 0-16,0 0 0 15,0 0 0-15,0 0 0 0,0 0 0 16,0 0 0-16,-2 13 0 15,2-1 0-15,0 5 0 16,0 3 0-16,5 6 0 0,0 0 0 16,-3 2 0-16,3-1 0 15,-3 0 0-15,3-2 0 16,-2 0 0-16,2-6 0 0,-2 1 0 16,-1-2 0-16,3-8 0 15,-3-1 0-15,-2-9 0 16,5 10 0-16,-5-10 0 15,0 0 0-15,0 0 0 16,0 0 0-16,0 0 0 0,0 0 0 16,3-10 0-16,-6-2 0 15,-2-1 0-15,1-3 0 16,-4-7 0-16,0-3 0 16,1 0 0-16,2-1 0 15,-2 2 0-15,2 2 0 0,-1 1 0 16,1 2 0-16,1 3 0 15,-1 2 0-15,2 8 0 16,3 7 0-16,-4-12 0 0,4 12 0 16,0 0 0-16,0 0 0 15,-5-11 0-15,5 11 0 16,0 0 0-16,0 0 0 0,0 0 0 16,9 0 0-16,-9 0 0 15,21 3 0-15,-9-1 0 16,5-2 0-16,5 0 0 15,1 0 0-15,-3-2 0 0,-1-3 0 16,3-1 0-16,-2-3 0 16,0 4 0-16,-7-2 0 15,-1-1 0-15,-12 8 0 16,16-9 0-16,-16 9 0 16,0 0 0-16,0 0 0 0,0 0 0 15,0 0 0-15,0 0 0 16,0 0 0-16,9-3 0 15,-9 3 0-15,10-5 0 16,1 3-73-16,3-1-22 0</inkml:trace>
  <inkml:trace contextRef="#ctx0" brushRef="#br1" timeOffset="32073.904">150 10733 404 0,'0'0'5'16,"0"0"3"-16,0 0 0 16,0 0 0-16,0 0 0 0,0 0-1 15,0 0 1-15,0 8 1 16,0-8-6-16,7 12-2 0,0-1 0 15,5-4 0-15,1 2 0 16,7-1 2-16,-2-6-1 16,4-2 1-16,0-2 0 0,-2-10 1 15,3-3-1-15,-1-5 1 16,-7-3 1-16,-3 4-1 16,-4-6 1-16,-7 3-2 15,-1-1-3-15,-6 8 0 0,-4 3 0 16,-2 0 0-16,-1 2 0 15,1 2 0-15,2 6 0 16,10 2 0-16,-11 0 0 16,11 0 0-16,5 8 0 15,6-1 0-15,3 2 0 0,2 2 0 16,3 1 0-16,6 0 0 16,2 2 0-16,-2-5 0 15,0 1 0-15,-2 0 0 16,-6 0 0-16,1 2 0 15,-6 0 0-15,-8 3 0 0,-1 5 0 16,-6 3 0-16,-6 1 0 16,-9 3 0-16,-1 1 0 15,-2 1 0-15,-1-7 0 0,3 1 0 16,-4-5 0-16,8-6-12 16,3-10-17-16,12-2-44 15,-9-10-18-15</inkml:trace>
  <inkml:trace contextRef="#ctx0" brushRef="#br1" timeOffset="32377.0296">514 10605 385 0,'0'0'3'0,"0"0"1"16,0 0 1-16,4 2 2 0,-4 5 0 15,2 4 1-15,3-1 0 16,0 2 0-16,0 1-1 15,4-6 0-15,2 0-2 0,1-7 0 16,3-2-1-16,0-10 1 16,3-5-1-16,1-9 1 15,-4 1-1-15,-3 1 1 0,-5-5 0 16,-3 3 0-16,-4 3 0 16,-11 9-1-16,-7 6-1 15,-3 8 0-15,-8 15-3 16,3 5 0-16,1 10-6 0,1 0-27 15,11 4-53-15,6-2-4 16</inkml:trace>
  <inkml:trace contextRef="#ctx0" brushRef="#br1" timeOffset="34471.3728">10259 12076 454 0,'0'0'4'0,"0"0"2"16,0 0 1-16,0 0 1 15,0 0 1-15,0 0 0 16,0 0-1-16,0-10-2 0,0 10-6 16,0 0-5-16,0 0-16 15,0 0-63-15,6 0-4 16</inkml:trace>
  <inkml:trace contextRef="#ctx0" brushRef="#br1" timeOffset="35616.6418">10804 11833 389 0,'0'0'7'0,"0"-10"3"0,0 10 2 0,0-14 3 15,0 14 1-15,0-15 1 16,-3 7 0-16,3 8 1 15,0-12-8-15,0 12-10 16,0 0 0-16,0 0 0 16,0 0 0-16,0 0 0 0,0 0 0 15,0 0 0-15,0 0 0 16,0 0 0-16,0 0 0 16,0 0 0-16,0 0 0 0,0 0 0 15,0 0 0-15,0 0 0 16,0 0 0-16,0 0 0 15,0 0 0-15,0 0 0 0,0 0 0 16,0 0 0-16,0 0 0 16,0 0 0-16,0 0 0 15,0 0 0-15,0 0 0 16,0 0 0-16,0 0 0 16,0 0 0-16,0 0 0 15,0 0 0-15,3 11 0 0,-3 4 0 16,0 6 0-16,0 9 0 15,0 2 0-15,0 6 0 0,0 3 0 16,0 5 0-16,0-7 0 16,-3 2 0-16,3-8 0 15,0-1 0-15,-2-5 0 0,0-2 0 16,-1-8 0 0,3-2 0-16,-5-2 0 0,5-13 0 15,-2 14 0-15,2-14 0 16,0 0-18-16,-7 15-51 15,7-15-20-15,-9-10-3 16</inkml:trace>
  <inkml:trace contextRef="#ctx0" brushRef="#br1" timeOffset="35908.2729">10506 11789 409 0,'0'0'5'16,"0"0"3"-16,0 0 2 0,0-10 0 15,0 10 2-15,5-15 1 16,9 5 1-16,9-2 0 0,5-8-4 16,11 6-4-16,6-4-6 15,7 0 0-15,3 4 0 16,2 0 0-16,-5 8 0 15,-5 3 0-15,-6 3 0 16,-9 5 0-16,-11 5-4 0,2 10-39 16,-12 0-44-1,-4 5-3-15</inkml:trace>
  <inkml:trace contextRef="#ctx0" brushRef="#br1" timeOffset="36278.3699">11068 12088 441 0,'0'0'5'0,"0"0"3"15,0 0 2-15,0 0 1 16,0 0 0-16,0 0 1 16,0 0-1-16,9-3-9 15,4 3-2-15,4 0 0 0,0 3 0 16,3 6 0-16,3 0 0 15,-1 3 0-15,-1 3 0 16,-7 3 0-16,-3-1 0 0,-7 0 0 16,-4 1 0-16,0 0 0 15,-8-4 0-15,1-4 0 16,-5-3 0-16,1-2 0 16,2-5 0-16,-1-2 0 15,5-6 0-15,2-9 0 16,2 2 0-16,1-2 0 0,4-3 0 15,6 0 0-15,2 0 0 16,11 5-11-16,-3-2-12 16,10-1-38-16,2 10-24 0,-1 2-4 15</inkml:trace>
  <inkml:trace contextRef="#ctx0" brushRef="#br1" timeOffset="37176.4305">11655 12129 390 0,'0'0'6'0,"0"0"2"15,-6-3 3-15,6 3 1 16,-19-10 1-16,6 3 2 16,-6 2 0-16,-6-1 1 15,0 2-5-15,-3 4-3 0,-2 0-2 16,3 3-6-16,-1 4 0 16,7 3 0-16,5 2 0 15,9 3 0-15,7 2 0 16,0-3 0-16,14 3 0 15,4-3 0-15,10-4 0 0,-1-2 0 16,5-7 0-16,1-1 0 16,-6-1 0-16,3-10 0 0,-6-1 0 15,-4-6 0-15,-2-2 0 16,-4 1 0-16,-6-1 0 16,0 3 0-16,-6 1 0 15,0 2 0-15,-2 6 0 16,0 8 0-16,0 0 0 0,0 0 0 15,0 14 0-15,0 4 0 16,3 0 0-16,4 2 0 16,-2-3 0-16,0 2 0 15,5-2 0-15,0-8 0 16,-3 1 0-16,4-8 0 16,-1-2 0-16,-3-2 0 15,4-11 0-15,3 1 0 0,-2-6 0 16,1-4 0-16,1 5 0 15,2-3-2-15,-4 2 1 0,-2 4-1 16,-2 4-1-16,-8 10 0 16,14-8 1-16,-14 8-1 15,8 8 2-15,-4 2-1 0,4 2 0 16,-3 3 2-16,2 2-1 16,2 1 1-16,2-1 1 15,5 2-1-15,1-2 0 0,5-5 0 16,1-5 0-16,7-2 1 15,2-5 0-15,-2 0 0 16,1-8 0-16,-2-2 0 16,-3-7 0-16,-6-3 0 15,-2-2 1-15,-6 2 0 16,-7-2 0-16,0-1 0 0,-5 6 1 16,-5 0 0-16,-2 7-3 15,-5 2 0-15,-1 6 0 16,-2 2 0-16,2 0 0 15,1 8 0-15,3 4 0 0,3-1-3 16,1 7 2-16,5 1-1 16,5-3 2-16,2 4-1 0,9-3 0 15,-2-2 1-15,6 3-1 16,-2-4 1-16,2-1-1 16,-3-1 0-16,-4-1 0 15,-1-4 0-15,-12-7 1 0,12 12 0 16,-12-12 0-16,-2 10 0 15,-8-5 0-15,-2-3 0 16,-3 3 1-16,-6-3-1 16,-3 3 0-16,-1-2-3 15,2 0-7-15,1-3-22 0,3 1-50 16,6-1-3-16</inkml:trace>
  <inkml:trace contextRef="#ctx0" brushRef="#br1" timeOffset="37693.0503">12536 12091 497 0,'0'0'3'0,"0"0"2"16,0 0 1-16,11-11-6 0,-4 7 0 15,5-1 0-15,6-2 0 16,2 2 0-16,-3 0 0 16,8 5 0-16,-5 0 0 15,3 7 0-15,-4 3 0 16,-3 7 0-16,-7 4 0 16,-4-1 0-16,-5 4 0 0,-5 1 0 15,-4 0 0-15,-7-3 0 16,-3-5 0-16,4-2 0 15,-1-3 0-15,2-5 0 16,2-4 0-16,3-3 0 0,9 0 0 16,-4-19 0-16,6 4 0 15,9-8 0-15,1-1 0 0,6-3 0 16,0-1 0-16,5 3 0 16,-2 4 0-16,-2 3 0 15,-4 5 0-15,-5 8 0 16,-3 5 0-16,-2 5 0 0,-2 9 0 15,-3 7 0-15,0 4 0 16,0 0 0-16,0 4 0 16,0-1 0-16,0-1 0 15,7-5 0-15,3-3 0 16,3-1 0-16,4-7-32 0,3-6-55 16,10-5-2-16</inkml:trace>
  <inkml:trace contextRef="#ctx0" brushRef="#br1" timeOffset="37943.3836">13395 11792 474 0,'0'0'3'0,"0"0"0"16,0 0 3-16,-11 12 0 0,1 3 2 15,-2 9 1-15,-3 11-7 16,1 8-2-16,-7 8 0 15,4 9 0-15,2-1 0 16,7 5 0-16,4-1 0 0,4-5 0 16,12 0 0-16,11-12 0 15,9-3 0-15,5-8 0 16,13-6 0-16,1-11 0 16,-16-1-66-16,28-4-26 15</inkml:trace>
  <inkml:trace contextRef="#ctx0" brushRef="#br1" timeOffset="41537.4091">3823 9126 328 0,'0'0'2'16,"0"0"2"-16,0-15 2 16,8 13 2-16,6-6 2 0,12 6 4 15,4-6 0-15,17 3 0 16,10 5 0-16,8 0-1 15,11 3-1-15,7 7-3 16,2 5-1-16,3 7-1 16,-3 2-1-16,0 5-1 15,-8 2-1-15,-7 4-1 0,-3-3-1 16,-8 0 0-16,-6 0-1 16,-7-4 0-16,-5-4-1 15,-4-1 1-15,-10-1-1 16,-7-5 0-16,-5-2 0 15,-9-2 0-15,0-3-1 0,-6 0 0 16,0-10-1-16,-2 12-5 16,2-12-5-16,-10 7-21 15,10-7-50-15,0 0-1 0</inkml:trace>
  <inkml:trace contextRef="#ctx0" brushRef="#br1" timeOffset="42036.097">5280 9448 370 0,'0'0'1'0,"0"0"2"15,0 8 2-15,0-8 2 16,0 13 0-16,0 1 2 0,0-4 0 16,6 3 2-16,1-4 0 15,-7-9 0-15,17 10-1 16,-7-10-2-16,5-3 0 0,3-6-1 16,-1-11 1-16,0-5-2 15,-3-5 0-15,2-7-2 16,1-3 0-16,-6-11 0 0,-7-7-2 15,-4-4-2-15,0-4 0 16,-4-2 0-16,-10 6 0 16,-2 5 0-16,-4 9 0 0,-4 7 0 15,1 19 0 1,0 12 0-16,1 15 0 0,-1 14 0 16,6 15 0-16,8 15 0 15,0 6 0-15,7 6 0 16,7 1 0-16,8 8 0 15,12-6 0-15,5-7 0 16,4-5 0-16,6-13 0 0,4-4 0 16,-1-10-7-16,7-8-26 15,4-8-52-15,-11-6-4 16</inkml:trace>
  <inkml:trace contextRef="#ctx0" brushRef="#br1" timeOffset="42209.6337">5765 9305 416 0,'0'0'4'16,"0"0"2"-16,0 9 2 16,0 3 0-16,0 6 1 15,2 2 0-15,4 5 0 16,1 2-1-16,0 5-6 16,3-5-9-16,5-7-43 0,0 4-32 15,5-6-3-15</inkml:trace>
  <inkml:trace contextRef="#ctx0" brushRef="#br1" timeOffset="42986.9803">7274 7104 366 0,'0'0'7'16,"0"0"1"-16,0 0 4 16,0-12 0-16,0 12 1 0,7-18 2 15,1 1 0-15,0-2 2 16,-1-4-4-16,5-7-3 0,3-5-1 16,0-4-1-16,0-6-2 15,3-4-6-15,-1-6 0 16,-4-1 0-16,1-9 0 15,-4 1 0-15,0 0 0 16,-10 4 0-16,0 6 0 0,0 7 0 16,-4 9 0-16,-6 9 0 15,4 5 0-15,-1 15 0 16,7 9 0-16,-11-5 0 16,11 5 0-16,-7 13 0 0,5-3 0 15,2 7 0-15,0 0-9 16,5 8-35-16,3-2-44 15,1-1-2-15</inkml:trace>
  <inkml:trace contextRef="#ctx0" brushRef="#br1" timeOffset="43409.8735">7644 6270 400 0,'0'0'6'0,"0"0"2"15,-7-12 2-15,7 12 2 16,-7-11 1-16,7 11 0 16,-7-10 1-16,7 10-1 0,-4-15-4 15,4 6-4-15,6-6-1 16,6-5-2-16,6-7 0 16,-4-3-2-16,6-12 0 15,0-1 0-15,0-3 0 16,-2-12 0-16,-9-3 0 0,-1-6 0 15,-6 1 0-15,-4-4 0 16,-8 0 0-16,-8 6 0 16,-1 4 0-16,-4 13 0 0,-2 10 0 15,0 13-2-15,-2 11 1 16,-1 16-2-16,4 16 2 16,4 10 2-16,2 20 1 0,6 5 0 15,5 15 0-15,7 4-2 16,5-1 0-16,9 3 0 15,11-2 0-15,10-13 0 16,3 1 0-16,1-19 0 16,7-4-15-16,0-7-36 0,4-14-36 15,-8-10 0-15</inkml:trace>
  <inkml:trace contextRef="#ctx0" brushRef="#br1" timeOffset="43768.07">7990 5863 424 0,'0'0'6'0,"0"0"2"0,0 0 1 15,0 0 3-15,-9-14-1 0,9 14 1 16,-4-13-1-16,4 2 1 16,0-1-6-16,9 3-6 15,5-1 0-15,4 0 0 0,-1 3 0 16,5 2 0-16,1 5 0 15,-4 5 0-15,-1 7 0 16,-6 5 0-16,-4 5 0 0,-8 9 0 16,0-2 0-16,-8 6 0 15,-6 0 0-15,-2-1 0 16,-1-2 0-16,2 1 0 16,0-8 0-16,4-1 0 15,9-6 0-15,4-6 0 16,19-7 0-16,7-5 0 15,11-3 0-15,11-5 0 0,12-11 0 16,12-8-49-16,4 7-35 16,-4 0-4-16</inkml:trace>
  <inkml:trace contextRef="#ctx0" brushRef="#br1" timeOffset="44853.0729">13616 12205 340 0,'0'0'6'0,"0"0"4"16,0 0 2-16,0 0 0 0,0 0 1 16,0 0 0-16,-10 0 2 15,10 0 2-15,0 0-5 16,0 0-2-16,10 5 0 15,2-5-1-15,3-2 1 16,8-8-2-16,1-3 0 0,9-9-2 16,2-5-6-16,4-5 0 15,-2-6 0-15,-2-3 0 16,-5-9 0-16,-8 3 0 16,-4-5 0-16,-6 5 0 15,-12 3 0-15,0 6 0 0,-9 6 0 16,-7 13 0-16,-1 8 0 15,-3 11 0-15,-3 5 0 16,2 17 0-16,0 10 0 0,4 6 0 16,2 3 0-16,8 8 0 15,4 7 0-15,3-4 0 0,10 2 0 16,2-8 0-16,8-3 0 16,3-6 0-16,1-12 0 15,10-2-45-15,-6-9-43 16,2-8-1-16</inkml:trace>
  <inkml:trace contextRef="#ctx0" brushRef="#br1" timeOffset="45038.1425">14115 11962 404 0,'0'0'4'0,"0"0"0"0,0 0 4 0,-5 5 1 15,5 4 0-15,0 9 2 16,0 2-1-16,0 3 0 15,8 4-3-15,0 0-2 16,1 3-5-16,1-5-5 16,5 0-6-16,-3-13-16 0,-4 0-55 15,12-4-1-15</inkml:trace>
  <inkml:trace contextRef="#ctx0" brushRef="#br1" timeOffset="45313.4192">14362 11662 418 0,'0'0'8'16,"0"0"4"-16,0 0 0 0,0 0 1 16,0-10 0-16,0 10 1 15,2 6 1-15,6 8-9 16,6 4-6-16,4 17 0 16,7 7 0-16,0 8 0 15,1 9 0-15,1 8 0 0,-7 2 0 16,-1-1 0-16,-12 3 0 15,-7-4 0-15,-7-6 0 16,-13 1 0-16,-3-10 0 16,-5-2 0-16,1-10 0 0,-3-2 0 15,0-7 0-15,6-4 0 16,2-10 0-16,-6-2-91 16,19-3-1-16</inkml:trace>
  <inkml:trace contextRef="#ctx0" brushRef="#br1" timeOffset="47672.2695">15068 12222 491 0,'0'0'3'0,"0"0"2"16,0 0 2-16,0 0-2 15,0 0-5-15,0 0 0 0,0 0 0 16,0 0 0-16,0 0 0 16,0 0 0-16,7 3-4 15,8 2-84-15,-15-5-2 16</inkml:trace>
  <inkml:trace contextRef="#ctx0" brushRef="#br2" timeOffset="52319.4906">4969 7038 205 0,'0'0'5'0,"0"0"4"16,0 0 0-16,0 9 4 16,0-9 1-16,0 0 2 15,0 0 2-15,8 10 1 0,-8-10-2 16,0 0-2-1,0 0 0-15,13-10 1 0,-6-6-1 16,11-7-2-16,1-10 0 16,7-8-2-16,10-11 0 15,5-10-1-15,2-8-3 0,10-6 0 16,5-6-2-16,4-3 0 16,0 1-1-16,2-1 0 15,1 1-1-15,3 4-1 0,-1 0 0 16,-3 0-2-16,1 3 1 15,-1 6-1-15,-4-3 0 16,2 3 0-16,-5 5-1 0,0 4 1 16,-5 3-1-16,-4 9 0 15,-9 8 0-15,-4 9 1 16,-10 9 1-16,-7 5 1 16,-4 6 0-16,-14 13-1 0,11-10 2 15,-11 10 0-15,0 0 0 16,0 0-2-1,0 0 0-15,0 0-1 0,0 0 0 16,0 0-1-16,0 0-1 16,0 0-1-16,-6 6 0 0,6-6-3 15,0 0-1-15,-15 9-5 16,15-9-5-16,-15 8-10 16,15-8-41-16,-7 7-17 15</inkml:trace>
  <inkml:trace contextRef="#ctx0" brushRef="#br2" timeOffset="52804.4252">6205 5318 328 0,'0'0'6'0,"0"0"2"0,0 0 2 16,0 0 0-16,0 0 2 15,0 0 0-15,0 0 1 16,0 0 2-16,5 5-4 0,-5-5-1 15,18-3-1-15,-6-6-1 16,8-3 1-16,-1-6-2 16,6 1 0-16,0-2-2 15,0-4-2-15,-4 3 0 0,-2 2-2 16,-4 6 1-16,-3 2-1 16,-4 10 0-16,-8 0 0 15,6 15 0-15,-6 7 0 16,0 6 1-16,0 6-2 15,-2 4 3-15,0 1 0 0,2 1-1 16,0-3-1-16,0-2 1 16,0-8-3-16,4-3-2 15,3-9-4-15,0 0-11 0,-1 5-45 16,4-14-24-16,1-4-2 16</inkml:trace>
  <inkml:trace contextRef="#ctx0" brushRef="#br2" timeOffset="54482.4416">4969 7020 298 0,'0'0'6'0,"0"0"3"15,0 0 4-15,0 0 2 0,0 0 2 16,0 0 2-16,-4-9 2 15,4 9 0-15,-15-15-5 16,2 7-2-16,-1-5-3 16,-4 1-1-16,-8-2-2 15,2-8-2-15,-6-1 1 0,-6-7-2 16,-2-5 0-16,-10-6-1 16,-3-7-1-16,-7-2 0 15,-6-4-3-15,-6-2 0 16,-3-5 0-16,0 4 0 0,-2 3 0 15,3 0 0-15,1 4 0 16,5 3 0-16,4 2 0 16,4 4 0-16,7 3 0 0,1 6 0 15,8 0 0-15,4 5 0 16,6-1 0-16,2 8 0 16,8 3 0-16,4 3 0 15,3 4 0-15,5 0 0 16,10 10 0-16,-12-7 0 15,12 7 0-15,0 0 0 16,0 0 0-16,0 0 0 0,0 0 0 16,0 0 0-16,0 0 0 15,0 0 0-15,0 0 0 0,0 0 0 16,0 0 0-16,0 0 0 16,0 0 0-16,0 0 0 15,0 0 0-15,0 0 0 16,0 0 0-16,0 0 0 0,-8-6 0 15,8 6 0-15,0 0 0 16,0 0 0-16,-10-5 0 16,10 5 0-16,0 0 0 0,-9-10 0 15,9 10 0-15,0 0 0 16,-13-9 0-16,13 9 0 16,0 0 0-16,-10-11 0 15,10 11 0-15,-7-9 0 16,7 9 0-16,-7-10 0 15,7 10 0-15,-12-10 0 16,12 10 0-16,-10-10 0 0,10 10 0 16,-8-10 0-16,8 10 0 15,-12-11 0-15,12 11 0 16,-8-9 0-16,8 9 0 0,-10-8 0 16,10 8 0-16,0 0 0 15,-8-4 0-15,8 4 0 0,0 0 0 16,0 0 0-16,0 0 0 15,0 0 0-15,0 0 0 16,0 0 0-16,-5 9 0 16,5 7 0-16,5 4 0 15,1 4 0-15,-2 3 0 0,4 2 0 16,0 7 0-16,4-4 0 16,-5-2 0-16,3-6 0 15,-3 1 0-15,-1-5 0 0,1-6 0 16,-6-1 0-1,3-2 0-15,-4-11 0 0,2 9 0 16,-2-9 0-16,0 0 0 16,0 0 0-16,-2-9 0 15,-3-4 0-15,-2-3 0 0,-5 0 0 16,2-9 0-16,-1 3 0 16,-2-6 0-16,1 3 0 15,2 1 0-15,3 2 0 0,-1 5 0 16,4-1 0-16,-1 7 0 15,1 4 0-15,4 7 0 16,0-10 0-16,0 10 0 16,9-2 0-16,0 2 0 15,7-2 0-15,0 2 0 0,12-3 0 16,2 1 0-16,4-1 0 16,3-2 0-16,4-2 0 15,6 0 0-15,-2-6-5 16,9-1-44-16,1-3-40 15,-3 1-2-15</inkml:trace>
  <inkml:trace contextRef="#ctx0" brushRef="#br2" timeOffset="55493.6249">6399 4806 414 0,'0'0'5'0,"-5"-15"2"0,5 15 3 16,-5-16 0-16,3 7 1 16,2 2 0-16,0-6 1 15,0 1 0-15,5 4-4 16,4 2-4-16,7 0-1 0,-2 1-1 16,4 1 0-16,2 4-2 15,2 4 0-15,-2 8 0 16,0 6 0-16,-3-1 0 15,-2 5 0-15,-5 6 0 16,-3-4 0-16,-2 1 0 16,-5 2 0-16,0-7 0 0,-2 0 0 15,-3-8 0-15,-2 1 0 16,7-13 0-16,-10 5 0 0,10-5 0 16,-13-15 0-16,13-2 0 15,-5-11 0-15,3-4 0 16,2-4 0-16,0-5 0 15,0 4 0-15,0-3 0 0,0 8 0 16,0 5 0-16,0 8 0 16,2 4 0-16,-2 15 0 15,0 0 0-15,12 0 0 16,-1 15 0-16,1-1 0 0,3 3 0 16,2 3 0-16,6 1 0 15,-1-7 0-15,-1 1-2 16,3-3-7-16,-4-10-15 15,-1 1-62-15,4-3-3 16</inkml:trace>
  <inkml:trace contextRef="#ctx0" brushRef="#br2" timeOffset="57922.4976">2841 5430 374 0,'0'0'6'15,"0"0"4"-15,-7-6 1 16,7 6 2-16,-15-1 0 0,15 1 0 16,-12 0 1-16,12 0-1 15,-12 12-4-15,12-2-5 16,5 2 0-16,9 3-3 0,4-3 1 15,1 3-1-15,6-7 0 16,3-4 0-16,2-4 0 16,-2-2 0-16,2-8-1 0,-4-5 1 15,-1-2 1-15,-8-3-1 16,1-3 0-16,-14 2 0 16,2-2 1-16,-6 1-1 15,-8 5 0-15,-1-1 1 16,-4 3-2-16,-2 6 2 0,2 1 0 15,4 5-1-15,-1 3-1 16,10 0 2-16,-2 8-2 16,2-8 0-16,16 17 0 15,2-7 0-15,1 1 0 0,7-2-2 16,1 1 2-16,-2 3-2 16,-2-4 2-16,-2 4 0 15,-5-4 0-15,-7 9-1 16,-4-3 1-16,-5 5-1 0,-2 2 1 15,-8 2 0-15,-5 1-2 16,-2 0-1-16,-3 3-1 16,-3-6-3-16,4-5-4 0,3 1-12 15,0-8-24-15,-2-8-38 16,18-2-4-16</inkml:trace>
  <inkml:trace contextRef="#ctx0" brushRef="#br2" timeOffset="61550.7358">4944 7156 84 0,'0'0'5'16,"0"0"2"-16,-2-10 5 15,2 10 3-15,0 0 3 0,0 0 2 16,-5-12 1-16,5 12 4 16,0 0-3-16,0 0-2 0,0 0-4 15,0 0-2-15,0 0-1 16,0 0-5-16,0 0-1 15,0 0-3-15,0 0-1 0,-9 0-1 16,9 0-1-16,-11 10 0 16,11-10 0-16,-14 15 1 15,1-5-1-15,1 2 1 16,-1 3 0-16,-3 2 0 16,3 4 0-16,-8 1 0 0,5 3-1 15,-7 1 0-15,0 7 0 16,-2-3 0-1,-2 9-1-15,-3-6 0 0,-3 3 0 16,-1 5 0-16,-5-4-1 16,2 2 1-16,-2 1 0 0,0 2 1 15,2-8-1-15,0 4 1 16,5-6 0-16,2 2-1 16,5-4 1-16,0-5 0 0,2 0-1 15,4-6 1-15,6 4-1 16,-2-8 0-16,2 5 0 15,1-9 0-15,2 0-1 0,0 1 1 16,5-3-1-16,5-9 1 16,-12 13 0-16,12-13-1 15,0 0 1-15,-10 8 0 16,10-8 0-16,0 0 1 0,0 0 0 16,0 0-1-16,0 0-1 15,0 0-1-15,0 0-3 16,0 0-2-16,0 0-3 15,0 0 0-15,0 0 0 16,0 0-1-16,0 0 1 16,0 0 2-16,0 0 0 0,0 0 0 15,0 0-6-15,0 0-18 16,0 0-25-16,0 0-8 16</inkml:trace>
  <inkml:trace contextRef="#ctx0" brushRef="#br2" timeOffset="62454.5481">3831 8447 74 0,'0'0'3'0,"0"0"5"16,-10-5 2-16,10 5 5 15,0 0 2-15,0 0 3 16,-12-7 5-16,12 7 1 16,0 0-2-16,0 0-3 0,6-13-1 15,4 1-3-15,10-1-1 16,-1-6-5-16,8-6-3 15,3-10 1-15,12-2-1 16,0-8-2-16,9-4 1 16,3-8 0-16,1-5 0 15,4-6 0-15,3 2 2 0,5-3 0 16,-2-1-2-16,2 2 0 16,-5 1 0-16,-3 2-1 15,-1 6-1-15,-3 4 0 0,-5 6-2 16,-6 3-1-16,-2 5 1 15,-10 11-2-15,-2 2 0 0,-5 8 0 16,-7 3-1-16,-6 7 0 16,-12 10 0-16,13-6 0 15,-13 6-1-15,0 0-1 16,0 0-1-16,0 0-2 0,0 0-6 16,0 0-13-16,0 14-53 15,0-6-1-15</inkml:trace>
  <inkml:trace contextRef="#ctx0" brushRef="#br2" timeOffset="63017.1282">3841 8157 285 0,'0'0'7'0,"0"0"0"0,0-12 2 16,0 12 1-16,0-13 3 0,0 13 0 16,10-10 1-16,-10 10 0 15,10-12-5-15,-10 12-1 16,0 0 0-16,10 8 0 16,-8 2-1-16,0 4 1 15,-2 9-1-15,-2-1 2 0,-3 7 0 16,1 0-2-16,-7 2 0 15,-1-1-2-15,-4-4 0 16,2 0-1-16,5-6-1 16,-2-5 0-16,4-3 0 0,7-12-1 15,-10 10-1-15,10-10 1 16,0 0 0-16,7 0-1 16,8-8 1-16,4-2 0 0,7-2-1 15,1 3 0-15,6-6 1 16,1 4-1-16,-1-3-2 15,1 6-2-15,-6-2-6 16,2 7-15-16,-4 3-59 16,-2 0-3-16</inkml:trace>
  <inkml:trace contextRef="#ctx0" brushRef="#br2" timeOffset="63705.2922">2917 8572 369 0,'0'0'3'0,"0"0"1"15,0 0 4-15,5-15 1 0,2 4 2 16,5-4 1-16,6 0-1 15,2-2 1-15,3 0-2 16,3 0-3-16,1 2-1 16,0 5-4-16,-1 5-1 15,-7 2-1-15,-1 3 1 0,-6 8 0 16,-1 9-1-16,-9 6 0 16,0 4 0-16,-2 6 1 15,-4 3 0-15,-4 6-1 0,-2-2 1 16,-2 4-1-16,-1-7 1 15,0-2-1-15,4-8 1 16,1-4-1-16,3-8 0 0,3-6 1 16,2-9 1-16,7 0-1 15,6-12 0-15,-1-3 1 16,8-5 0-16,3-2-2 16,1-3-3-16,3 3-15 0,1 2-64 15,-3-4-1-15</inkml:trace>
  <inkml:trace contextRef="#ctx0" brushRef="#br2" timeOffset="66981.6715">5632 6285 281 0,'0'0'6'0,"0"0"4"0,0 0 2 16,0 0 4-16,0 0 1 16,0 0 3-16,0 0 4 0,0 0-1 15,0 0-5-15,0 0-3 16,0 0-3-16,0 0-2 15,0 0-2-15,0 0-2 0,10-3 0 16,1 3-1-16,4 8-1 16,5-1 0-16,3 3 1 15,7 4-1-15,-4 1 1 16,10 1-5-16,-6 3 0 16,2 4 0-16,-3 1 0 15,4 0 0-15,-3 6 0 0,-5 1 0 16,-1 0 0-16,1 1 0 15,-5 4 0-15,-3-2 0 0,1 0 0 16,-10 4 0 0,4-4 0-16,-2 7 0 0,-3-9 0 15,-6 5 0-15,3-5 0 16,-4 0 0-16,0 1 0 16,0-7 0-16,0-1 0 15,0-2 0-15,0-4 0 0,0-4 0 16,0 0 0-16,0-5 0 15,0-10 0-15,0 13 0 16,0-13 0-16,0 0 0 0,0 0 0 16,0 0 0-16,0 0 0 15,0 0 0-15,0 0 0 16,0 0 0-16,0 0 0 0,0 0 0 16,0 0-2-16,0 0-11 15,0-6-9-15,0-6-34 16,0 12-31-16,-5-12-3 15</inkml:trace>
  <inkml:trace contextRef="#ctx0" brushRef="#br2" timeOffset="67466.0817">5934 6911 356 0,'0'0'7'0,"0"0"4"0,0 0 3 15,0 0 0-15,-7-7 2 16,7 7 0-16,0 0 1 16,0 0 0-16,0-9-4 0,0 9-4 15,12 1-3-15,1 7-1 16,1 2 0-16,7 3 0 15,0-2-5-15,2 4 0 16,-3 2 0-16,3 1 0 0,-4-3 0 16,-1-3 0-1,-5 1 0-15,4-3 0 0,-8-1 0 16,-9-9 0-16,15 10 0 16,-15-10 0-16,0 0 0 15,8 8 0-15,-8-8 0 0,2-8 0 16,1-2 0-16,2-6 0 15,-1-4 0-15,4-3 0 16,2-7 0-16,2 0 0 16,4 1 0-16,-4 1 0 0,6 3 0 15,-6 4 0-15,3 3 0 16,-5 3 0-16,-3 6 0 16,-7 9 0-16,13-13-5 0,-13 13-18 15,2 13-44-15,-2-13-21 16</inkml:trace>
  <inkml:trace contextRef="#ctx0" brushRef="#br2" timeOffset="67969.4034">6314 6113 415 0,'0'0'5'0,"0"0"2"0,0 0 2 15,0 0-1-15,-12 0 2 16,12 0 0-16,-12 17 0 16,4 4 1-16,3 6-4 0,3 8-3 15,-1 1-1-15,3 10 0 16,5-3-1-16,6-2 0 15,3-4-1-15,1-8 0 16,7-6-1-16,-2-5 1 16,3-11-1-16,-4-7 2 0,4-7-2 15,-3-9 0-15,-1-4 0 16,-3-5 0-16,-7-4 0 16,-4-3 0-16,-5 0 0 15,-5-5 0-15,-9 2 0 16,-9 0 0-16,-3 3 0 0,-5 5 0 15,4 6 0-15,-8 6 0 16,7 9 0-16,1 6 0 16,2 6 0-16,8 9 0 0,4 6 0 15,11 4 0-15,2 1 0 16,8-1 0-16,9 3 0 16,8-6 0-16,2 0 0 0,8-4-8 15,0-9-10-15,-1-14-49 16,0 5-19-16</inkml:trace>
  <inkml:trace contextRef="#ctx0" brushRef="#br2" timeOffset="68332.4334">6630 6279 481 0,'0'0'4'15,"0"0"0"-15,0 0 2 16,-7-7-1-16,7 7 1 16,0-12-1-16,0 12-5 0,5-15 0 15,-5 15 0-15,17-13 0 16,-4 9 0-16,1-2 0 16,1 6 0-16,-2 0 0 15,0 12 0-15,-6 1 0 0,3 7 0 16,-8 3 0-16,-2 4 0 15,0-3 0-15,-2 6 0 16,-8-2 0-16,5-4 0 16,-4-5 0-16,3-1 0 15,2-8 0-15,4-10 0 16,8 5 0-16,5-10 0 0,6-8 0 16,7-3 0-16,1-9-26 15,8-5-60-15,10-3-2 16</inkml:trace>
  <inkml:trace contextRef="#ctx0" brushRef="#br2" timeOffset="69635.4463">15505 11930 438 0,'0'0'5'0,"0"-7"2"16,0 7 3-16,0-13 0 0,0 13 0 16,0-9 0-16,0 9 0 15,0 0 1-15,2 17-11 16,-2 8 0-16,5 4 0 15,1 7 0-15,1 3 0 0,-1 8 0 16,2-5 0 0,1-3 0-16,-2-4 0 0,-2-8 0 15,-4-4 0-15,2-7 0 16,-3 1 0-16,0-11 0 16,0-6 0-16,-9 3 0 15,2-9 0-15,-4-9 0 0,1-4 0 16,-2-8 0-16,-2-10 0 15,8-6 0-15,-1-3 0 0,2-4 0 16,5 3 0-16,0-3 0 16,10 9 0-16,-2 3 0 15,11 8 0-15,0 6 0 16,6 4 0-16,2 11 0 0,3 3 0 16,0 6 0-16,0 7 0 15,0 6 0-15,-5 6 0 16,-8 6 0-16,-4 3 0 0,-10 2 0 15,-3 1-3-15,-3-2 1 16,-12 0 0 0,0-2 0-16,-3-5 0 0,4-2 0 15,1-6 0-15,1 4 0 16,5-8 0-16,2 0 1 16,5 0 0-16,0 0 1 0,7-3 0 15,3 5 1-15,5-5 0 16,7 4 0-16,1-4-1 15,2 1-5-15,4 2-16 0,1 0-60 16,-2-6-3-16</inkml:trace>
  <inkml:trace contextRef="#ctx0" brushRef="#br2" timeOffset="69949.6964">16067 12111 405 0,'0'0'5'0,"0"0"3"16,-18 0 0-16,9 5 1 16,-7 2 1-16,4 1-1 0,0 4 2 15,-1 3-1-15,6 2-4 16,7-2-2-16,2 5-2 16,10-5 0-16,6-3 1 15,10 1-1-15,1-8 0 0,5-3 0 16,-1-2 0-16,2-2 0 15,-3-6 1-15,-4-2 1 16,-6-5-2-16,-7-2-2 0,-5 1 0 16,-10-2 0-16,-2 0 0 15,-13 1 0-15,-6 4 0 16,0 4 0-16,-7-1-11 0,3 10-19 16,0 0-53-16,6 5-4 15</inkml:trace>
  <inkml:trace contextRef="#ctx0" brushRef="#br2" timeOffset="70201.0246">16470 11779 461 0,'0'0'5'0,"0"0"2"16,0 0 0-16,0 0 0 15,0 0 1-15,0 6 1 16,0 10-2-16,0 6-7 0,-5 13 0 15,0 3 0-15,2 6 0 16,-2 6 0-16,5-3 0 0,0 1 0 16,3-10 0-16,7-1 0 15,4-5 0-15,2-6 0 16,6-7 0-16,-4-9 0 16,8-2-15-16,-3-8-71 0,2 0-2 15</inkml:trace>
  <inkml:trace contextRef="#ctx0" brushRef="#br2" timeOffset="70385.5307">16365 12027 393 0,'0'0'5'0,"0"0"2"16,0 0 3-16,0 0 2 16,9 2 1-16,1 3 1 15,6 0 1-15,3 0-1 16,9-2-5-16,7 1-5 0,3 1-10 15,3-5-29-15,7 0-47 16,1 0-3-16</inkml:trace>
  <inkml:trace contextRef="#ctx0" brushRef="#br2" timeOffset="70820.368">16846 12138 498 0,'0'0'4'0,"0"0"1"16,0 0-1-16,-1-9-4 16,1 9 0-16,0-13 0 15,0 13 0-15,13-15 0 16,1 11 0-16,6-2 0 0,3 1 0 15,1 4 0-15,6 1 0 16,-5 0 0-16,2 1 0 16,-7 7 0-16,-3 4 0 15,-9 3 0-15,-3 0 0 0,-7 2 0 16,-9 1 0-16,-1 1 0 16,-6-1 0-16,-1 2 0 15,-3-3 0-15,1-5 0 0,4 0 0 16,4-2 0-16,3-2 0 15,10-8 0-15,-9 9 0 16,9-9 0-16,9 6 0 16,7-6 0-16,6 0 0 15,1 0 0-15,6 0 0 0,1 0 0 16,5-3 0-16,-5 0-38 16,4-4-50-16,-4-6-4 15</inkml:trace>
  <inkml:trace contextRef="#ctx0" brushRef="#br2" timeOffset="71082.679">17556 11672 487 0,'0'0'2'16,"0"0"1"-16,0 6 1 15,-5 6 1-15,-3 13 2 16,-2 7-4-16,-4 10-3 0,-1 8 0 15,-6 9 0-15,5 5 0 16,-5 3 0-16,14 1 0 16,2-7 0-16,5-6 0 15,0-8 0-15,12-5 0 16,6-10 0-16,5-5 0 16,1-9 0-16,8-6-17 0,0-7-72 15,4-5-3-15</inkml:trace>
  <inkml:trace contextRef="#ctx0" brushRef="#br2" timeOffset="71470.7558">17867 11901 426 0,'0'0'7'0,"0"0"1"16,-12-3 1-16,12 3 2 16,-18 7 0-16,6 6 1 15,-4 6 1-15,2 8 1 16,-2 6-14-16,4 4 0 15,2 3 0-15,7 0 0 0,3-6 0 16,3-2 0-16,10-7 0 16,1-5 0-16,9-8 0 15,0-7 0-15,2-5 0 16,-1-5 0-16,-3-10 0 16,3-6 0-16,-8-9 0 0,3-8 0 15,-12-1 0-15,-3-8 0 16,-4 2 0-16,-10 0 0 15,-1 4 0-15,-9 5 0 16,-1 11 0-16,-3 10 0 0,-1 11 0 16,0 8 0-16,5 11 0 15,3 10 0-15,4 5 0 16,8 4 0-16,5 4 0 0,5-1 0 16,11-2 0-16,3-3 0 15,11-4-44-15,0-4-43 16,5-4-1-16</inkml:trace>
  <inkml:trace contextRef="#ctx0" brushRef="#br2" timeOffset="71766.5123">18205 12098 480 0,'0'0'5'16,"0"0"1"-16,-8-10 2 15,8 10 1-15,-5-8-6 0,5 8-3 16,-4-9 0-16,4 9 0 15,7-7 0-15,3 7 0 0,7 0 0 16,-2 0 0-16,3 2 0 16,-2 6 0-16,2 3 0 15,-8 5 0-15,-8 4 0 16,-2 5 0-16,-7 1 0 16,-3 0 0-16,-5 4 0 0,3-8 0 15,-4 3 0-15,7-7 0 16,4-4 0-16,3-4 0 15,2-10 0-15,12 8 0 16,10-8-4-16,-1-13-34 16,-5-3-50-16,17-4 0 0</inkml:trace>
  <inkml:trace contextRef="#ctx0" brushRef="#br2" timeOffset="72050.7518">18595 11662 466 0,'0'0'5'0,"0"0"0"0,0 0 2 15,0 0-1-15,0 0 1 16,-2 10 1-16,2 6-1 0,2 6-7 16,5 10 0-16,6 5 0 15,2 7 0-15,0 11 0 16,3 7 0-16,6 0 0 16,-1 0 0-16,-4 3 0 0,1-5 0 15,-5 1 0-15,0-6 0 16,-6-6 0-16,-3-2 0 15,-6-5 0-15,-2-10 0 16,-11-4 0-16,-4-6 0 16,-6-5 0-16,-4-5 0 0,0-4 0 15,-6-8-10-15,1 0-78 16,9-8-1-16</inkml:trace>
  <inkml:trace contextRef="#ctx0" brushRef="#br2" timeOffset="72234.2611">19177 12143 505 0,'0'0'2'0,"0"0"2"15,0 0-4-15,0 0 0 16,0 0 0-16,0 0 0 16,8-2 0-16,-8 2 0 15,0 0 0-15,9-5 0 0,-9 5 0 16,5-10-83-16,-5 10-10 15</inkml:trace>
  <inkml:trace contextRef="#ctx0" brushRef="#br2" timeOffset="72663.1889">19497 11871 458 0,'0'0'4'0,"0"0"2"16,0 0 0-16,5 5 2 16,-2 8 1-16,2 6 0 15,-1 8 2-15,5 5-11 16,-2 9 0-16,3 2 0 15,-6 10 0-15,5-4 0 0,-5-1 0 16,4-4 0-16,-8-10 0 16,4 1-9-16,-4-10-36 0,3-8-42 15,1-7-2-15</inkml:trace>
  <inkml:trace contextRef="#ctx0" brushRef="#br2" timeOffset="72848.6832">19319 11725 447 0,'0'0'6'0,"0"0"1"0,0 0 1 15,0 0 0-15,0-13 1 16,9 9 0-16,9-7 1 0,9 7-3 16,13-1-7-16,8 5 0 15,1 0-4-15,15 0-53 16,-2 12-28-16,-4 5-2 0</inkml:trace>
  <inkml:trace contextRef="#ctx0" brushRef="#br2" timeOffset="73199.6163">19727 12116 473 0,'0'0'5'0,"0"0"2"16,0 0 1-16,0 0 0 15,0 0 2-15,7 7-10 0,3-4 0 16,3 2 0 0,8 2 0-16,2 3 0 0,4 2 0 15,1 0 0-15,2 6 0 16,-6 0 0-16,-4-1 0 16,-8 3 0-16,-6-3 0 15,-6 2 0-15,-8-4 0 0,-4-1 0 16,-4-2 0-16,-1-8 0 15,-3 4 0-15,3-8 0 0,2-2 0 16,3-11 0-16,5-1 0 16,7-4 0-16,0-5 0 15,14 1 0-15,6-2 0 0,10 1-10 16,2-1-14 0,10 6-18-16,-2 3-27 0,3 6-13 15</inkml:trace>
  <inkml:trace contextRef="#ctx0" brushRef="#br2" timeOffset="73970.7004">20360 12114 332 0,'0'0'11'16,"0"0"2"-16,-5 0 3 0,5 0 1 16,-15 0 1-16,0 0 0 15,-5 4 2-15,-2 4-1 16,0-1-9-16,-6 3-4 16,1 7-1-16,2 1-1 15,6-1-2-15,5 1-1 0,7-1 0 16,7 0-2-16,3 0 1 15,6-6 0-15,9-5 0 16,5 0 0-16,2-6 0 0,1-3 1 16,2-5 0-16,-6-1 0 15,3-6 0-15,0-2 0 16,-10-3 0-16,0 0 0 16,-5 3-1-16,-1-1 1 0,-4 4-2 15,-1 4 1-15,-4 10-1 16,0 0 0-16,0 0 0 15,2 15 0-15,-2 2 0 16,0 0 0-16,5 1 1 16,0 0 0-16,0-4 0 0,-1-2 0 15,7-4 0-15,-1-6 1 16,4-2 0-16,1-2 0 16,1-6 0-16,4-6 0 15,-1-4 0-15,1-2 0 0,0 3-1 16,-2-3 1-16,-6 5-1 15,-3 3-1-15,-1 2-1 16,-8 10 1-16,0 0-1 0,0 0 1 16,5 10-1-16,-5 0 0 15,3 2 1-15,-1 6 1 16,8-4 0-16,3-4 0 16,1 0 1-16,14-2 0 0,-1-6-1 15,3-2 1-15,2-2 1 16,-2-6-1-16,0-5 1 15,-8-1-1-15,-5-4 1 16,-6 1 0-16,-6 3-1 0,-5-4 1 16,-3 5-1-16,-10 1 0 15,-1 5-1-15,-2 4 0 16,-5 3-1-16,3 4 0 16,-1 4 0-16,8 8 0 15,1 1 0-15,1-2 1 0,9 2-1 16,9 2 1-16,4 1-1 15,2-2 0-15,7 0 0 0,0-4 0 16,1-1 0-16,-1-1 0 16,-5-3-1-16,-4-1 1 15,-13-8 0-15,10 12 1 16,-10-12-1-16,-10 6 1 0,-3-3-1 16,-4-3-2-16,2 0-9 15,-8 0-16-15,-9 0-55 16,20 0 1-16</inkml:trace>
  <inkml:trace contextRef="#ctx0" brushRef="#br2" timeOffset="74433.8924">21136 12153 479 0,'0'0'4'0,"0"0"2"0,0-10 1 15,0 10 0-15,0-7 1 16,0 7-8-16,17-13 0 0,-2 11 0 16,4 2 0-16,-1 0 0 15,5 0 0-15,-4 10 0 16,-4 0 0-16,0 7 0 16,-9 3 0-16,-6 0 0 0,0 3 0 15,-6-2 0-15,-6-1 0 16,0-6 0-16,-1 3 0 15,1-8 0-15,5-1 0 16,7-8 0-16,-13 0 0 16,13 0 0-16,0-17 0 15,9 0 0-15,2-2 0 0,6-1 0 16,0-4 0-16,4 3 0 16,-2 1 0-16,-1 6 0 15,-1 4 0-15,-4 3 0 16,-4 7 0-16,-9 0 0 0,10 22 0 15,-7-5 0-15,-1 6 0 16,3 2 0-16,0-1 0 0,3-1 0 16,4 1 0-16,-2-4 0 15,10-2 0-15,-3-9-26 16,-7-1-60-16,17-8-3 16</inkml:trace>
  <inkml:trace contextRef="#ctx0" brushRef="#br2" timeOffset="74676.8064">21812 11804 440 0,'0'0'6'0,"0"0"1"15,0 0 1-15,0 0 1 16,-7 5 1-16,-6 9 1 0,1 9 0 16,-9 9-2-16,0 8-9 15,-4 9 0-15,0 9 0 16,2 5 0-16,6 2 0 0,2 0 0 15,7-2 0-15,8-3 0 16,3-8 0-16,13-4 0 16,10-12 0-16,8-6 0 15,7-7 0-15,6-6-14 0,3-10-75 16,0-9-4-16</inkml:trace>
  <inkml:trace contextRef="#ctx0" brushRef="#br2" timeOffset="75083.6252">22117 12000 472 0,'0'0'4'0,"0"0"1"0,0 0 2 16,0 0 0-16,0 0 0 15,0 0 2-15,5 8-9 0,-5 3 0 16,-2 4 0-16,-3 5 0 16,-5 6 0-16,-3 5 0 15,-2-1 0-15,-4 1 0 0,2 2 0 16,-1-8 0-16,3-3 0 16,0-5 0-16,6-5 0 15,3 0 0-15,6-12 0 16,3 12 0-16,12-12 0 0,5 0 0 15,2 0 0-15,6 0 0 16,9 0 0-16,-3-6 0 16,1 1 0-16,0 0 0 15,-10 0 0-15,-2 2 0 16,-6-2 0-16,-4 4 0 16,-13 1 0-16,9 0 0 0,-11 6-50 15,2-6-40-15,-11 8-2 16</inkml:trace>
  <inkml:trace contextRef="#ctx0" brushRef="#br2" timeOffset="75482.622">22428 12293 495 0,'0'0'4'0,"0"0"2"0,0-17 0 16,0 17-6-16,0-14 0 16,5 4 0-16,3-2 0 15,2 2 0-15,2-2 0 16,5 4 0-16,-1 3 0 16,1-2 0-16,1 7 0 0,-2 0 0 15,-4 3 0-15,-3 4 0 16,-7 7 0-16,-2 1 0 15,-5 3 0-15,-8-1 0 16,1 5 0-16,-6-2 0 0,6 0 0 16,-2-8 0-16,3 1 0 15,2-4 0-15,9-9 0 0,0 11 0 16,9-10 0-16,12-1 0 16,1-7 0-16,8 0 0 15,5-3 0-15,1-5-11 16,2-1-76-16,1-7-3 0</inkml:trace>
  <inkml:trace contextRef="#ctx0" brushRef="#br2" timeOffset="75700.5215">22910 11806 476 0,'0'0'4'0,"0"0"1"0,0 0 0 16,0 0 1-1,5 8 2-15,3 7-1 0,-1 9-7 16,6 6 0-16,0 5 0 15,3 11 0-15,5 12 0 0,1 5 0 16,-2 0 0-16,-5 2 0 16,-1-2 0-16,-5 2 0 15,-9-5 0-15,-9-3 0 16,-5-6 0-16,-11 0 0 16,-7-12 0-16,-14 3-64 0,12-5-29 15</inkml:trace>
  <inkml:trace contextRef="#ctx0" brushRef="#br2" timeOffset="76499.5558">16731 13540 439 0,'0'0'4'16,"0"0"1"-16,0 0 3 16,0 0 0-16,0 0 0 0,0 0 0 15,0 0 0-15,0 0-2 16,-11-7-4-16,11 7-8 15,0 0-15-15,0 0-62 16,5 4-4-16</inkml:trace>
  <inkml:trace contextRef="#ctx0" brushRef="#br2" timeOffset="77071.7264">17200 13358 446 0,'0'0'1'0,"0"0"2"16,0 12 1-16,-2 5 1 0,-1 5 0 15,1 5 1-15,2 8 0 16,0 2 0-16,0 3 0 16,0-1-2-16,2-1-2 15,3-6 1-15,2-5-2 0,-2-2-1 16,1-8 0-16,-3-2 0 15,-3-6 0-15,0-9 0 16,-3 11 0-16,3-11 0 16,-13-7 1-16,1-9-1 15,2-6 0-15,0-5 0 0,0-10-1 16,5-10 0-16,1 0 0 16,4-8 1-16,4-1-1 15,4 0 1-15,6 8 0 16,4 5 0-16,2 9 1 15,8 4-1-15,-4 10-1 0,1 8 1 16,5 9-1-16,-5 3 0 16,-3 9 0-16,-6 11 0 15,-2 5-1-15,-8 5 1 0,-6 2 0 16,-1 6 0-16,-9-4 0 16,-3 1 0-16,-4-3 1 15,2-7-1-15,1-3 1 0,-4-3-1 16,8-4 1-16,-1 3-1 15,7-5 1-15,1-3 0 16,3 2 0-16,3 3 1 16,7-3 0-16,5 3 0 15,3-1 0-15,2 2 0 0,6-3-4 16,4 3-10 0,-5 7-44-16,5-8-26 0,2-3-3 15</inkml:trace>
  <inkml:trace contextRef="#ctx0" brushRef="#br2" timeOffset="77377.6477">17722 13652 399 0,'0'0'6'0,"0"0"2"0,-19 0 2 16,5 7 1-16,0 1 0 15,-6 1 1-15,0 4 1 16,6-1-1-16,2 3-5 15,2-1-2-15,14 2-1 0,11-3-2 16,4-6-1-16,11-2 1 16,3 0-1-1,5-5 0-15,1 0-1 0,-2-5 1 16,-5-5 0-16,-2-1 0 16,-7-3-1-16,-8-6 1 0,-8 3-1 15,-7-6-1-15,-11 4 0 16,-5 2-3-16,-9-4-3 15,2 9-7-15,-4 0-17 0,-10 2-55 16,20 5 0-16</inkml:trace>
  <inkml:trace contextRef="#ctx0" brushRef="#br2" timeOffset="77603.0863">18034 13358 448 0,'0'0'4'16,"0"0"2"-16,0 0 0 15,0 0 2-15,7 9 0 0,-7 3 1 16,0 13 1-16,-3 4 0 16,1 9-8-1,0 9-2-15,2 3 0 16,0-1 0-16,4-2 0 16,6-2 0-16,6-8 0 15,0-4 0-15,9-9 0 0,-2-12-2 16,7-6-85-16,-3-2-1 15</inkml:trace>
  <inkml:trace contextRef="#ctx0" brushRef="#br2" timeOffset="77763.6569">18046 13587 424 0,'0'0'5'0,"0"0"1"15,0 0 0-15,0 0 0 16,0 0 0-16,4-4 0 15,12 4-6-15,1-3-15 16,8 3-64-16,14-2-4 0</inkml:trace>
  <inkml:trace contextRef="#ctx0" brushRef="#br2" timeOffset="78133.1824">18496 13575 429 0,'0'0'7'0,"0"0"2"16,-11-3 3-16,11 3 0 16,-9-1 1-16,9 1 0 15,0 0 0-15,-10-11-10 0,10 11-3 16,14-2 0-16,4 2 0 16,1 0 0-16,6 0 0 15,1 0 0-15,-1 0 0 0,-3 5 0 16,-5 3 0-16,-6-1 0 15,-9 5 0-15,-4 0 0 16,-8 5 0-16,-5 4 0 16,-1-4 0-16,-5 5 0 15,0-2 0-15,-1-3 0 0,5-3 0 16,1 2 0-16,4-3 0 16,4-4 0-16,5-1 0 15,3-8 0-15,9 10 0 16,5-10 0-16,4 0 0 15,6 0 0-15,10 0 0 0,-5-6-16 16,-9-3-70-16,19-1-2 16</inkml:trace>
  <inkml:trace contextRef="#ctx0" brushRef="#br2" timeOffset="78419.4178">19149 13240 461 0,'0'0'3'0,"0"0"0"0,0 0 1 0,-5 14 1 16,-4 5 0-16,-7 5 2 16,-3 11 0-16,-6 8 1 15,0 20 0 1,-3 7-8-1,6 2 0-15,7 0 0 0,5-6 0 16,7-4 0-16,9-5 0 16,9-10 0-16,12-22 0 15,8-3-5-15,2 2-69 0,8-21-15 16</inkml:trace>
  <inkml:trace contextRef="#ctx0" brushRef="#br2" timeOffset="78762.6264">19476 13537 436 0,'0'0'4'0,"-1"-9"1"16,1 9 1-16,-20-7 1 15,5 1 2-15,-5 4-1 16,-5 2 1-16,-7 0 1 16,2 9-4-16,2 5-2 15,9 2-1-15,1 3-1 16,11-3 0-16,5 2-2 15,7-4 0-15,12-7 0 0,3-4 0 16,5 0 0-16,2-3 0 16,-2-6 0-16,0-3 0 15,-5 1 0-15,-3 1 0 16,-2 2 0-16,-5 3 0 0,-10 2 0 16,0 0 0-16,8 12-2 15,-8 6 1-15,0-2 0 16,0 7-1-16,0 0-1 15,2 1-6-15,3 1-12 0,-3 10-53 16,13-20-12-16</inkml:trace>
  <inkml:trace contextRef="#ctx0" brushRef="#br2" timeOffset="79043.8742">19776 13595 427 0,'0'0'4'0,"-10"2"3"15,0 6 0-15,-5 1 2 16,-3 6 0-16,3 2 1 16,1 1 0-16,-3 5 0 0,6-1-4 15,6-2-2-15,5-6-1 16,13 2 0-16,4-9-1 16,6-2-2-16,4-5 0 0,-2-5 0 15,5-7 0-15,-6-1 0 16,-1-5 0-16,-8-1 0 15,-5-1 0-15,-10 0 0 16,0 2 0-16,-10 1 0 0,-8-3 0 16,2 8-12-16,-5-2-13 15,4-6-60-15,-1 12-4 16</inkml:trace>
  <inkml:trace contextRef="#ctx0" brushRef="#br2" timeOffset="79279.3014">19985 13359 431 0,'0'0'3'16,"0"0"1"-16,0 0 1 16,0 0 1-16,9 6 2 0,-1 4 0 15,5 6 0-15,-1 9 1 16,8 13-2 0,2 1-1-16,-2 8-1 15,0 6-1-15,-6-2-1 16,-5 2 1-16,-9-2-4 0,-3-6 0 15,-15-8 0-15,-7-2 0 16,-3-8 0-16,-2 0-7 16,-1-12-37-16,1 0-41 15,5-6-2-15</inkml:trace>
  <inkml:trace contextRef="#ctx0" brushRef="#br2" timeOffset="79449.848">20405 13718 496 0,'0'0'1'0,"0"0"2"16,0 0 2-16,0 0-1 0,12 0-2 15,-12 0-2-15,7-2 0 16,-7 2 0-16,13-2-32 16,-13 2-54-16,15-8-4 15</inkml:trace>
  <inkml:trace contextRef="#ctx0" brushRef="#br2" timeOffset="80188.0155">20962 13391 432 0,'0'0'6'16,"0"0"-2"-16,0 0 1 0,-18 10 1 15,8 5 1-15,1 7 0 16,-2 8 2-16,-1 7-1 16,2 0-3-16,2 11-1 15,3 2 0-15,5-3-1 0,0-5-1 16,3-7 0-16,2-3-2 15,3-7 1-15,-3-9-1 16,-5-2 1-16,0-14-1 0,0 0 1 16,0 0 0-16,0-14-1 15,-3-5 0-15,-2-11 0 16,3-8 0-16,-1-8-2 16,3-8 1-16,3-3-1 0,7-6 1 15,2 7 1-15,1 0 0 16,3 10-1-16,5 3 1 15,4 14 1-15,-3 9-1 16,5 13 1-16,-1 7-1 0,0 10 0 16,-1 9-1-16,-5 7 1 15,-7 5 0-15,-6 4-1 16,-2 3 1-16,-10 1 1 16,-5-5-1-1,-8-2 0-15,1-1 0 0,-5-6 0 16,2-6 0-16,0 1 0 15,3-8 0-15,4-1-1 16,13-11 0-16,-14 15 1 0,14-15 0 16,4 14-1-16,9-9-1 15,4 0-3-15,5 2-6 16,1-4-12-16,7-1-61 0,5 3-1 16</inkml:trace>
  <inkml:trace contextRef="#ctx0" brushRef="#br2" timeOffset="80480.5823">21314 13664 390 0,'0'0'6'0,"0"0"2"16,-12 3 1-16,5 2 2 15,-5 5 1-15,-1-1 1 16,-3 4-1-16,4 1 1 16,3 1-5-16,4 2-2 15,5-1-1-15,5-2-1 16,11-3-2-16,7-4 1 15,8 0-1-15,5-7 0 0,-1 0 0 16,3-2-1-16,-4-8 1 16,-1-3-2-16,-11-1 0 0,-2-4 0 15,-10-4 0-15,-10 0 0 16,-2 0 0-16,-11-1 0 16,-8 4 0-16,-3 4-5 0,-5-3-3 15,4 11-9-15,-5 2-12 16,7-5-42-16,9 10-17 15</inkml:trace>
  <inkml:trace contextRef="#ctx0" brushRef="#br2" timeOffset="80847.1174">21710 13597 442 0,'0'0'4'0,"0"0"1"15,0 0 1-15,0 0-1 16,0 0 1-16,7 0-1 16,1 0 1-16,9 3-4 15,3-3-11-15,10 0-23 0,12 0-52 16,-5-3 0-16</inkml:trace>
  <inkml:trace contextRef="#ctx0" brushRef="#br2" timeOffset="86451.4564">21676 13293 293 0,'0'0'9'0,"0"0"3"15,4-15 6-15,-4 15 1 16,10-15 3-16,-10 15 0 15,10-12 0-15,-10 12 0 16,13-8-6-16,-13 8-4 0,0 18-4 16,-5 4-1-16,-3 7-2 15,-4 6-1-15,0 7 2 16,-6 13 1 0,4 4-2-16,0-2-3 15,7 0-2 1,2-7 0-16,2-1 0 0,3-6 0 15,8-6 0-15,2-15 0 16,5-6 0-16,2 1 0 0,1-11 0 16,1 2 0-16,4-5 0 15,-1-3 0-15,1 0 0 16,-4-3 0-16,1 3-8 0,-5-11-16 16,0-1-59-16,-5 7-6 15</inkml:trace>
  <inkml:trace contextRef="#ctx0" brushRef="#br2" timeOffset="87149.7246">21993 13617 432 0,'0'0'6'0,"0"0"1"0,5-12 3 15,-5 12 1-15,10-12 0 16,-2 4 0-16,2 1 1 16,5 0-1-16,-1 7-11 15,2 0 0-15,1 1 0 16,-2 10 0-16,2 3 0 15,-6 3 0-15,-5 6 0 0,-3 2 0 16,-3-3 0-16,-5 3 0 16,-5-4 0-16,-8-1 0 0,1-2 0 15,-2-3 0-15,-1-2 0 16,4-4 0-16,2-1 0 16,1-6 0-16,1 1 0 15,12-3 0-15,-8-8 0 0,8-2 0 16,5-4 0-16,10-6 0 15,5-3 0-15,3-4 0 16,3 0 0-16,4 2 0 16,0 1 0-16,-4 1 0 0,-2 8 0 15,-6 6 0-15,-9 1 0 16,-9 8 0-16,13 2 0 16,-10 8 0-16,-3 5 0 15,0 2 0-15,0 6 0 16,-3 0 0-16,3 1 0 0,0-2 0 15,0-2 0-15,0 0 0 16,7-2-8-16,-7-18-15 16,21 0-51-16,-4 4-15 0</inkml:trace>
  <inkml:trace contextRef="#ctx0" brushRef="#br2" timeOffset="87765.9422">22796 13228 355 0,'0'0'8'15,"0"0"4"-15,0-10 2 16,0 10-1-16,0 0 1 0,-10 7 2 16,-4 16 1-16,-6 9 0 15,-3 10-6-15,-5 18-2 16,-1 6-1-16,-1 7 0 16,2 1-2-16,9-7-3 15,8-3-3-15,4-10 0 16,10-4 0-16,10-15 0 0,2-8 0 15,14-5 0-15,1-10-13 16,4-4-32-16,1-3-43 16,6-5 0-16</inkml:trace>
  <inkml:trace contextRef="#ctx0" brushRef="#br2" timeOffset="88148.5103">23097 13429 370 0,'0'0'8'16,"0"0"2"-16,-16-8 2 0,2 5 1 16,-3-1 1-16,-6 4 1 15,-4 0 0-15,-3 4 0 16,0 4-7-16,3 4-2 0,2 9-1 16,7-1-2-1,14 2-1-15,4-1 0 16,3-1 0-16,11-4-1 0,9-3 0 15,6-6 1-15,4-5-2 16,-3-2 1-16,-1-9-2 16,-1-4 1-16,-3-3 0 15,-6 4 0-15,-3 3 1 16,-4-4-1-16,-12 13 0 16,10-10 0-16,-10 10 2 0,0 15 0 15,-7 0 0-15,4 8-2 16,-7 1 0-16,4 3 0 15,0 5 0-15,0 1 0 16,1-9-3-16,5 3-11 0,0-7-14 16,3-4-58-16,7-2-2 15</inkml:trace>
  <inkml:trace contextRef="#ctx0" brushRef="#br2" timeOffset="88463.7611">23373 13555 425 0,'0'0'4'16,"0"0"2"-16,-12 5 2 16,-1 6 1-16,0 3 1 15,-3 3 0-15,-2 6 0 0,3-2 1 16,2 8-3-16,9-5-3 16,4 0 0-16,4-4-5 15,14-4 0-15,4-7 0 16,11-3 0-16,2-6 0 15,2-6 0-15,2-3 0 0,-4-7 0 16,-5-4 0-16,-5 1 0 16,-5-9 0-16,-10 4 0 0,-10-2 0 15,-5-3 0-15,-13 7 0 16,-1 2-2-16,-6 1-10 16,-3 8-14-16,-2 7-61 15,3-4-2 1</inkml:trace>
  <inkml:trace contextRef="#ctx0" brushRef="#br2" timeOffset="88721.822">23682 13191 448 0,'0'0'4'0,"0"0"1"0,0 0 1 15,11 2 1-15,-3 9 1 16,-1 6 1-16,6 8 1 15,2 9 0-15,-2 11-6 0,1 5-4 16,1 7 0-16,0 7 0 16,-5 0 0-16,-2 5 0 0,-6-7 0 15,-2 3 0-15,-10-6 0 16,-5-2 0-16,-8 2 0 16,-1-6 0-16,-6-7 0 0,2-1 0 15,-3-10 0-15,-1 0-81 16,11-11-12-16</inkml:trace>
  <inkml:trace contextRef="#ctx0" brushRef="#br2" timeOffset="89459.7967">24546 12770 324 0,'0'0'6'0,"-7"-8"3"16,-3 1 1-16,-5 0 2 16,-10 2 3-16,-5 0 1 15,-9 5 0-15,-3 5 1 16,-8 10-4-16,2 14-2 0,1 9-1 15,7 9-1-15,5 6-2 16,10 10-1-16,11 2-2 16,9 3 0-16,6 4-1 15,15-2-2-15,4 1 1 0,3-1 1 16,4 0-1-16,-4-2 1 16,1 4 0-16,-7-2 0 15,-4 5-1-15,-9 0-2 0,-4 5 0 16,-7 0 0-16,-10 1 0 15,-6 1 0-15,-1 2 0 16,-4-5 0-16,-2 1 0 16,-4-3 0-16,1 0 0 0,1-8 0 15,0-5 0-15,0-2 0 16,2-5 0-16,4-8 0 16,4-6 0-16,4-8 0 15,4-6 0-15,7-4 0 16,2-10 0-16,3 3 0 15,2-9 0-15,2-1 0 0,-2-8 0 16,17 10 0-16,-2-8 0 16,4-2 0-16,4 0 0 15,7-2 0-15,7-1 0 0,3-7 0 16,5 5 0-16,2-4 0 16,-3 1-16-16,0 0-70 15,0-5-2-15</inkml:trace>
  <inkml:trace contextRef="#ctx0" brushRef="#br2" timeOffset="89963.9911">24661 13035 339 0,'0'0'6'16,"0"0"3"-16,0 0 2 15,-7-7 2-15,-2 7 2 0,0 0 0 16,-6 5 0-16,0 5 0 16,-3 0-5-16,6 9-3 15,0 3-2-15,4 0-2 0,5 6 0 16,3 2-1-16,9-3 0 16,3-5 0-16,8 1-1 15,4-6 1-15,3-7 0 16,1-8 0-16,-1-2 0 15,0-9 0-15,-7-6 1 0,-2-8-1 16,-6-1-1-16,-6-6 1 16,-6 0 0-16,-3 0-2 15,-10 5 1-15,-4 6-2 16,-3 4-1-16,0 10-4 0,-4 5-3 16,-1 8-8-16,5 9-15 15,-13 9-52-15,17 5-3 16</inkml:trace>
  <inkml:trace contextRef="#ctx0" brushRef="#br2" timeOffset="90353.484">24651 13560 378 0,'0'0'6'0,"0"0"0"16,-8 0 1-16,8 0 2 0,-19 6 0 16,6 3 1-16,1 3 1 15,-4 6 0-15,4 3-5 16,3 3-1-16,3 1 0 0,6-1-2 16,0 0 0-16,13-4-1 15,1-2 0-15,9-5 1 16,7-7-1-16,-3-6 0 0,3-1 1 15,0-10-1 1,-3-9 1-16,-2-5-2 0,-8-4 1 16,-4-6 0-16,-10 1-2 15,-3-4 0-15,-5 6-1 16,-8 2-1-16,-7 10 0 0,-3 6-2 16,3 9-2-16,-4 5-3 15,2 15-11-15,-2 9-32 16,8 6-32-16,-1 2-1 15</inkml:trace>
  <inkml:trace contextRef="#ctx0" brushRef="#br2" timeOffset="90710.9441">24638 14008 379 0,'0'0'5'0,"0"0"2"16,-14 8 2-16,3 2 1 0,2 2 0 15,-3 3 1-15,3 3 0 16,2 2 0-16,2-1-4 16,5 3-2-16,0-2-2 15,10-3-1-15,8-2 0 0,1-4-1 16,6-6 1-1,2-3 0-15,0-2 0 0,3-5 1 16,-2-8 0-16,-6-5 0 16,-2-1-1-16,-7-8 0 0,-8 0 0 15,-5-1-1-15,-3 1-1 16,-10 0-1-16,-3 10-5 16,-5 2-5-16,-1 12-16 15,3 3-55-15,-7 15-3 16</inkml:trace>
  <inkml:trace contextRef="#ctx0" brushRef="#br2" timeOffset="90944.331">24654 14570 434 0,'0'0'5'0,"-3"11"0"15,0-1 1-15,-2 7 0 0,3 0 1 16,-3 5 0-16,2 6 0 16,-1 5-1-16,1-4-4 15,3 0-2-15,0 0-6 0,3 0-6 16,-1-10-14-16,0-9-53 16,3 3-4-16</inkml:trace>
  <inkml:trace contextRef="#ctx0" brushRef="#br2" timeOffset="91566.5564">24976 12768 402 0,'0'0'4'0,"0"0"2"16,11-13 2-16,-2 6 0 15,6 0 2-15,7-1-2 16,6 3 2-16,7-2-1 15,2 3-4-15,1 8-2 0,-1 5-1 16,-7 9-2-16,-5 11 1 16,-9 6-1-16,-13 10 0 15,-3 9 0-15,-10 6 1 16,-10 9 1-16,1 10-1 16,-1 3 2-16,-1 4 0 0,4 4 0 15,4 4 1-15,4 3 0 16,2 2-1-16,2 0 0 15,5 0 0-15,0 0-2 16,5-4 1-16,2-4 0 16,-2-2-2-16,8-10 0 0,-5 0 0 15,3-12 0-15,-2-2 0 16,-3-3 0-16,-3-3 0 0,-3-4 0 16,0-3 0-16,-9-5 0 15,0 2 0-15,-6-4 0 16,2-3 0-16,-3-6 0 15,0-3 0-15,-3-1 0 0,-6-4 0 16,2-3 0-16,-7-6 0 16,-5 0 0-16,-6-7 0 15,-8-3-2-15,-7-4-1 16,-4-2-5-16,-5-3-13 0,-8-6-62 16,7-1-5-16</inkml:trace>
  <inkml:trace contextRef="#ctx0" brushRef="#br3" timeOffset="99730.1937">5012 7077 241 0,'0'0'6'0,"0"0"5"15,0 0 3-15,-13-5 4 16,13 5 2-16,0 0 1 0,-9-7 0 16,9 7 1-16,0 0-6 15,0 0-5-15,0 0-2 0,0 0-3 16,17 2-1-1,3 1 0-15,7-1 0 0,9 0 2 16,15-2-1-16,9 0 0 16,14 0 1-16,11-2-1 15,12-3-1-15,8 0-1 16,1-3 0-16,9-1-1 0,-1 2 0 16,6 0 0-16,-7 1-2 15,2 1 1-15,-6 0-1 16,-2 3 1-16,-2 0-2 0,-6-1 1 15,0 1 0-15,-9-1-1 16,-7-1 1-16,-4-2 0 16,-10 4-1-16,-11-1 1 15,-9 0-1-15,-9-1 1 0,-15 1-1 16,-3 3 0-16,-9-3 1 16,-13 3-1-16,12 0 1 15,-12 0-1-15,0 0 1 16,0 0 0-16,0 0-1 15,0 0 1-15,0 0-1 16,0 0 0-16,0 0 1 0,0 0-1 16,0 0 0-16,0 0 1 15,0 0-1-15,0 0-1 16,0 0 1-16,0 0-1 0,0 0 0 16,0 0-2-16,-5 7-3 15,5-7-3-15,-10 11-8 0,5-4-15 16,0 6-52-16,-2-6-1 15</inkml:trace>
  <inkml:trace contextRef="#ctx0" brushRef="#br3" timeOffset="100221.8192">7078 6849 384 0,'0'0'6'16,"0"0"1"-16,0 0 1 0,0 0 0 16,0 0 1-16,0 0 2 15,0 0 1-15,5 10 1 16,7 2-5-16,8-1-1 15,5 3 0-15,7-1 1 0,5 2-2 16,5-3-2-16,4-2 0 16,-2 2-2-16,1-5 0 15,-5 3-1-15,-8 0 0 0,-5 1 0 16,-4 1-1-16,-16 5 2 16,-7 0-2-16,-2 6 0 15,-16-2 0-15,-9 5 0 16,-2-2 0-16,-9 6 0 15,-2 0 0-15,-5-5 0 16,8 2 0-16,2-5 0 0,3 3 0 16,7-9 0-16,7 1 0 15,4-7 0-15,4-1 0 16,10-9 0-16,-11 15 0 0,11-15 0 16,0 9 0-16,0-9-13 15,11 8-21-15,1-8-52 16,0 0-2-16</inkml:trace>
  <inkml:trace contextRef="#ctx0" brushRef="#br3" timeOffset="100899.2361">7530 7382 353 0,'0'0'7'0,"0"0"5"16,0 0 3-16,-3-11 0 16,3 11 1-16,0-11 0 15,0 11 1-15,11-13 0 0,1 8-6 16,1 3-5-16,6 2-2 16,1 2-2-16,3 8-1 15,-4 0 0-15,4 10-1 16,-10 2 0-16,1 3 1 15,-9 0-1-15,-5 2 0 16,-7 0 0-16,-6 1 0 16,-4-6 0-16,-6-2 1 0,1-3-1 15,5-5 1-15,-3-2 1 16,3-4 0-16,6-6 0 16,4 0-1-16,7 0 1 0,-5-24 0 15,8 7 0-15,9-7 0 16,8-6-2-16,5 1 0 15,5-6 0-15,2 3 0 0,-2-1 0 16,-1 5 0-16,-1 7 0 16,-13 6 0-16,0 8 0 15,-15 7 0-15,12 0 0 0,-12 7 0 16,0 10 0-16,0 2 0 16,0 7-2-16,0-2 2 15,0 4 0-15,0 1 0 16,2-6 0-16,5 1 0 15,2-4 0-15,3-7 0 16,3-1-3-16,2-4-5 0,8-4-21 16,5-1-55-16,-5-3-3 15</inkml:trace>
  <inkml:trace contextRef="#ctx0" brushRef="#br3" timeOffset="106792.1102">7023 4516 404 0,'0'0'6'0,"0"0"3"16,7-10 2-16,-7 10 2 15,5-10 1-15,-5 10 1 16,0 0 1-16,13-8 1 16,-13 8-11-16,12 10-6 0,-5 3 0 15,4 7 0-15,1 2 0 16,0 0 0-16,4 5 0 16,-2 1 0-16,4-6 0 15,-4 0 0-15,-1-2 0 0,-2-5 0 16,0-3 0-16,-1-1 0 15,-10-11 0-15,13 11 0 16,-13-11 0-16,0 0 0 16,0 0 0-16,10 8 0 0,-10-13-6 15,0 5-84-15,-3-7-2 16</inkml:trace>
  <inkml:trace contextRef="#ctx0" brushRef="#br3" timeOffset="107642.3166">3520 5192 375 0,'0'0'6'0,"0"0"3"16,0 0 1-16,0 0 3 0,-7-10 1 15,7 10 1-15,0 0 0 16,-9-5 0-16,9 5-5 15,0 0-2-15,-1 7-2 0,2 8-2 16,5 2-1-16,4 6 0 16,3 2-1-16,1 2 1 15,3 2-3-15,1-3 0 0,0-2 0 16,0-2 0-16,-4-7 0 16,2 1 0-16,-4-9 0 15,-3 4 0-15,-9-11 0 16,13 6 0-16,-13-6 0 15,0 0 0-15,0 0 0 16,0 0-18-16,0 15-68 16,0-15-4-16</inkml:trace>
  <inkml:trace contextRef="#ctx0" brushRef="#br3" timeOffset="108290.5027">3514 8487 438 0,'0'0'5'0,"0"0"2"16,0 0 1-16,0 0 2 16,0 0-1-16,0 0 2 0,0 0 0 15,0 5-1-15,0-5-8 16,6 19-2-16,2-9 0 15,-2 5 0-15,4 0 0 0,-2 3 0 16,3-3 0-16,-4-1 0 16,-3-4-14-16,-6 0-72 15,7 0-3-15</inkml:trace>
  <inkml:trace contextRef="#ctx0" brushRef="#br3" timeOffset="110996.8057">5027 7035 171 0,'0'0'7'0,"0"0"7"15,0 0 4-15,0 0 4 16,0 0 3-16,0 0 4 16,0 0 1-16,0 0 2 15,0-4-5-15,0 4-3 0,0-16-5 16,2 7-3-16,3-9-3 15,-5-5-2-15,0-1-1 16,0-6-2-16,0-4-1 0,-2-9-1 16,-6-3 0-16,-1-9-1 15,-7-4-1-15,2-8-1 16,-4-11 1-16,-2-1-4 16,1-9 0-16,-4-4 0 0,3-3 0 15,0 2 0-15,3 1 0 16,-1 0 0-16,1 7 0 15,-3 7 0-15,5 4 0 16,-2 4 0-16,0 6 0 0,1 2 0 16,-3 6 0-1,4 5 0-15,0 4 0 0,2 5 0 16,4 5 0-16,1 4 0 16,-3 6 0-16,7 5 0 0,-2 5 0 15,5-1 0-15,-4 7 0 16,5 2 0-16,0 9 0 15,-5-10 0-15,5 10 0 0,0 0 0 16,-3-10 0-16,3 10 0 16,0 0 0-16,0 0 0 15,0 0 0-15,0 0 0 16,0 0 0-16,0 0 0 0,-3-9 0 16,3 9 0-16,0 0 0 15,0 0 0-15,0 0 0 16,0 0 0-16,0 0 0 15,-5-13 0-15,5 13 0 16,0 0 0-16,-2-7 0 16,2 7 0-16,0 0 0 0,0 0 0 15,-6-10 0-15,6 10 0 16,0 0 0-16,0 0 0 16,0 0 0-16,0 0 0 0,-6 10 0 15,3 5 0-15,-5 2 0 16,4 0 0-16,-6 9 0 15,0-2 0-15,-5 1 0 16,3-3 0-16,0 0 0 0,1-2 0 16,2-8 0-16,0 1 0 15,9-13 0-15,-9 12 0 16,9-12 0-16,0 0 0 16,0 0 0-16,-5-12 0 0,5-1 0 15,0-6 0-15,0-4 0 16,2 1 0-16,3 0 0 15,0 0 0-15,0-1 0 16,1 6 0-16,-2 4 0 16,1 3 0-16,-5 10 0 0,10-9 0 15,-10 9 0-15,13 0 0 16,-3 7 0-16,7 3 0 16,0 2 0-16,3-3 0 15,8 5 0-15,-1 1 0 0,1-3 0 16,6 0 0-16,-1-4-3 15,4 2-27-15,12-3-57 16,-16-7-3-16</inkml:trace>
  <inkml:trace contextRef="#ctx0" brushRef="#br3" timeOffset="111589.2257">4408 4498 370 0,'0'0'5'0,"0"0"4"16,0-10 0-16,0 10 2 16,0 0-1-16,0-10 0 0,0 10 0 15,0 0-1-15,0 0-4 16,5 8-2-16,0 2-2 16,2 0-1-16,8 2 1 0,0 1 0 15,5-1 2 1,3-7-1-16,-3-3 1 0,2-2 0 15,0-2 1-15,0-8-1 16,-8-3 1-16,-1-6-1 16,-5 1 0-16,-3-2 0 15,-2 1 0-15,-3 2-1 16,0 2 0-16,-3 3-1 0,3 12-2 16,0 0 1-16,0 0 0 15,0 0-1-15,0 9 0 0,10 6 0 16,3 5 0-16,6-3 0 15,1 5 1-15,3 1 0 16,-1-1 0-16,-2 0-1 16,0 3 1-16,-8-3 0 0,-2 4 0 15,-10 1 1-15,-4 0 0 16,-7 0 0-16,-6 5-1 16,-5-5-3-16,-3 9-11 15,0 10-63-15,0-19-8 0</inkml:trace>
  <inkml:trace contextRef="#ctx0" brushRef="#br3" timeOffset="113391.3867">9653 7124 243 0,'0'0'8'0,"0"0"3"16,0 0 2-16,0 0 4 16,0 0 2-16,0 5 2 0,0-5 1 15,0 0 0-15,0 0-6 16,0 0-4-16,0 0-4 16,0 0-2-16,-8 10-2 15,8-10-3-15,0 0 0 0,-2 13 0 16,2-13 0-16,0 11 0 15,0-11 3-15,5 14 0 16,3-10 2-16,4 2 0 16,3-6 1-16,2 0 0 0,4-9 1 15,-2 2 0 1,-1-3 0-16,-4 1-2 0,-3-4-1 16,-5 1 0-16,-6-3-1 15,-4 6-1-15,-9-2 0 16,-1 4-3-16,-9 4 0 0,0 3 0 15,2 0-2-15,0 0 1 16,4 7 0-16,2 1-1 16,5-2 1-16,10-6 0 0,-5 12 1 15,5-12-1-15,15 7 1 16,-3-7 0-16,6 0 1 16,0 0-1-16,-1-2 1 0,-2-3 0 15,0 0-1 1,-6-1-1-16,-9 6-2 0,0-12 0 15,0 12-4-15,-14 0-5 16,2 0-15-16,-1 15-55 16,-4-10-3-16</inkml:trace>
  <inkml:trace contextRef="#ctx0" brushRef="#br3" timeOffset="119040.6799">9670 7112 174 0,'0'0'6'0,"0"0"3"0,0 0 5 16,0 0 4-16,0 0 3 15,0 0 2-15,0 0 0 16,0 0 2-16,0 0-4 16,0 0-4-16,-2 10-3 15,2-10-2-15,0 0-1 0,0 0-2 16,-2 10 1-16,2-10 1 15,0 0-1-15,0 0 0 16,0 0 1-16,-3-8 0 16,3 1 0-16,0-6-2 15,0-5 0-15,-2-3-3 0,-1-6 1 16,1-8-1-16,-1-5-3 16,0-9-3-16,1-13 0 15,-3-10 0-15,0-12 0 16,3-8 0-16,-1-2 0 15,-2-5 0-15,3-1 0 0,-4 6 0 16,2 5 0-16,-1 5 0 16,0 7 0-16,-3 8 0 0,4-1 0 15,-3 9 0-15,1 1 0 16,3 8 0-16,1 0 0 16,0 8 0-16,-1 6 0 15,3 9 0-15,0 4 0 0,0 8 0 16,0 5 0-16,0 12 0 15,0-14 0-15,0 14 0 16,0 0 0-16,0 0 0 16,0 0 0-16,0 0 0 0,0 0 0 15,0 0 0-15,0 0 0 16,0 0 0-16,0 0 0 16,0 0 0-16,0 0 0 15,0 0 0-15,0 0 0 16,0 0 0-16,0 0 0 0,0 0 0 15,0 0 0-15,0 0 0 16,0 0 0-16,0 0 0 16,0 0 0-16,0 0 0 15,0 0 0-15,0 0 0 0,0 0 0 16,0 0 0-16,0 0 0 16,0 0 0-16,0 0 0 15,0 0 0-15,0 0 0 0,0 0 0 16,0 0 0-16,0 0 0 15,0 0 0-15,0 0 0 16,0 0 0-16,0 0 0 16,0 0 0-16,0 0 0 0,0 0 0 15,0 0 0-15,0 0 0 16,0 0 0-16,0 0 0 16,0 0 0-16,0 0 0 15,0-9 0-15,0 9 0 0,0-8 0 16,0 8 0-16,0-12 0 15,0 12 0-15,0-15 0 16,0 15 0-16,3-14 0 16,-3 14 0-16,2-16 0 0,-2 7 0 15,0 2 0-15,0-4 0 16,0 11 0-16,0-17 0 16,0 17 0-16,0-15 0 15,0 15 0-15,0-10 0 0,0 10 0 16,0 0 0-16,0 0 0 15,0 0 0-15,0 0 0 16,0 0 0-16,0 0 0 16,-2 7 0-16,-4 5 0 0,-5 8 0 15,2 3 0-15,-1 2 0 16,-4 4 0-16,-3 4 0 16,-1-1 0-16,4-2 0 15,-2-3 0-15,9-4 0 0,-6-6 0 16,6 0 0-16,-1-7 0 15,8-10 0-15,-7 12 0 16,7-12 0-16,0 0 0 16,0 0 0-16,0 0 0 15,0-10 0-15,0-2 0 0,5-5 0 16,0-5 0-16,2-4 0 16,0-1 0-16,2 0 0 15,-2 0 0-15,0 4 0 0,0 1 0 16,-1 5 0-16,-1 5 0 15,-3 2 0-15,-2 10 0 16,5-12 0-16,-5 12 0 0,0 0 0 16,18 0 0-16,-18 0 0 15,19 16 0-15,-7-3 0 16,6-1 0-16,0 1 0 16,4 3 0-16,-5-3 0 15,3 0 0-15,0-1 0 16,-3-1 0-16,-4-7 0 0,2 1 0 15,-5 0 0-15,-10-5 0 16,15 7 0-16,-15-7 0 16,0 0 0-16,10 10 0 0,-10 2-53 15,0-12-37-15,0 0-4 16</inkml:trace>
  <inkml:trace contextRef="#ctx0" brushRef="#br3" timeOffset="119611.1952">9477 4828 422 0,'0'0'4'16,"0"-10"2"-16,1 1 0 15,8-2 2-15,-5-4 1 0,6 3 0 16,3-3 1-16,-1 0 0 16,3 6-3-16,0 6-4 15,3 3 1-15,2 7-1 16,-6 8-1-16,-2 7 0 0,-1 5 0 15,-1 3-1-15,-6 5 2 16,-1 2-3-16,-3 1 0 16,-7-9 0-16,-3-2 0 15,2-2 0-15,-2-5 0 16,3-8 0-16,7-12 0 0,-12 13 0 16,12-13 0-16,-3-13 0 15,3-2 0-15,5-6 0 16,3-8 0-16,1-7 0 15,4 4 0-15,-1-8 0 0,3 8 0 16,-5 5 0-16,0 2 0 16,-3 7 0-16,1 11 0 15,-8 7 0-15,10 0 0 0,-3 12 0 16,0 9 0-16,6-1 0 16,-1 4 0-16,4 0 0 15,1 6 0-15,5 0 0 16,5-3 0-16,1-5 0 0,9-12-66 15,0 10-22-15</inkml:trace>
  <inkml:trace contextRef="#ctx0" brushRef="#br3" timeOffset="123288.3003">9698 7097 240 0,'0'0'9'0,"0"0"5"16,0 0 4-16,0 0 2 15,0 0 3-15,0 0 0 16,0 0 2-16,-10 0 0 16,10 0-9-16,0 0-4 0,0 0-3 15,0 0-1-15,12 7-1 16,6-4-1-16,4 0 1 15,10-1-1-15,15-2 2 0,13 0-1 16,12 0 0-16,13-5-1 16,7-3-1-16,7-2-1 0,8 3 2 15,3-1-6-15,-1 1 0 16,0 2 0-16,-2 0 0 16,-4 2 0-16,-2 3 0 15,-9-1 0-15,-3 1 0 16,-12 0 0-16,-9-3 0 0,-8 3 0 15,-14 0 0-15,-11 0 0 16,-7 0 0-16,-11 0 0 16,-7 0 0-16,-10 0 0 15,0 0 0-15,0 0 0 0,0 0 0 16,0 0 0 0,0 0 0-16,0 0 0 0,0 0 0 15,0 0 0-15,0 0 0 16,0 0 0-16,0 0 0 0,0 0 0 15,0 0 0-15,0 0 0 16,0 0 0-16,0 0 0 16,0 0 0-16,0 0-25 0,-5 4-45 15,5-4-18-15</inkml:trace>
  <inkml:trace contextRef="#ctx0" brushRef="#br3" timeOffset="123700.8715">11361 6938 398 0,'0'0'7'0,"0"0"1"15,0 0 0-15,0 0 1 16,0 0 1-16,0 0 1 15,12 0 2-15,-2 3 1 16,2 5-5-16,3-4-3 0,8 4 0 16,2 1 0-16,0 2 0 15,7 1-6-15,-9-2 0 0,-1 2 0 16,-2 1 0-16,-6-1 0 16,-6 2 0-16,-5-1 0 15,-3 6 0-15,-11-1 0 16,-3 2 0-16,-6 0 0 0,0-1 0 15,-5 5 0-15,-2-10 0 16,2 1 0-16,2-3 0 16,6-2 0-16,-1-2 0 15,11-6 0-15,7-2 0 16,-13 5-2-16,13-5-15 16,0 0-30-16,13 3-40 0,-1-3-2 15</inkml:trace>
  <inkml:trace contextRef="#ctx0" brushRef="#br3" timeOffset="124555.5345">11851 6991 417 0,'0'0'6'0,"0"0"3"0,0 0 2 15,0 0 1-15,0 0 0 16,0 0 1-16,0 0 1 0,0 0 0 16,7-3-11-16,6 3-3 15,6 0 0-15,2 0 0 16,5 0 0-16,4 3 0 0,3-1 0 16,-3 1 0-16,-3 1 0 15,-5-1 0-15,-2 2 0 16,-2 2 0-16,-13 1 0 15,-3 4 0-15,-8 3 0 0,-8 0 0 16,-3 6 0-16,-10 0 0 16,-1 1 0-16,-2 1 0 15,-2-1 0-15,5-3 0 16,4-3 0-16,6-1 0 0,4-3 0 16,8-2 0-16,5 0 0 15,5-6 0-15,8 1 0 16,11-3 0-16,-1 1 0 15,4-3 0-15,3 0 0 16,3 0 0-16,-6 0 0 0,-2 0 0 16,-2-3 0-16,-10 1 0 15,-2 2 0-15,-11 0 0 0,9-2 0 16,-9 2-82-16,0 0-8 16</inkml:trace>
  <inkml:trace contextRef="#ctx0" brushRef="#br3" timeOffset="126937.5519">9653 7178 264 0,'0'0'7'16,"0"0"5"-16,0 0 2 15,0 0 2-15,0 0 3 0,0-9 0 16,0 9 1-16,0 0 1 16,0 0-9-16,0 0-3 15,0 0-3-15,-8 12-3 16,-1 3 0-16,-1 2 0 15,-5 8-1-15,-2 4 1 0,-10 11 2 16,-2 3-3-16,-1 6 3 16,-7 4-1-16,3 6 1 15,-11 0-1-15,-1 3 0 16,3-3 0-16,-5 3 0 0,4-2 1 16,-4-3 0-16,4 1-2 15,0-7 1-15,8-2-1 16,1-2 0-16,3-2 0 15,5-8 0-15,4 1-2 16,4-7 1-16,1-5-1 0,3-2 0 16,2-4 0-16,6-5 0 15,2-3 0-15,1-4-1 16,4-8 1-16,-9 13 0 0,9-13 1 16,0 0-2-16,0 0 0 15,0 0 0-15,0 0 0 16,0 0 0-16,0 0 0 0,0 0 0 15,0 0 0-15,0 0 0 16,0 0 0-16,0 0 0 16,0 0 0-16,0 0 0 15,0 0-2-15,0 0-11 0,0 0-22 16,0 0-50-16,0 0-2 16</inkml:trace>
  <inkml:trace contextRef="#ctx0" brushRef="#br3" timeOffset="127405.8099">8783 8081 368 0,'0'0'5'0,"0"0"2"0,0 0 3 16,0 0-1-16,0 0-1 15,0 0 2-15,2 4 0 16,-2 11 2-16,0 7-5 16,-2 6-3-16,0 4-1 15,-4 5 0-15,1 1 1 0,-1-2-1 16,0-1-1-16,-3-5 1 15,0-5-1-15,2-3 0 16,0-7 0-16,2-3-1 0,-2-4 0 16,7-8 2-16,0 0 1 15,7 7-1-15,8-7 1 16,4-7 0-16,9-1 0 0,4-2 1 16,3-2 0-16,5-1-2 15,-2 1-3-15,-6 3 0 16,0-2 0-16,-9 4 0 15,-4 2 0-15,-4 2 0 16,-5 3 0-16,-10 0-4 0,0 0-8 16,12 0-38-16,-12 11-35 15,0-11-2-15</inkml:trace>
  <inkml:trace contextRef="#ctx0" brushRef="#br3" timeOffset="128035.2401">8553 8785 452 0,'0'0'4'16,"0"0"1"-16,0 0 1 15,0 0 1-15,0 0-1 16,-11 1 0-16,9 10 1 16,2 3-1-16,-3 3-2 0,3 3-2 15,5 6-1 1,6-7 0-16,3 3 1 0,8-9 0 15,0-4-2-15,8-6 0 16,0-3 0-16,0-8 0 16,0-6 0-16,-3-1 0 0,-7-5 0 15,-5 3 0-15,0-4 0 16,-10 7 0-16,0-1 0 16,-5 3 0-16,0 5 0 0,0 7 0 15,0 0 0-15,0 0 0 16,-5 14 0-16,5 3 0 15,0 3 0-15,5 6 0 16,2 3 0-16,0-2 0 0,6 3 0 16,-3-3 0-16,3-2 0 15,-6-3 0-15,-4 0 0 16,-3 1 0-16,0-3 0 16,-14 2 0-16,-5-3 0 0,-6 1 0 15,-5-3 0 1,-7 1 0-16,-1-3 0 0,1 0 0 15,0-5 0-15,5-1 0 16,5-1 0-16,4-3 0 16,6-5-9-16,12-5-55 0,5 5-26 15,0 0-1-15</inkml:trace>
  <inkml:trace contextRef="#ctx0" brushRef="#br3" timeOffset="128915.6352">9007 9240 399 0,'0'0'6'0,"0"0"3"0,0 0 2 15,0 0 2-15,0 0 2 16,-5-12 0-16,5 12 0 16,0-18 1-16,2 9-6 15,8 1-8-15,0-2-2 16,2 4 0-16,1 4 0 0,2 2 0 15,3 6 0-15,-4 8 0 16,-5 4 0-16,0 6 0 16,-7 6 0-16,-2-3 0 0,-7 5 0 15,-6-2 0-15,-4-1 0 16,-3 0 0-16,2-5 0 0,1-5 0 16,2-4 0-16,2-1 0 15,9-7 0-15,4-7 0 16,0 0 0-16,17 0 0 15,10-13 0-15,6 1 0 0,7-6 0 16,7 4 0-16,1-6 0 16,4 5-17-16,8 3-68 15,-9-4-5-15</inkml:trace>
  <inkml:trace contextRef="#ctx0" brushRef="#br3" timeOffset="129573.9744">12266 7486 421 0,'0'0'5'0,"0"0"2"16,0 0 2-16,5-15 1 15,2 5 2-15,3 1 0 16,5-4 0-16,2 1 0 0,3 2-3 16,1 2-7-16,0 6-2 15,2 2 0-15,-3 8 0 16,-8 6 0-16,-1 6 0 16,-11 2 0-16,0 6 0 15,-11 1 0-15,-3 3 0 0,-6-5 0 16,-1 3 0-16,4-7 0 15,0-3 0-15,5-3 0 16,2-5 0-16,10-12 0 16,0 0 0-16,10 2 0 0,12-7 0 15,9-7 0-15,12-5 0 16,10-3 0-16,2-4-12 16,-4-2-73-16,9 2-2 0</inkml:trace>
  <inkml:trace contextRef="#ctx0" brushRef="#br3" timeOffset="130371.8397">9994 4957 410 0,'0'0'6'16,"0"0"2"-16,0-10 3 0,0 10 0 16,5-15 3-1,0 3 0-15,7-4 1 0,1 2 1 16,3-1-10-16,7 3-6 16,-3 4 0-16,0 6 0 15,0 2 0-15,0 2 0 16,-6 13 0-16,-3 2 0 0,-6 6 0 15,-5 1 0-15,-2 3 0 16,-12 3 0-16,5 0 0 16,-9-5 0-16,1 2 0 0,2-5 0 15,2-7 0-15,3-2 0 16,5-3 0-16,5-10 0 16,15 0 0-16,8-3 0 0,10-9 0 15,11-2 0-15,8-2 0 16,15 1 0-16,-2 8-25 15,10-10-66-15,-1 4-2 16</inkml:trace>
  <inkml:trace contextRef="#ctx0" brushRef="#br3" timeOffset="141168.7701">13186 7623 252 0,'0'0'2'0,"0"0"-2"0,0 0 1 16,0 0 1-16,0 0 3 16,9 0 1-16,8 0 3 15,16 0 0-15,9 0 0 16,13 0 1-16,17 0-1 15,13 0 1-15,11 0-3 16,19-3-1-16,7 3-2 0,17-3-1 16,11 3 0-1,11 0 0-15,8 3-1 0,7 2 0 16,10-1 0-16,4 4 0 0,4 0-1 16,7-4 0-16,-2-1 0 15,10-3 0-15,4 0 0 16,1-9 1-16,-3-2-1 0,3-6 1 15,0-3-1-15,-3-3 1 16,-7-1-1-16,-8-3 1 16,-9-1-1-16,-13-1 1 15,-5-3-1-15,-19-1 1 16,-12-4-1-16,-14 3 1 0,-16-7-1 16,-8 0 1-16,-11-4-1 15,-17-7 1-15,-10 0-1 16,-14-5 1-16,-8-2 1 15,-20-3 0-15,-1-3-1 16,-17 1 1-16,-2-3-2 0,-17 0 1 16,-7-5-1-16,-10 3 0 15,-5-1 0-15,-5 4-1 16,-9-4-1-16,-7 1 2 16,-9-3 0-16,-6 5-1 0,-6 0 0 15,-16 6 0-15,-1-2 0 16,-11 2 1-16,-10 4-2 0,-14 3 0 15,-3 4 0-15,-12 3-1 16,-2-1 1-16,-11 6-1 16,-7 0 1-16,-8 5-2 15,-3 0 0-15,-5 5 0 0,-10 4 1 16,-3 3 0-16,-3 4 0 16,-5 5 0-16,-3 2 0 15,-1 6 0-15,-5 8 2 16,3 0-1-16,-1 8 1 15,4 6 0-15,2 11 1 16,6 5 2-16,8 6-1 16,9 13 0-16,4 7 1 0,10 9 0 15,7 7 0-15,18 6 1 16,13 7-3-16,11 6 0 0,11 6 1 16,19 2-1-16,16 0-1 15,17 1 1-15,17-4-2 16,17 1 2-16,18-6-1 0,18-2 2 15,27-4-1-15,22-6 1 16,22-7 0-16,28-3 0 16,20-4 0-16,25 0-10 15,9 1-48-15,20-16-18 16</inkml:trace>
  <inkml:trace contextRef="#ctx0" brushRef="#br3" timeOffset="143938.7503">6516 12527 318 0,'0'0'1'0,"0"0"-1"15,0 0 0-15,-5 8 3 16,5-1-1-16,0 5 1 15,-2 6 1-15,-1 3 2 16,3 9 1-16,0 3 0 16,0 4 1-16,3 3 2 0,4 4-2 15,6 0 0-15,1-1-2 16,9 2-1-16,2-8-1 0,5 2 0 16,7-7-1-16,1 1 0 15,13-11 0-15,7-2 0 16,6-8 1-16,4-7-1 0,16-5 0 15,8-3 0-15,4-9 0 16,11-5 0-16,5-2 0 16,5-4-2-16,5-3 1 15,2 7 0-15,-2-5 0 16,2 1-1-16,-2 5-1 0,-5 4 1 16,0 4-1-16,-6 2 1 15,-1 6-1-15,-3 2 1 16,-10 7 0-16,-3 8-1 15,-4 1 1-15,-8 9 0 16,-3-1-1-16,-9 3 0 16,-3 3 0-16,-7 2 0 0,-3 2-1 15,-5-2 1-15,-5 6-1 16,-7-4 1-16,-5 4-1 0,-8-1 1 16,-2-3 0-16,-5-1 0 15,-8-3 0-15,-1-3-1 16,-6-2 1-16,-3-7 0 15,1-3 1-15,-3-3 0 0,0-12 1 16,0 7 2-16,0-7-1 16,0 0 1-16,0-7-1 15,2-3 1-15,0-7-1 16,6-1 0-16,2-5-2 0,5-6-1 16,5-1 0-16,6-3 0 15,12-1 1-15,7-3-1 16,9 2 0-16,9 1 0 15,6-1 1-15,8 5-1 0,8 5 1 16,5-1-1 0,4 6 1-16,5 2-1 0,6 6 1 15,4 0-1-15,6 4 0 16,11 3 1-16,3 2-1 0,6 1 0 16,6 2 1-16,6 0-1 15,-1 2 0-15,-1 8 0 16,1-3 1-16,-6 4-1 15,-6 4 0-15,-5 0-1 0,-7 5 1 16,-7 2 0-16,-9-1 0 16,-3 2 0-16,-4 3-1 15,-3-5 1-15,-6 4 0 16,0-3 0-16,-1-3 0 0,-4-1 0 16,-4 0 0-16,2-6 0 15,-6-2 0-15,-5-5 0 16,-3 0 1-16,-4-5-1 15,-6-5 1-15,1-5-1 16,-3-5 1-16,-4-6 0 0,-1-5 0 16,-5-4 0-16,3-4 0 15,0-6 0-15,-8 0 0 16,2-4-1-16,-3 1 1 0,-6 1 1 16,-1 3 0-16,-6 2-1 15,-6 3 1-15,0 4 0 16,-9 2 0-16,-3 9 0 15,-4 4 0-15,1 3 1 0,-4 4-3 16,-3 8 0-16,0 0 0 16,0 0-3-16,0 0-1 15,-7 0-5-15,4 10-10 16,-8 2-29-16,8 5-38 0,1 3-1 16</inkml:trace>
  <inkml:trace contextRef="#ctx0" brushRef="#br3" timeOffset="144603.5772">9620 13919 376 0,'0'0'8'15,"0"0"1"-15,0 0 2 16,0 0 1-16,0-10 0 15,0 10 1-15,-2 8 0 16,2 6 2-16,-2 10-6 0,-1 8-4 16,3 7-2-16,-2 6 0 15,2 4 0-15,0 3-1 16,0-2 0-16,0-3-2 16,0-5 0-16,2-3 0 0,-2-6-4 15,0-4-9-15,-5-4-14 16,-2-15-55-16,0 2-3 15</inkml:trace>
  <inkml:trace contextRef="#ctx0" brushRef="#br3" timeOffset="144834.9974">9303 13895 375 0,'0'0'4'15,"0"0"2"-15,-3-12 1 16,3 12 1-16,3-18 1 15,4 5 1-15,8 1 2 16,9-3 0-16,12 0-3 16,8 3-2-16,11-3-1 15,5 6-1-15,4 1-1 0,3 1-1 16,-2 4-3-16,-3 3-7 16,-12 5-15-16,-15 5-60 0,2 10 0 15</inkml:trace>
  <inkml:trace contextRef="#ctx0" brushRef="#br3" timeOffset="145171.46">10019 14267 351 0,'0'0'5'15,"0"0"4"-15,0 9 2 16,0-9 2-16,-11 17-1 0,4-6 1 15,0 1 0-15,2 2 0 16,-3 1-4-16,6-1-2 16,2-3-3-16,4-1 0 15,12-5 0-15,1-2-1 0,8-3 1 16,5-5-1-16,2-5 0 16,0-5 0-16,-2-3 0 15,-5-4-1-15,-2 3 0 0,-14-4 0 16,-4-2-1-16,-10 0 1 15,-9 3 0-15,-11 5-1 16,-8 2-1-16,-1 8-2 16,-2 1-3-16,-3 6-5 15,6 6-13-15,4 9-34 0,9-3-29 16,10-2-2-16</inkml:trace>
  <inkml:trace contextRef="#ctx0" brushRef="#br3" timeOffset="145357.9636">10441 13600 438 0,'0'0'4'0,"0"0"1"0,0 0 0 16,0 0-1-16,8 0 1 0,-1 9 1 16,-4 14 1-16,4 7 0 15,-5 7-4-15,9 12-6 16,-6 3-36-16,4 8-42 0,9 5-2 15</inkml:trace>
  <inkml:trace contextRef="#ctx0" brushRef="#br3" timeOffset="147237.2607">15107 12453 173 0,'0'0'4'0,"0"0"1"16,-12 0 0-16,12 0 2 16,0 0 1-16,0 0 1 15,-11 0-1-15,11 0 1 16,0 0-4-16,0 0 0 0,-5 5-1 16,5-5 0-16,0 14 1 15,0-3-2-15,3 3 2 16,2 2 1-16,3 1-1 15,4 0 2-15,8-2-1 16,-3-1 0-16,6 1 1 0,2-2 0 16,7-4 1-16,-2 1 0 15,6 1 1-15,2-6-1 16,0 0 0-16,9 0 0 16,0-5-1-16,8 2-1 0,1-2 1 15,10 0-3-15,-1 3 0 16,5-3 0-16,7 2-1 15,4-2-1-15,1 2 0 0,8-2 0 16,2 3-1-16,-3-3 1 16,2 3-1-16,5-1-1 15,-2 0 1-15,-3-2 0 16,-1 3-1-16,0-3 1 0,-5 5-1 16,2-3 0-16,-8 0 0 15,1-2 1-15,0 5-1 16,-6-5 0-16,3 3 0 15,-3 0 0-15,4-3 0 16,-2 0 1-16,-1 0-1 0,0 0 0 16,-4 0 0-16,2 0 0 15,-4 0 0-15,3 0 1 16,-4 0-1-16,-6 0 0 0,0 0 0 16,-4 0 0-16,-1 2 0 15,-3 1 0-15,1-2 0 16,-8 2 0-16,5 0 0 0,0-1 0 15,-2-2 0-15,7 3 0 16,-3-3 1-16,4 0-1 16,0 0 0-16,-2 0 1 15,2 0-1-15,-1 0 1 16,5 0-1-16,-5 3 1 0,1-3-1 16,1 3 0-16,1-3 0 15,5 1 1-15,-1 1-1 16,5 2 0-16,1-4 1 15,-1 0-1-15,4 0 0 0,-2 0 1 16,5 0-1-16,-2 0 0 16,1 0 0-16,-4 0 0 15,9 0 0-15,-3 0 0 16,5 2 0-16,1-2 1 0,-3 0-1 16,10 3 0-16,0-3 0 15,1 0 0-15,5 0 0 16,-1 0 0-16,-1 2 0 0,0-2 0 15,1 2 0-15,-3 1 0 16,-8 2 0-16,-2 0 0 16,-2 0 0-16,-11 0 0 15,1 2 0-15,-12-2 0 16,-4 2 1-16,-4-2-1 0,-9-2 0 16,-8 1 1-16,-6 1-2 15,-7 1 0-15,-9-4-4 16,3 2-7-16,-14-4-20 15,-4 11-42-15,4-11-4 16</inkml:trace>
  <inkml:trace contextRef="#ctx0" brushRef="#br3" timeOffset="148267.1006">16333 13946 177 0,'0'0'-3'15,"0"0"2"-15,-13-2 1 16,13 2 3-16,0 0 1 15,-7 13 2-15,7-13 2 0,-5 19 1 16,5-4 3-16,0 2 3 16,0 1-2-16,6 4-2 15,7 1-1-15,3-1-2 16,9 3 1-16,-1-4-2 16,12 6 1-16,1-6-2 0,12 1 0 15,1-2 2-15,11-6 0 16,2 4 0-16,4-6-1 15,14 2 0-15,7-8-1 0,9 5 0 16,11-4-2-16,3-5 2 16,11 3-2-16,5-3-1 15,9 4 0-15,4-4 0 16,3 0 0-16,4 1-1 0,7-1 1 16,6-2-2-16,-1 0 1 15,10 0-1-15,-2 0 0 16,7 0 1-16,2 0-1 15,3 0 1-15,0 0-1 16,5 3 1-16,-3-1 0 0,1 1 0 16,-3-1-1-16,-3 3 1 15,4-2-1-15,-6 2 0 16,0-1 0-16,-3 1-1 16,-2 1 1-16,0-4-1 0,3-2 1 15,-4 0-1-15,-1 0 2 16,-3 0 0-16,-2-2 1 15,-3-4 0-15,-7 1 1 16,-11 1 0-16,-4-1 0 0,-13 2 0 16,-7 0-1-16,-18 1 0 15,-11 0-1-15,-14-1 0 16,-11 3 0-16,-14 0 0 0,-15 0-1 16,-6 0 0-16,-10 0 0 15,-9-2 0-15,-9 2 0 16,0 0-2-16,0 0 1 15,0 0-2-15,0 0-8 16,-9 7-29-16,-11 3-40 16,-13-6-4-16</inkml:trace>
  <inkml:trace contextRef="#ctx0" brushRef="#br3" timeOffset="148770.3139">18848 14691 398 0,'0'0'5'0,"0"0"1"0,0 0 0 16,0 0 0-16,0 0 1 15,0 9 1-15,-2 8 0 16,-3 8 1-16,-2 7-5 16,-3 8-1-16,0 9 0 15,-2 6 0-15,4 2 0 16,-5 2-1-16,8-5-1 0,-2-1-1 15,0-10-2-15,1-2-4 16,3-4-13-16,-1-12-28 16,-3-4-35-16,7-4-2 15</inkml:trace>
  <inkml:trace contextRef="#ctx0" brushRef="#br3" timeOffset="149015.5065">18351 14792 396 0,'0'0'3'16,"0"0"0"-16,3-16 1 0,5 9 1 15,14-5 2-15,10-1 1 16,11-4 1-16,13 2 0 16,10-2-2-16,10-1 0 15,6 3-1-15,0 8-2 16,-5-1-1-16,-5 6-1 15,-15 0-3-15,-4 4-3 0,-14 3-6 16,-7 7-13-16,-9 5-39 16,-5 1-19-16</inkml:trace>
  <inkml:trace contextRef="#ctx0" brushRef="#br3" timeOffset="149236.4527">19155 15287 319 0,'0'0'6'16,"-4"12"2"-16,0-3 1 15,-1 9 2-15,-2 2 1 16,-4 3-1-16,1 1 1 16,1 3-1-16,-2-2-4 0,4 0-4 15,0-5-3-15,4-3-9 16,1-4-22-16,-5-3-42 15,7 0-4-15</inkml:trace>
  <inkml:trace contextRef="#ctx0" brushRef="#br3" timeOffset="149666.3553">19418 14792 438 0,'0'0'3'0,"0"-10"1"16,0 2 3-16,0-4 0 16,0 1 2-16,-3-1 0 0,3 0 0 15,-2 2 0-15,2-2-2 16,0 12-3-16,5-10-1 16,8 10-1-16,4 0-2 0,2 2 0 15,0 6 0-15,1 4-2 16,1 5 1-16,-8 3 1 15,-7 5-1-15,-6 0 1 16,-6 4 0-16,-9-1 0 16,-8-2 0-16,3-3 1 15,-1 0-1-15,3-6 0 0,1-2 0 16,6-4 1-16,6-3 1 16,5-8-2-16,13 7 0 15,12-7 0-15,2 0 0 0,4-1 0 16,9-2 0-16,-1-2 0 15,0-1 0-15,-7 5 0 16,-2-4 0-16,-9 5 0 0,-7 0 0 16,-4 6 0-16,6 8-86 15,-16-4-4-15</inkml:trace>
  <inkml:trace contextRef="#ctx0" brushRef="#br3" timeOffset="157597.1058">6442 12827 77 0,'0'0'4'0,"0"0"0"15,-11 0 4-15,11 0 3 16,-17-9 2-16,-2 0 3 15,6-3 1-15,-5-3 3 0,1-5-3 16,-1 1 0-16,3-9-2 16,-2 1-3-16,8-5-3 15,0-2-2-15,2-7-1 16,2 5-2-16,1-12-1 0,-1 1 0 16,2-5-1-16,0-5-1 15,1-5 1-15,2 1-1 16,0-4 2-16,0 0 0 15,0-1 1-15,0-1 0 16,0 1 0-16,2 0 1 0,1 2 2 16,0 1-1-16,2 0-1 15,-3 3 0-15,3 1 1 16,0 5-3-16,2-1 0 16,1 3-2-16,2 3 0 0,2 0-1 15,3 5 0-15,8-2-1 16,-4 3-1-16,4-1 0 15,-1 9 0-15,6 0-1 0,-1 6 1 16,3 2 0-16,0 6 1 16,2 1-1-16,10 6 2 15,1 4 0-15,13 3 0 16,4-1 0-16,10 4 0 0,11 1 0 16,9 3 0-16,4 0 0 15,16 0 0-15,7 3 1 16,7 1-1-16,10 1 0 15,5 0 0-15,9 0 1 0,3 2-1 16,6 1 0-16,6 0 0 16,4 1 1-16,2-2-1 15,3 2 0-15,2 0 0 16,-3-1 0-16,8 1 1 16,0-1-1-16,0 2 2 0,28 5 1 15,-9-6 0 1,13 6-1-16,-9-5 1 0,7 3-1 15,0-3 0-15,-1 0 1 16,-6-3-3-16,-21-2 1 16,5 0-1-16,-9 0 0 15,-5 0 1-15,-6-3-1 16,-6 1 0-16,-4 0 0 0,-4-1 1 16,-9-2-1-16,-1 0 0 15,-2 0 0-15,-6 0 0 16,-5 0 0-16,-5 0 0 0,-2 0 1 15,0-2-1-15,-8-1 0 16,-5 3 0-16,-4-3 1 16,-5 3-1-1,-8 0 0-15,0 0 0 0,-13 0 0 16,-6 0 0-16,-6 3 0 16,-8 0 0-16,-6 1 0 0,-6-1 0 15,-6 1 0-15,-7-1 0 16,-4-1 0-16,-6 4 0 15,-4-5 0-15,-2-1 0 0,-4 3 1 16,-4-3-1-16,0 3 1 16,-10-3-1-16,10 0 1 15,-10 0 0-15,0 0-1 16,0 0 0-16,0 0 0 0,0 0-1 16,0 0-1-16,0 0 1 15,0 0 0-15,6 14 0 16,-6-2 0-16,0 9 3 0,-4 9 1 15,0 11 4-15,-4 17 1 16,0 11 3-16,1 21-1 16,0 14 2-16,-1 12-1 15,0 10-1-15,3 11-3 16,1-1-2-16,-1-2-2 16,2-6-2-16,-4-9-3 0,1-13-4 15,-1-4-13-15,-2-8-56 16,-1-19-4-16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7:40:30.906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16599 4471 56 0,'0'0'5'0,"-4"15"3"15,3 0 6-15,-2 20 7 16,-1 4 3-16,-4 23 2 16,2 15 0-16,2 19 1 15,0 7-2-15,3 8-3 0,1 13-3 16,1 2-2-16,7 4-1 15,1 0-3-15,-2-6 0 16,-2 4-1-16,0 2-1 16,-5-7-1-16,0-1-2 15,-5-5-4-15,-2-4 0 0,-3-4-1 16,-2-2-1-16,1-15 0 16,-2-3-1-16,1-8-1 15,0-1 1-15,2-9 0 16,2 4 0-16,-4-11 0 0,4 1 0 15,-1-7 0-15,1-2-1 16,1-8 1-16,-1-2 0 0,3-10-1 16,-2-5 0-16,4-9 0 15,1-4 0-15,0-1-1 16,2-8 1-16,0 1 0 16,0-10-1-16,0 12 1 15,0-12 0-15,4 10-1 0,-4-10 1 16,0 0 0-16,8 13 0 15,-8-13-1-15,0 0 1 16,0 0 0-16,9 10 0 16,-9-10 0-16,11 5 0 15,-1-1 0-15,-1-1 0 0,2 0 0 16,3 2 0-16,2-2 0 16,3 3-1-16,3-3 1 15,1 5 0-15,5-1 0 16,-1-3 0-16,8 7-1 0,4-4 1 15,6 0 1-15,3 0-1 16,11 4 0-16,8-1 0 0,5-1 0 16,7-3 0-16,11 4 0 15,4-6 0-15,14 4 1 16,4-3-1-16,6 2 0 16,4-5 0-16,10 4 0 0,5-1 0 15,2-1 1-15,3-1-1 16,6-1 0-16,4 1 0 15,3-3 1-15,4 0-1 16,7 0 1-16,1 0-1 16,5-3 1-16,6-2-1 15,5 3 1-15,2-5-1 16,5 1 1-16,6-1-1 0,-5 0 1 16,6 2-1-16,1 1 0 15,4-2 1-15,-9 4-1 16,2-3 0-16,1 2 1 0,-4 0-1 15,1 3 0-15,-4-1 0 16,-8-2 0-16,-1 1 0 16,-6-1 0-16,-2 0 0 0,-9 3 0 15,-13 0 0-15,-6 0 0 16,-10 0 0-16,-10 0 0 16,-5 0 1-16,-11 0-1 0,-11 0 1 15,-10 0 0-15,-9 0-1 16,-5 0 1-16,-8 0 1 15,-14 0-1-15,-5 0 1 16,-12-1 1-16,-6 1 0 16,-4 0 0-16,-6 0 1 0,-6-5 0 15,1 5-1 1,-13 0 1-16,15 0-1 0,-15 0 0 16,10-1 0-16,-10 1 0 15,0 0-1-15,9-3 1 16,-9 3-1-16,0 0 1 0,0 0-1 15,0 0 0-15,0 0-1 16,0 0-3-16,0 0-7 16,0 0-23-16,9-8-49 0,-9 8-2 15</inkml:trace>
  <inkml:trace contextRef="#ctx0" brushRef="#br0" timeOffset="2679.9478">16547 4501 182 0,'0'0'3'0,"7"-13"1"0,-2 3 2 16,5-2 1-16,3-3 2 15,0-7 2-15,7-5 1 0,6-1 0 16,-2-1 0 0,10-3-1-16,0 3-2 0,8-7 0 15,0 1-3-15,7 3 2 16,7-3-3-16,1 6 1 15,5 0-1-15,-2 4 1 0,6-3-2 16,4 6 1-16,3 0-1 16,1 2 0-16,9-1-2 15,1 6 1-15,0-2-1 0,11 5 0 16,0-2-1-16,1 6 0 16,1-5-1-16,5 6 1 15,0 2-1-15,0 3 0 0,-1 0 0 16,4-2 0-16,2 4 0 15,3 0 0-15,-1 4 0 16,5 0 1-16,-2-1-1 16,11 2 1-16,7-3 0 15,2 4 0-15,3-1 0 0,7-1-1 16,2 1 2 0,-1 1-2-16,4-2 0 0,-2 3 1 15,-1-1-1-15,-1 3 1 16,0 1-1-16,-6-3 1 15,-6 4 0-15,6-5 1 0,0 2-2 16,-3 0 0-16,-4 0 1 16,3-3-1-16,0-1 2 15,-2-1-2-15,-2 2 1 0,-2-2-1 16,-10-2 1-16,2 5-1 16,-2-6 0-16,-13 0 1 15,1 2-1-15,-9-2 0 16,-6 0 0-16,2 0 0 0,-4 0 0 15,-10-2 0-15,-2-1 1 16,0 3-1-16,-1-3 0 16,-8 2 0-16,0-2 0 15,-5 3 1-15,-5 0-1 0,1 0 0 16,-6 0-1-16,0 0 1 16,-8 0 0-16,1 3 0 15,0-2 0-15,-5 2 0 16,3 0 0-16,-8-1 0 15,2 3 0-15,-5-5 0 16,-2 3 0-16,0-3 0 0,-8 2 0 16,0-2 1-16,-4 0-1 15,-6 0 0-15,3 0 0 0,-3 0 1 16,-1 0 0-16,1 0-1 16,-3-2 1-16,3-4-1 15,4 4 1-15,-2-3-1 0,-1 2 1 16,3 2-1-16,-5-2 0 15,3-2 1-15,-2 2-1 16,-3 3 0-16,-9 0 0 16,13-3 0-16,-13 3-1 15,12-1 2-15,-12 1-1 16,10-3 0-16,-10 3 0 16,13-2 0-16,-3 2 0 0,-10 0 1 15,20 0-1-15,-11 0 0 16,1 0 0-16,1 0 0 15,-2 0 0-15,-1 0 0 0,2 0 0 16,0 0-1-16,-1 0 1 16,2 2 0-16,-1 1 0 15,2-2 0-15,1 2 0 0,-4-3 1 16,4 5-2-16,-1-2 1 16,-2 0 0-16,8 1 0 15,-6-1 0-15,0 4 0 16,1-4 0-16,2 4-1 15,0-5 1-15,-2 5 0 0,-1-1 0 16,-3 1-1-16,2 0 1 16,1 0 0-16,-5 1-1 15,-7-8 1-15,16 16 0 16,-9-7-1-16,0-1 1 16,0 1-1-16,-1 4 1 0,-1 2-1 15,0-1 0-15,2 1 0 16,-5 0 0-16,3 3 0 15,1 1 0-15,-1-2 1 0,-3 3-2 16,2 0 1-16,-1-2 1 16,2 2-2-16,-2 2 2 15,1 0-1-15,1 0 0 0,-1 1 0 16,0 2 0-16,-2-1 0 16,1-1-1-16,0 1 2 15,-3 3-1-15,0-4 0 16,0 4 1-16,0-2-1 15,0 0 2-15,-3-1-1 0,-2 1 1 16,1 3 0-16,0-1 0 16,3 0 0-16,-7 0 0 15,3 0 0-15,-1 1 0 16,5-3 0-16,-2 4-1 0,-3 1 1 16,5-5-1-16,-5 4 2 15,4-1-2-15,-3 4 1 16,2-2 1-16,-1 2 0 15,1 0-1-15,-3-2 0 0,5 2 1 16,-1 1-1-16,-4-6 0 16,3 0 0-16,-1 2-2 15,-1-1 3-15,0-1-1 16,0 0 1-16,3 4 1 0,-2-7-1 16,2 5 0-16,0-2-1 15,2 3 3-15,2 0-3 16,0 2 1-16,2-2-1 0,-2 2 0 15,-2 3 0-15,0-4 0 16,0 2 0-16,0-1 0 16,0-2 0-16,0 3 0 15,0-1-1-15,3-3 0 16,-1 7 0-16,0-4 0 16,1-1-1-16,-2 1 0 0,3 4 1 15,-2 0-1-15,-2 2 1 16,2-1 1-16,1 3-1 15,3-7 0-15,-4 8 1 0,3-5 0 16,0 2-1-16,-1-3 0 16,-1-1 1-16,-1 1-1 15,1-2 0-15,-1-6 0 16,1 3 0-16,-3 2 0 0,0-5 1 16,0 5-1-16,-3-2 0 15,3 0 1-15,0-1 0 16,0 4-1-16,0-6 1 15,0 0 0-15,0 0 0 0,3 1-1 16,0-1 1-16,-3-3 0 16,1 1-1-16,-1 0 1 15,0 0 0-15,0-3 1 16,0 0-1-16,0 1 0 16,-1-4 1-16,1 1-1 0,-3-2 1 15,0-1-1-15,1 1 1 16,2 1-1-16,-5-2 0 15,2-2 1-15,-1 3-1 0,1-1 0 16,-3-2 0-16,5 2 0 16,-5-1 0-16,4-4 1 15,-1 0-2-15,1 0 0 16,0-2 0-16,-2 0 0 0,4-10 0 16,-1 15 0-16,1-15 0 15,-3 15 0-15,3-15 0 16,-2 10 0-16,2-10 0 15,-2 10 1-15,2-10 1 0,-16 12 0 16,2-5 0-16,-6 1 0 16,-8 2 0-16,-4 0 1 15,-5 1-2-15,0 2 0 16,-6 5 0-16,6-3-2 16,2 0-4-16,3-3-14 0,-3 3-61 15,22-3-1-15</inkml:trace>
  <inkml:trace contextRef="#ctx0" brushRef="#br0" timeOffset="36319.7736">19256 2036 236 0,'0'0'2'0,"0"0"-1"16,9-15 0-16,7 5 2 15,8-7 1-15,10-8 2 16,17 0 1-16,14-5 3 16,20-1-1-16,14 0 0 15,19 0 2-15,18-1-3 0,10 6-1 16,-64 14-4-16,12-3-1 15,7 3 1-15,16-3-3 16,-1 3 0-16,14-3 0 0,3 6 1 16,17-5-1-16,1 4 4 15,15 3-1-15,-1 0 0 16,12 2 0-16,87-10 2 16,85 15 0-16,5 0 0 15,-39 15 0-15,-37 7 0 0,-29 8 0 16,-40 2 1-16,-35 2-1 15,-27 7-2-15,-13 5 0 16,-13 2-1-16,-8 8-1 16,-15-1-1-16,-12 4 1 0,-17 3 2 15,-14 10 0 1,-13 0 0-16,-15 3 1 16,-7 0 1-16,-12-3 0 15,-8 8 0-15,0-7-1 0,-6-2-3 16,-5-7 1-16,-8-2 0 15,-3-5 1-15,-5-2-1 16,-10-6 1-16,-12 3 0 0,-9 2 0 16,-14-1 2-16,-12-4-2 15,-11 3 1-15,-9-7-1 16,-9 2 0-16,-4 0-2 16,-7-5 0-16,-10 0 0 15,-5-3-1-15,-7-4 0 0,-3-4 1 16,-9-2-1-16,-5-4-1 15,-4-3 2-15,-4-4 0 16,-4-5 0-16,-1-1 0 16,-6-3 0-16,1-7-1 0,-3 4 1 15,-3-6-1-15,1 0 1 16,-3-8-1-16,3 0 0 16,0-5 1-16,4-6 0 15,6 0 0-15,6-9 0 16,9-4 0-16,12 0 1 0,8-8 0 15,13-4 0-15,9-6-1 16,17-6 1-16,5-5 0 0,12 0-2 16,13-6 1-16,12-5 1 15,9-2-1-15,13-5 0 16,8-5 0-16,13-4-1 16,10-1-1-16,7-2-2 15,12 0 0-15,15-6-2 0,10-2 1 16,18-5 0-16,17 4 1 15,17 1 1-15,-36 49-3 16,16-4 4-16,14 2 1 0,13-7-1 16,16 4 1-1,18 1 0-15,14 2 1 0,17 2-1 16,11 8 1-16,14 5 1 16,14 8-2-16,11 3-3 15,8 11-18-15,15 6-61 16,-1 1-3-16</inkml:trace>
  <inkml:trace contextRef="#ctx0" brushRef="#br1" timeOffset="44808.0613">4436 7602 265 0,'0'0'8'16,"0"0"4"-16,7-7 4 15,-7 7 0-15,2-10 2 0,-2 10-1 16,0-15 2-16,-13 5 0 15,-6 3-8-15,-4-1-4 16,-7-1-2 0,-4 1-2-16,-3 1-1 0,-6 1 0 0,1 2 0 15,-3 1-1-15,5-2 0 16,1 5 0-16,2 0-1 16,-1 0 1-16,3 0 0 15,5 3-1-15,3-1 0 0,8 3 1 16,0 1-1-16,8 3-1 15,-2 3 1-15,3 4 0 16,8 6-1-16,-2 2 1 0,3 11 0 16,1 2 0-16,0 10 1 15,0 20 2 1,9 8 2-16,-1 4 0 16,2 7 1-16,0 1 1 15,-3 6 0-15,0 0 0 16,4 3 0-16,-2-19-3 15,-4 3 0-15,6-2 0 16,-4 0-1-16,0-2-1 0,1 4 0 16,0 1 0-16,-3 1 1 15,-3-2-2 1,-2 6 0-16,0-2 0 0,-2 2-1 16,-3 2 1-16,-6-1 0 0,4 2-1 15,-5-3 0 1,1 3 0-16,-3 0 0 0,1 0 0 15,1-2 0-15,0 3 0 16,-4-1 0-16,2-2 0 16,0 2 1-16,8 2-1 0,-4-1 0 15,2-1 1-15,1 0-1 16,2-1 2-16,-2-2 0 0,2 3 0 16,-3 2-2-16,3-5 0 15,0 4 0-15,-2 0 0 16,2 1 0-16,-3-1 0 15,3-2 0-15,-2 4 0 0,0-3 0 16,-4 1 0-16,4-4 0 16,0 1 0-16,2-2 0 15,-3-2 0-15,0 1 0 16,4 1 0-16,-1-3 0 16,2-4 0-16,-1 2 0 15,-2-1 0-15,3-1 0 0,1-3 0 16,2 0 0-16,-3 2 0 15,3-4 0-15,-2 0 0 16,2-1 0-16,0 0 0 0,-2-6 0 16,-1 4 0-16,1-2 0 15,-3-2 0-15,3-2 0 16,2-4 0-16,-3 4 0 0,3-5 0 16,0 3 0-16,0-2 0 15,0-1 0-15,5 1 0 16,-3-1 0-16,1-2 0 15,-1 1 0-15,3-2 0 16,0-1 0-16,-3 1 0 0,4-1 0 16,-3-1 0-16,1 1 0 15,-1 0 0-15,2-1 0 16,-1-1 0-16,-1 1 0 16,2-2 0-16,-2 2 0 15,2 2 0-15,-3-1 0 0,3 3 0 16,-3-4 0-16,1 8 0 15,2-8 0-15,-1 6 0 16,0 0 0-16,-2-3 0 0,1-1 0 16,-1 7 0-16,-2-6 0 15,2-1 0-15,-2 5 0 16,0-3 0-16,0 2 0 0,3 2 0 16,-3-5 0-16,0 3 0 15,2 1 0-15,-2-1 0 16,0-2 0-16,0 3 0 15,0-1 0-15,0 1 0 0,0-1 0 16,3 1 0-16,-3-2 0 16,0 1 0-16,2 0 0 15,-1-3 0-15,3 2 0 16,1 1 0-16,-2-1 0 16,2 3 0-16,-5-5 0 15,2-24 0-15,-2 1 0 16,3-2 0-16,-3 6 0 0,2-2 0 15,-2 1 0-15,2 0 0 16,1 1 0-16,-3-4 0 0,1 6 0 16,3-3 0-16,-2 3 0 15,4-3 0-15,-6 3 0 16,5-6 0-16,-3 4 0 16,-2-38 0-16,3 32 0 15,-1 1 0-15,0-9 0 0,1 5 0 16,-3-7 0-16,1 1 0 15,-1 0 0-15,0-1 0 16,0-22 0-16,0 24 0 16,0 1 0-16,0-25 0 15,0 0 0-15,0 10 0 16,0 0 0-16,0 0 0 16,-1 2 0-16,1-12 0 15,0 0 0-15,0 0 0 16,0 10 0-16,-3 0 0 0,1 0 0 15,0 2 0-15,2-12 0 16,0 0 0-16,0 0 0 16,0 0 0-16,0 0 0 15,0 0 0-15,0 0 0 0,0 0 0 16,0 0 0-16,0 0 0 16,0 0 0-16,2 0 0 15,3 0 0-15,62-12 0 16,-43 7 0-16,20 0 0 15,50-7 0-15,-41 7 0 16,11 0 0-16,-2 0 0 0,5 3 0 16,1-1 0-1,2 3 0-15,-2 0 0 0,-5 0 0 16,-2 3 0-16,-6 1 0 16,-10 6 0-16,-1-2-55 15,-44-8-36-15,30 4-2 16</inkml:trace>
  <inkml:trace contextRef="#ctx0" brushRef="#br1" timeOffset="47753.9628">23693 7285 255 0,'0'0'7'16,"0"0"3"-16,0 0 3 15,0 0 2-15,0 0 0 0,0 0 4 16,0 0 0-16,8 0 3 16,7 0-4-16,7 0-5 0,14 0 0 15,8 0-2-15,12 0-1 16,17 0-2-16,4 0-2 16,11 0-1-16,3-4-1 0,4-2 0 15,-8 4-2-15,-2-6 1 16,-6 6-1-16,-12-3 0 15,-5 3 0-15,-15 2 0 16,-7 0-1-16,-10 0 0 16,-8 0-1-16,-4 0 0 0,-8 0 0 15,-10 0 0 1,0 0 0-16,7 11 1 0,-7-11 0 16,0 15 0-16,-2-4-1 15,-1 3 1-15,1 4 0 16,-3 4-1-16,2 1 1 15,1 9-2-15,0-2 1 0,-2 4 0 16,4 1 0-16,0 7 0 16,0-3 0-16,0 8 0 0,4 1 0 15,0-1 1-15,-1 2 2 16,2 2 0-16,-3 0 0 16,1 3 1-16,-3 0 0 15,2 4 2-15,-2 1-6 0,0 3 0 16,-2 2 0-16,-3 1 0 15,2 2 0-15,-4 2 0 16,7-2 0-16,-6 3 0 0,4 1 0 16,-1-1 0-16,3 2 0 15,0-4 0-15,0 10 0 16,0-4 0-16,0-2 0 16,0-1 0-16,-2 4 0 15,2 0 0-15,-2-1 0 16,-1 0 0-16,1 1 0 0,-3-1 0 15,3 0 0-15,-1 3 0 16,1-5 0-16,-4 2 0 16,4 3 0-16,-3-3 0 0,2 3 0 15,-1 1 0-15,-2 0 0 16,-1-2 0-16,-1 4 0 16,-1-1 0-16,2 0 0 15,-4 3 0-15,3 1 0 0,2-3 0 16,-2 0 0-16,0 2 0 15,3 0 0-15,-2-2 0 16,1 0 0-16,5 2 0 0,-7-2 0 16,3 1 0-1,2-1 0-15,-1 1 0 0,-1 1 0 16,0 1 0 0,0-5 0-16,-5 1 0 0,5 1 0 15,-2-3 0-15,2-1 0 16,-3-2 0-16,3 3 0 0,0-4 0 15,3-2 0-15,-1 1 0 16,-2-3 0-16,1 2 0 16,0 0 0-16,-1-5 0 0,3 4 0 15,-1-3 0-15,-1 0 0 16,-1-1 0-16,0 4 0 16,3-7 0-16,-2 9 0 15,-1-4 0-15,1-1 0 0,4 2 0 16,0-2 0-16,0-1 0 15,0 2 0-15,-3 1 0 16,3-1 0-16,0 0 0 0,0 2 0 16,0-4 0-1,0 1 0-15,0 6 0 0,0-7 0 16,0 1 0-16,3 2 0 16,-3-4 0-16,2 7 0 15,5-1 0-15,-3-4 0 16,-2 3 0-16,3 0 0 0,0-2 0 15,-3-1 0-15,3 0 0 16,-3-2 0-16,1 4 0 16,-1-5 0-16,2 0 0 15,0 0 0-15,-1-4 0 0,-1 3 0 16,1-2 0-16,-3 2 0 16,2-4 0-16,0 0 0 15,1 1 0-15,-3 4 0 0,0-2 0 16,2 1 0-16,1-2 0 15,-3-3 0-15,0 2 0 16,2-2 0-16,4 2 0 16,-6-6 0-16,5 6 0 0,-1-6 0 15,-1 3 0-15,2-3 0 16,2 2 0-16,-1-5 0 16,-3 2 0-16,1-2 0 15,1 2 0-15,2-7 0 16,-2 4 0-16,-2-3 0 0,2 0 0 15,-4-2 0-15,3-4 0 16,-2 4 0-16,-2-25 0 16,0 2 0-16,2 0 0 0,-2 3 0 15,0 0 0-15,0 2 0 16,0-2 0-16,0 2 0 16,0 1 0-16,0-2 0 15,0 3 0-15,0-2 0 16,0-1 0-16,0 4 0 0,0 0 0 15,0 0 0-15,0-1 0 16,-2-2 0-16,2-1 0 16,0 1 0-16,0-3 0 15,0-1 0-15,0-4 0 16,0-1 0-16,0-3 0 16,0-3 0-16,0 3 0 0,2-3 0 15,-2 1 0-15,0-13 0 16,0 12 0-16,0-12 0 15,2 13 0-15,-2-13 0 0,0 0 0 16,0 0 0-16,0 0 0 16,0 0 0-16,0 0 0 15,0 0 0-15,0 0 0 16,0 0 0-16,0 0 0 0,3 8 0 16,-3-8 0-16,0 0 0 15,0 0 0-15,0 0 0 16,0 0 0-16,0 0 0 15,0 0 0-15,0 0 0 0,0 6 0 16,0-3 0-16,0 2 0 16,0 0 0-16,0 0 0 15,0 22 0-15,0-15 0 16,0 0 0-16,0 1 0 16,0-5 0-16,0 2 0 15,0 0 0-15,3 2 0 16,-3-2 0-16,0-1 0 15,0 1 0-15,2 3 0 16,-2-13 0-16,0 0 0 0,0 9 0 16,1 2 0-16,-1-5 0 15,4 8 0-15,-4-14 0 16,0 0 0-16,0 0 0 16,0 0 0-16,0 0 0 15,0 0 0-15,0 0 0 0,0 0 0 16,-4 0 0-16,-2 0 0 15,-63 12 0-15,42-9 0 16,-8-3 0-16,2 0 0 16,-1 4-29-16,-3 1-62 15,7-5-2-15</inkml:trace>
  <inkml:trace contextRef="#ctx0" brushRef="#br1" timeOffset="56699.6058">4154 8311 285 0,'0'0'8'0,"0"0"5"0,0 0 3 16,0 0 1-16,0 0 2 15,0 0 3-15,0 0 1 16,0 0 0-16,0 0-7 15,0 0-3-15,0 0-2 16,0 0 0-16,13 2-1 0,-1-2-1 16,8 2-1-16,3-2-1 15,3 0-7-15,10 0 0 16,1 0 0-16,-1-2 0 0,4 0 0 16,-5-1 0-16,-5-2 0 15,-3 3 0-15,-6 0 0 16,-9-1 0-16,-2 3 0 15,-10 0 0-15,0 0 0 16,8 0 0-16,-8 0 0 0,0 0 0 16,0 0 0-16,0 0 0 15,0 0 0-15,-5 3 0 16,5-3 0-16,0 0 0 0,-13 9 0 16,13-9 0-16,-7 10-6 15,4 0-22-15,3-10-34 16,-5 12-27-16,5-12-3 15</inkml:trace>
  <inkml:trace contextRef="#ctx0" brushRef="#br1" timeOffset="57386.8383">4999 8182 388 0,'0'0'7'0,"0"0"3"0,0-10 3 15,0 10 2-15,0-12-1 16,0 12 1-16,-9-12 0 15,-1 9 0-15,-10 3-6 0,-5 11-4 16,-5 3-2-16,3 8-1 16,-3 5-2-16,1 0 0 15,5 6 0-15,7-1 0 0,8-3 0 16,5-1 0 0,4-6 0-16,13-2 0 0,2-6 0 15,5-2 0-15,10-1 0 16,0-5 0-16,2-5 0 15,0-1 0-15,-2 0 0 16,0 0 0-16,-5-1 0 16,-8-2 0-16,-4-3-7 0,-1 6-33 15,6-2-47-15,-18 2-3 16</inkml:trace>
  <inkml:trace contextRef="#ctx0" brushRef="#br1" timeOffset="57864.6623">5291 8192 403 0,'0'0'8'16,"0"0"3"-16,0-10 3 15,0 10 0-15,0 0 0 0,-5-10 1 16,5 10-1-16,-16 10 1 15,4 5-12-15,-3 4-3 16,3 7 0-16,-1 4 0 16,-2-1 0-16,6 2 0 0,1 1 0 15,8-6 0-15,4-4 0 16,7-4 0-16,3-4 0 0,7-5 0 16,4-8 0-16,0-1 0 15,0-7 0-15,1-8 0 16,-2-5 0-16,0-7 0 15,-8-2 0-15,0-7 0 16,-9 2 0-16,-4-6 0 0,-3 5 0 16,-10 6 0-16,-6 4 0 15,-2 6 0-15,-8 11 0 16,0 6 0-16,5 4 0 16,-1 8 0-16,4 7 0 15,4 5 0-15,12 1 0 16,2 1 0-16,4 2 0 0,11-2 0 15,7-1 0-15,1-4 0 16,12-1-38-16,-3-4-48 16,3-6-2-16</inkml:trace>
  <inkml:trace contextRef="#ctx0" brushRef="#br1" timeOffset="58050.6902">5619 8315 410 0,'0'0'7'0,"0"0"2"15,0 11 3-15,0-1-1 16,0 3 1-16,0 3 1 0,0 2 1 16,0 4-1-16,0 0-6 15,5 4-6-15,0-5-4 16,-2-3-6-16,6 4-16 16,-8-8-58-16,2 3-5 0</inkml:trace>
  <inkml:trace contextRef="#ctx0" brushRef="#br1" timeOffset="59399.624">6054 8148 351 0,'0'0'7'0,"0"-8"3"15,0 8 3-15,0-12 2 16,0 2 0-16,-5-1 1 16,0 2 1-16,-3-4-1 0,3 9-6 15,-12 1-3-15,2 3-3 16,-8 0-1-16,4 5-2 16,-6 5-1-16,5 1 0 15,-3 7 0-15,11-4 0 0,2 0 1 16,5 4-1-16,5-1 1 15,8-3 0-15,5 1 0 16,6 0 1-16,8-2 0 0,1 2 0 16,4-3 0-16,-2 0 0 15,2-2-1-15,-2 0 0 16,-5 0 0-16,-7-1-1 16,1 2 0-16,-8-4 1 15,-5 4-1-15,-6-2 1 16,0 3 0-16,-14-1 0 15,-9 1 0-15,-6 0 0 0,-4-2-1 16,-4-1 0-16,-5-3-1 16,3-1-1-16,-1-4-3 15,12-1-4-15,0-1-12 0,8-12-61 16,8 6-4-16</inkml:trace>
  <inkml:trace contextRef="#ctx0" brushRef="#br1" timeOffset="82017.0174">6399 8064 348 0,'0'0'7'0,"0"0"4"16,10-8 4-16,-10 8 3 0,10-15 1 16,-10 15 1-16,6-13 1 15,-6 13-1-15,0 0-5 16,0 0-4-16,0 13-5 15,-6 14-6-15,-12 5 0 0,1 10 0 16,0 8 0-16,0 0 0 16,-1 4 0-16,6-4 0 15,6-6 0-15,6-10 0 16,3-4 0-16,12-7 0 0,0-6 0 16,7-10 0-16,-2-4 0 15,10-3 0-15,-5-10 0 16,2-7 0-16,-3-7 0 15,4-12 0-15,-5-5 0 16,-6-7 0-16,-2-4 0 16,-8 0 0-16,-7 0 0 0,0 5 0 15,-12 5 0-15,-2 8 0 16,-4 8 0-16,-5 11 0 16,0 6 0-16,-3 9 0 15,1 1 0-15,0 20 0 0,1 2 0 16,9 6 0-16,-1 5 0 15,4 1 0-15,12 5 0 16,0-8 0-16,12-1 0 0,8-4 0 16,5-8 0-16,10 1 0 15,0 5-67-15,7-17-24 16</inkml:trace>
  <inkml:trace contextRef="#ctx0" brushRef="#br1" timeOffset="82381.2214">6759 8410 463 0,'0'0'6'0,"0"0"2"16,0 0 2-16,0 0 1 16,0 0 0-16,0 0-9 15,0 0-2-15,0-7 0 0,7-3 0 16,11 2 0-16,3-1 0 15,-5 1 0-15,7 4 0 16,-3 4 0-16,2 0 0 0,-9 6 0 16,-3 9 0-16,-6 3 0 15,-4 3 0-15,-4 5 0 16,-6-2 0-16,-3 3 0 16,1 0 0-16,-3 2 0 0,0-8 0 15,8-1 0-15,-1-3 0 16,8-4 0-16,3-3 0 15,11-5 0-15,7-5 0 0,9 0 0 16,1 0 0 0,7-5 0-16,-1-2 0 15,-12 1-76-15,17 1-15 0</inkml:trace>
  <inkml:trace contextRef="#ctx0" brushRef="#br1" timeOffset="84861.3827">7090 8240 273 0,'0'0'7'0,"0"0"3"0,0 0 3 15,0 0 2-15,0 0 2 16,0 0 1-16,0 0 2 16,0 0 0-16,0 0-5 0,0 0-3 15,0 0-2-15,0 0-2 16,0 0 0-16,0 0 0 15,0 0 0-15,0 5 0 16,0-5 1-16,12 4 0 0,1 1 0 16,6-2 0-16,9 0-4 15,4-3-5-15,3 0 0 16,3 0 0-16,-1 0 0 16,0 0 0-16,1-6 0 15,-12 4 0-15,2-1 0 0,-10 0 0 16,-4 2 0-16,-3 1 0 15,-11 0 0-15,9-3 0 16,-9 3 0-16,0 0 0 0,0 0 0 16,0 0 0-16,0 0 0 15,0 0 0-15,0 0 0 16,0 0 0-16,0 0 0 16,0 0 0-16,0 0 0 0,0 0 0 15,0 0 0-15,0 0 0 16,-5 3 0-16,5-3 0 15,0 0 0-15,-7 15 0 0,7-15-45 16,-14 9-46-16,14-9-1 16</inkml:trace>
  <inkml:trace contextRef="#ctx0" brushRef="#br1" timeOffset="86032.2141">7970 8071 335 0,'0'0'6'0,"3"-10"4"15,-1 0 4-15,-2 0 2 16,2-3 2-16,1 3 0 0,-3-2 0 16,-3-3 0-16,-4 7-5 15,-5 4-4-15,-3 4-4 16,-7 0-1-16,2 4-2 16,0 4 0-16,-1 1-1 0,5 6 0 15,-2-2 1-15,8 3-1 16,8-2 1-16,2 1 1 15,4 0 0-15,12 1 0 16,3 5 0-16,6-4 1 0,3 3-4 16,1 0 0-1,4-3 0-15,-3 3 0 0,-3-7 0 16,-2 1 0-16,-6 4 0 16,-6-8 0-16,-3-1 0 15,-10 1 0-15,0 0 0 16,-7-2 0-16,-9 1 0 0,-5-1 0 15,-7-4 0-15,0 2 0 16,-6-4 0-16,2 4 0 0,0-6 0 16,4 0 0-16,1 0 0 15,9 0-4-15,1-8-15 16,6 2-34-16,11 6-34 16,-2-9-2-16</inkml:trace>
  <inkml:trace contextRef="#ctx0" brushRef="#br1" timeOffset="86510.3971">8211 8033 393 0,'0'0'7'0,"0"0"3"16,10-7 2-16,-10 7 1 16,0 0 0-16,11-12 0 15,-11 12 1-15,0 0 0 16,-3 12-6-16,-5 0-4 0,-2 11-1 15,1 1-1-15,-4 6 0 16,3 3 1-16,3 1-3 16,7-5 0-16,0 0 0 0,7-3 0 15,5-6 0-15,6-3 0 16,2-7 0-16,2-5 0 16,3-5 0-16,2 0 0 0,-2-12 0 15,3-5 0-15,-7-6 0 16,-3-7 0-16,-2-2 0 15,-9-4 0-15,-5-2 0 16,-4-2 0-16,-9 8 0 0,-6 0 0 16,-3 2 0-16,-5 8 0 15,-1 8 0-15,0 6 0 16,4 5 0-16,-1 3 0 16,8 11 0-16,1 3 0 15,4 8 0-15,10 5 0 16,0 3 0-16,7 0 0 0,6 2 0 15,4-2 0-15,8 0 0 16,2-6 0-16,6-1 0 0,-1-9 0 16,7 4-28-16,14-6-57 15,-18-6-3-15</inkml:trace>
  <inkml:trace contextRef="#ctx0" brushRef="#br1" timeOffset="86716.8507">8666 8199 403 0,'0'0'7'16,"0"0"3"-16,0 0 2 15,0 0 0-15,-5 12 1 16,3-1 1-16,0-1-1 0,-1 4 1 16,3 4-7-16,0-1-3 15,0 1-2-15,3 1-2 16,1-1-2-16,-1-5-7 0,4 2-13 15,-5 6-57-15,6-11-8 16</inkml:trace>
  <inkml:trace contextRef="#ctx0" brushRef="#br1" timeOffset="87197.1151">9114 8044 401 0,'0'0'6'15,"0"-12"3"-15,-2 3 2 0,-1 0 1 16,-3-5 0-16,-1 5 1 16,-5 1 0-16,-6 2 0 15,1 6-4-15,-6 6-3 16,-1 11 0-16,-1 6-6 0,2 5 0 15,1 2 0-15,7 4 0 16,8-1 0-16,4 1 0 16,3-5 0-16,12-4 0 15,6-1 0-15,5-8 0 16,1-1 0-16,7-7 0 16,3-1 0-16,1-2 0 15,0-5 0-15,-1 0 0 0,-6-3-8 16,-3 1-79-16,0-1-3 15</inkml:trace>
  <inkml:trace contextRef="#ctx0" brushRef="#br1" timeOffset="87847.4162">9429 8049 366 0,'0'0'8'0,"0"0"4"16,0 0 2-16,3-11 2 15,-3 11 1-15,0 0-1 16,0-10 1-16,0 10 0 0,-8 0-6 16,-1 10-4-16,-2 8-3 15,-1 1-1-15,-1 4 0 16,1 7-3-16,2 2 0 0,6 0 0 15,0-2 0-15,8-3 0 16,5-2 0-16,8-6 0 16,1-4 0-16,2-3 0 15,8-4 0-15,-4-8 0 16,1 0 0-16,0-13 0 16,-6-3 0-16,0-4 0 0,-2-10 0 15,-5-3 0-15,-7-4 0 16,-2-2 0-16,-3-1 0 15,-7 4 0-15,-2 0 0 0,-5 8 0 16,1 9 0-16,-4 5 0 16,-1 7 0-16,1 7 0 15,2 1 0-15,2 12 0 16,4 7 0-16,4 4 0 0,2 2 0 16,3 5 0-16,8-2 0 15,5 5 0-15,1-4 0 16,11 1 0-16,-5-8-34 15,7 0-52-15,-1-2-3 0</inkml:trace>
  <inkml:trace contextRef="#ctx0" brushRef="#br1" timeOffset="88212.9099">9762 8232 455 0,'0'0'5'0,"0"0"3"0,0 0 2 15,-7-10 1-15,7 10 0 16,-9-8 0-16,9 8-11 0,-4-15 0 16,4 15 0-16,4-12 0 15,8 7 0-15,0 5 0 16,3 0 0-16,-2 0 0 0,4 5 0 16,-5 7 0-16,-5 3 0 15,-7 3 0-15,0 4 0 16,-2 0 0-16,-8 1 0 15,-3-4 0-15,1 3 0 16,0-1 0-16,-1-6 0 0,3-3 0 16,3-3 0-1,7-9 0-15,-6 13 0 0,6-13 0 16,11 2 0-16,3-2 0 16,7 0 0-16,1-2 0 15,0-1 0-15,5 1 0 0,-4 0 0 16,2 2 0-16,-9-6 0 15,-2 6-76-15,-7 3-16 16</inkml:trace>
  <inkml:trace contextRef="#ctx0" brushRef="#br1" timeOffset="98307.3873">10411 7468 343 0,'0'0'5'16,"0"0"3"-16,0 0 1 0,0 0-2 15,0 0-1-15,-10-4 2 16,10 4-2-16,0 14-1 16,0 7-11-16,0 5-23 15,0 14-45-15,0 10-3 0</inkml:trace>
  <inkml:trace contextRef="#ctx0" brushRef="#br1" timeOffset="98491.1644">10391 8665 329 0,'0'0'3'0,"-2"17"4"0,0-4 2 15,-5 7 2-15,6 1 1 0,-7 13 0 16,4 0 0-16,-2 7-2 15,0 0-5-15,1 8-13 16,1-3-31-16,-3 5-35 16,7 6-4-16</inkml:trace>
  <inkml:trace contextRef="#ctx0" brushRef="#br1" timeOffset="98646.9087">10229 9951 247 0,'-2'10'6'16,"2"7"0"-16,-2 7 2 15,2 9 2-15,-3 9-1 16,3 5 1-16,0 12-2 16,0 9-9-16,0-1-20 15,0 9-14-15,0-6-33 0,0 5-3 16</inkml:trace>
  <inkml:trace contextRef="#ctx0" brushRef="#br1" timeOffset="98808.4757">10093 11531 309 0,'0'0'1'0,"-9"24"1"16,-2 7 1-16,6 8 8 15,-3 14 0-15,2 11-7 16,-5 3 1-16,4 13-1 0,1-7-8 16,5 2-25-16,-2 2 5 15,-10-2-49-15,13-4-9 16</inkml:trace>
  <inkml:trace contextRef="#ctx0" brushRef="#br1" timeOffset="98928.323">9891 13271 266 0,'-2'7'2'0,"2"12"0"16,-5 6 0-16,0 15 1 16,1 4-1-16,1 12-10 15,3 7-33-15,-6 7-21 0</inkml:trace>
  <inkml:trace contextRef="#ctx0" brushRef="#br1" timeOffset="99078.9197">9809 14890 369 0,'-1'10'0'0,"-5"13"-4"15,1 11-15-15,0 13-47 16,-8 6-8-16</inkml:trace>
  <inkml:trace contextRef="#ctx0" brushRef="#br1" timeOffset="100613.6593">12828 8132 258 0,'0'0'9'0,"0"0"6"0,0 0 4 15,4-10 5-15,-4 10 3 16,5-12 2-16,-5 12 1 16,0-15 0-16,0 15-8 15,-2-10-5-15,2 10-6 16,-15 8-3-16,0 6-2 0,3 7-3 16,-6 7 0-16,6 1-3 15,0 5 0-15,1 1 0 16,7 2 0-16,4-8 0 15,9 0 0-15,6-8 0 0,5-6 0 16,10-7 0-16,0-4 0 16,5-4 0-16,0-4 0 15,-4-11 0-15,2-5 0 16,-10-6 0-16,-4 0 0 0,-10-8 0 16,-7-6 0-16,-8 0 0 15,-11 4 0-15,-6-2 0 16,-9 5 0-16,0 13 0 15,-7 6 0-15,1 14 0 0,1 2 0 16,7 18 0-16,13 2-87 16,-1 1-1-16</inkml:trace>
  <inkml:trace contextRef="#ctx0" brushRef="#br1" timeOffset="113993.6188">13788 7407 317 0,'0'0'2'0,"0"4"2"15,0 12 0 1,0 6-2-16,0 10-7 0,0 6-44 16,0 15-16-16</inkml:trace>
  <inkml:trace contextRef="#ctx0" brushRef="#br1" timeOffset="114141.2244">13944 8982 436 0,'0'15'2'16,"1"5"-2"-16,5 14 0 16,1 14 1-16,2 9-5 0,-5 5-16 15,-1 17-56-15,6 7-1 16</inkml:trace>
  <inkml:trace contextRef="#ctx0" brushRef="#br1" timeOffset="114283.8523">13975 10771 413 0,'0'12'1'0,"0"10"-1"15,-1 10-5-15,1 16-10 16,0 11-34-16,0 5-25 0,0 13-4 16</inkml:trace>
  <inkml:trace contextRef="#ctx0" brushRef="#br1" timeOffset="114425.0099">13961 12554 398 0,'-3'12'1'0,"0"15"-1"16,-1 11-1-16,4 16-9 0,-6 9-15 16,-2 14-46-16,4 7-6 15</inkml:trace>
  <inkml:trace contextRef="#ctx0" brushRef="#br1" timeOffset="114576.6136">13782 14477 441 0,'-5'18'1'0,"0"11"0"16,-3 13 0-16,2 17 0 15,-2 11-6-15,0 11-12 0,-1 18-37 16,0 8-23-16,8-3-5 15</inkml:trace>
  <inkml:trace contextRef="#ctx0" brushRef="#br1" timeOffset="114710.2517">13698 16419 449 0,'-2'14'1'15,"-1"6"-1"-15,0 16-2 16,0 5-1-16,1 12-17 0,2 4-58 15,0 7-1-15</inkml:trace>
  <inkml:trace contextRef="#ctx0" brushRef="#br1" timeOffset="117037.5859">14478 7919 380 0,'0'0'6'0,"0"0"2"0,0-15 1 16,0 15 1-16,-7-9 0 16,-1 6 2-16,-9 3 1 15,-3 3 1-15,-7 9-5 16,-3 3-2-16,5 10-1 0,-5 0 0 16,8 3-1-16,2 0-1 15,7 2-1-15,9-5-1 16,4-1 0-16,9-1 1 15,9-5-1-15,5-1-2 16,6-7 0-16,9-3 0 0,-1-2 0 16,2-3 0-16,-1-2 0 15,-7 0 0-15,-1 0-12 16,-10 0-40-16,-2 0-34 16,-6 0-2-16</inkml:trace>
  <inkml:trace contextRef="#ctx0" brushRef="#br1" timeOffset="117504.4487">14871 7957 415 0,'0'0'6'16,"0"0"2"-16,0-10 2 15,0 10 1-15,0-13 0 16,0 13 0-16,-10-10 1 16,0 8 0-16,-3 2-6 15,-6 10-2-15,1 7-1 0,-2 6-1 16,1 4-2-16,1 2 0 16,6 4 0-16,5-4 0 15,3 3 0-15,4-6 0 0,14-4 0 16,6-7 0-16,1-3 0 15,4-7 0-15,10-5 0 16,-5-5 0-16,2-10 0 0,-4-2 0 16,-1-8 0-16,-7-3 0 15,-4-3 0-15,-4-1 0 16,-10 1 0-16,-2 4 0 16,-5 0 0-16,-5 10 0 0,-5 2 0 15,0 7 0-15,-2 8 0 16,4 5 0-16,-1 6 0 15,5 6 0-15,5 7 0 16,4-2 0-16,2 7 0 16,13 0-4-16,-3-5-17 0,4 1-63 15,11-3-3-15</inkml:trace>
  <inkml:trace contextRef="#ctx0" brushRef="#br1" timeOffset="117700.7246">15280 8118 368 0,'0'0'8'0,"0"0"5"16,0 0 1-16,-1 10 2 15,-1 2 0-15,-1 4 0 0,3 0 1 16,-2 7-1-16,2 1-7 16,0-1-5-16,0 1-6 0,2-4-9 15,3 0-28-15,2 0-44 16,-3-8-1-16</inkml:trace>
  <inkml:trace contextRef="#ctx0" brushRef="#br1" timeOffset="118022.3784">15706 7945 397 0,'0'0'7'16,"0"0"3"-16,0 0 3 15,0 0 0-15,0-8 0 0,0 8 1 16,-13 0 1-16,-1 5 0 16,-1 7-5-16,-5 6-6 15,0 4-4-15,3 5 0 16,-1 3 0-16,10 0 0 0,2-1 0 15,6-1 0-15,2-1 0 16,10-7 0-16,6-1 0 16,2-4 0-16,7-8 0 15,5 3 0-15,-4-10-11 16,6 0-75-16,1 0-2 0</inkml:trace>
  <inkml:trace contextRef="#ctx0" brushRef="#br1" timeOffset="118572.521">16007 7999 373 0,'0'0'7'16,"0"0"5"-16,0-13 2 15,0 13 1-15,0-12 2 16,0 12 1-16,0-13 1 0,0 13 0 16,0-9-8-16,0 9-5 15,0 0-6-15,-2 8 0 16,-3 4 0-16,-3 2 0 0,3 6 0 16,-4 2 0-16,1 6 0 15,0-3 0-15,3 1 0 16,3 3 0-16,2-5 0 15,0-2 0-15,7-5 0 0,4-2 0 16,3-3 0-16,4-4 0 16,-4-6 0-16,7-2 0 15,-1-2 0-15,1-10 0 0,1-3 0 16,-1-7 0-16,-4-6 0 16,1-4 0-16,-8-5 0 15,-1 2 0-15,-5-3 0 0,-4 6 0 16,-9 6 0-1,-3 1 0-15,-3 10 0 0,-2 8 0 16,-5 7 0-16,1 1 0 16,2 12 0-16,-1 5 0 15,5 4 0-15,7 0 0 16,3 6 0-16,5-4 0 0,3-1 0 16,7-3 0-16,10 2 0 15,0-7-4-15,-15-1-83 16,25-1-1-16</inkml:trace>
  <inkml:trace contextRef="#ctx0" brushRef="#br1" timeOffset="118923.3446">16378 8195 506 0,'0'0'5'0,"0"0"-5"16,0 0 0-16,-4-8 0 15,4 8 0-15,0-12 0 16,0 12 0-16,0-15 0 0,8 5 0 16,5 5 0-16,-1 0 0 15,6 3 0-15,-3 2 0 16,2 0 0-16,-2 7 0 16,-2 5 0-16,-8 6 0 0,0-1 0 15,-5 5 0-15,-8 0 0 16,0 6 0-16,-9-6 0 15,4 3 0-15,-1-5 0 0,4-1 0 16,2-4 0-16,5-4 0 16,3-11 0-16,14 12 0 15,7-12 0-15,2 0 0 16,9 0 0-16,-1 5-34 16,7-8-54-16,1-2-4 0</inkml:trace>
  <inkml:trace contextRef="#ctx0" brushRef="#br1" timeOffset="126952.4009">16780 8075 278 0,'0'0'7'0,"0"0"6"0,-10 0 3 16,10 0 4-16,-17-2 1 15,7 2 3-15,3 0 1 0,-4 0-1 16,11 0-6-16,-9 0-4 16,9 0-2-16,0 0-3 15,4 0 0-15,17 0-1 0,4 0-1 16,4 0-1-16,11-2-6 15,-1 2 0-15,4-3 0 16,2 0 0-16,-8 2 0 16,-2-2 0-16,-13 3 0 15,-2 0 0-15,-10 0 0 16,-10 0 0-16,10-3 0 0,-10 3 0 16,0 0 0-16,0 0 0 15,0 0 0-15,0 0 0 16,0 0 0-16,0 0 0 0,0 0 0 15,-4 3 0-15,4-3 0 16,0 0 0-16,-9 0 0 16,9 0 0-16,0 0 0 15,-9 3 0-15,9-3 0 0,0 0 0 16,0 0 0-16,0 0 0 16,0 0 0-16,0 0-11 15,0 0-12-15,0 0-28 16,0 0-36-16,0 0-2 0</inkml:trace>
  <inkml:trace contextRef="#ctx0" brushRef="#br1" timeOffset="128444.498">17469 7964 300 0,'0'0'7'0,"5"-10"3"16,-5 10 5-16,9-14 2 15,-5 3 3-15,1-1 1 0,-3-1-1 16,0 1 1-16,-4 5-6 16,-9-3-5-16,-5 7-3 15,-5 1-2-15,2 2 0 16,-4 7-2-16,-3 1-1 0,5 2 0 15,2 5 0-15,6-3 0 16,5 6 0-16,6-4 0 16,2 1-1-16,10-1 1 15,5 2 1-15,2-1-1 0,8-1 1 16,1 2-1 0,0-4 1-16,2 0-2 0,-3 1 0 15,-6-4 0-15,-1-1-1 16,-6 1 1-16,-12-9 0 0,9 18 1 15,-9-7-2-15,-2-5 0 16,-8 8 0-16,-4-5 0 16,-4-2 0-16,-5 3 0 0,2-3 0 15,-7 1 0-15,3-3 0 16,-2 0 0-16,7-4 0 16,1 2 0-16,6 0-4 15,-2-3-11-15,15 0-20 16,0 0-50-16,0 0-2 0</inkml:trace>
  <inkml:trace contextRef="#ctx0" brushRef="#br1" timeOffset="128891.1901">17722 7940 362 0,'0'0'9'15,"0"0"4"-15,0-11 2 16,0 11 2-16,0 0 0 15,5-10 0-15,-5 10 1 0,0 0 1 16,-8 13-6-16,-6 0-6 16,1 6-3-16,1 0-4 15,-3 9 0-15,-1-1 0 0,4 3 0 16,4-5 0-16,4 0 0 16,4-3 0-16,8-2 0 15,-1-5 0-15,8-5 0 0,0-3 0 16,4-2 0-16,5-5 0 15,-2-5 0-15,-3-8 0 16,4-4 0-16,-3-5 0 16,-5-6 0-16,0-1 0 15,-10-3 0-15,-3-1 0 16,-2 4 0-16,-4 4 0 16,-9 3 0-16,-2 8 0 0,-3 3 0 15,1 8 0-15,-1 3 0 16,4 0 0-16,-4 14 0 15,9 0 0-15,1 5 0 0,5 3 0 16,3 6 0-16,3-3 0 16,7 3 0-16,2-4-12 15,8 0-19-15,15-4-52 0,-10-2-4 16</inkml:trace>
  <inkml:trace contextRef="#ctx0" brushRef="#br1" timeOffset="129088.0013">17976 8058 381 0,'0'0'10'0,"0"0"2"0,0 0 1 16,0 0 2-16,0 0 0 16,5 10 2-16,-5 0 0 15,-2 0 0-15,-3 6-8 16,1 8-4-16,0-2-5 16,1 5 0-16,0-2 0 15,3-3 0-15,0-1 0 0,3 0-9 16,-3-8-29-16,7 1-46 15,-1-4-3-15</inkml:trace>
  <inkml:trace contextRef="#ctx0" brushRef="#br1" timeOffset="129551.7986">18267 7904 431 0,'0'0'5'0,"0"0"1"0,0 0 2 16,0-9 0-16,0 9 1 15,0 0 0-15,-12-8 0 0,-2 8 2 16,-7 3-5-1,2 9-1-15,3 0-1 16,-2 6-4-16,6 2 0 16,2 0 0-16,5-1 0 15,5 4 0-15,7-9 0 16,6 2 0-16,4 1 0 0,1-3 0 16,2-1 0-16,-1-3 0 15,2 4 0-15,-7-4 0 16,1-2 0-16,-5 2 0 15,-10-10 0-15,10 16 0 0,-10-16 0 16,-8 16 0-16,-1-9 0 16,-7-1 0-16,2 1 0 15,-4 0 0-15,-3-4 0 16,0 2 0-16,1-5 0 16,3 1-4-16,-2-1-25 0,-5 0-56 15,15-4-3-15</inkml:trace>
  <inkml:trace contextRef="#ctx0" brushRef="#br1" timeOffset="129987.6179">18421 7892 423 0,'0'0'7'0,"0"0"2"16,0 0 1-16,10 0-1 15,-10 0 3-15,0 15 2 31,-2 6 1-31,-5 3-3 0,-3 3-12 16,4 8 0-16,-4 0 0 16,2 4 0-16,-1-5 0 15,9-6 0-15,0-6 0 16,5-5 0-16,3-4 0 16,6-7 0-16,1-3 0 0,0-3 0 15,1-9 0-15,5-4 0 16,-3-4 0-16,-4-10 0 15,-2-3 0-15,-1-4 0 16,-6-3 0-16,-3 1 0 0,-2 2 0 16,-9 5 0-16,-2 3 0 15,-3 9 0-15,2 7 0 16,-9 8 0-16,4 2 0 16,2 14 0-16,1 1 0 0,8 11 0 15,-1 1 0-15,7 1 0 16,0 0 0-16,3 5 0 15,6-6 0-15,9 3 0 16,-2-10 0-16,11 2-82 0,-1-5-7 16</inkml:trace>
  <inkml:trace contextRef="#ctx0" brushRef="#br1" timeOffset="130337.9466">18699 8165 450 0,'0'0'6'16,"0"0"3"-16,-10-15 2 0,10 15 1 16,-9-12 1-16,9 12-3 15,-8-16-10-15,8 9 0 16,0 7 0-16,5-15 0 16,3 10 0-16,4 3 0 15,3 2 0-15,-4 0 0 0,5 0 0 16,-4 7 0-16,-1 5 0 15,-4 4 0-15,-4 1 0 16,-3 6 0-16,-8-2 0 16,-5 1 0-16,1 1 0 0,-1-3 0 15,1-2 0-15,0-4 0 16,2-1 0-16,7-4 0 16,3-9 0-16,0 10 0 15,13-8 0-15,2-2 0 0,5 3 0 16,5-3 0-16,-11-3-65 15,24 3-25-15</inkml:trace>
  <inkml:trace contextRef="#ctx0" brushRef="#br1" timeOffset="133757.7805">18975 7501 352 0,'0'0'7'0,"0"0"4"15,0 0 0-15,0 0 1 16,3 10 2-16,-3 4 0 15,0 6 1-15,0 10 1 16,3 10-8-16,-1 7-5 0,0 11-4 16,10 8-14-16,-4 16-47 15,5-3-19-15</inkml:trace>
  <inkml:trace contextRef="#ctx0" brushRef="#br1" timeOffset="134386.1447">18972 9235 392 0,'0'0'6'16,"-2"25"2"-16,0 0 0 0,-2 7 1 15,3 12 0-15,1 4 0 16,0 12 0-16,0 11 1 16,0 6-8-16,-3-4-4 0,1 9-4 15,0 0-6-15,-3 7-8 16,-1-4-3-16,-5 2 1 15,-2-1-1-15,6-5 6 16,-6-6 6-16,3-3 7 16,-1-8 9-16,-1-4 10 0,3 1 6 15,-2-3 0-15,4-1-1 16,-3 2-3-16,0 4-3 16,-2 3-2-16,2 1-4 15,-1 8-4-15,-1-2-3 16,3 4-5-16,1 0 0 0,-2 5-12 15,0-3-1-15,0-3-2 16,3 5-5-16,2-7-2 0,-2 2-5 16,-1-4-2-16,3 0-7 15,0-3 6-15,5-2 1 16,0 8 1-16,0 1 8 16,0 1 16-16,5 2 13 15,0 3 19-15,0 4 5 0,0 4 3 16,0 8 1-16,0 0-3 15,-1 0-6-15,-1 2-8 16,2-1-7-16,-2 0-11 16,-1 5 1-16,1-8-1 0,-3 2-5 15,0-2-3-15,0-5 4 16,0 1-13-16,0 0-13 16,0-1 1-16,0 1 4 15,0 2 9-15,0 3 13 0,0 4 11 16,0-2 1-16,-3 8 16 15,1 4 13-15,-1-4-5 16,-2-3-5-16,-2 5-10 16,-1-7-19-16,1-4-33 0,4 9-24 15,-4-10-10-15</inkml:trace>
  <inkml:trace contextRef="#ctx0" brushRef="#br1" timeOffset="138948.7029">19475 7868 362 0,'0'0'7'0,"0"0"2"15,7-8 4-15,-7 8 1 0,11-7 2 16,-11 7 1-16,9-10-3 16,-9 10 2-16,10-3-5 15,-10 3-2-15,4 13-3 16,-4 6 1-1,-4 6-1-15,-6 6-2 16,1 1-4-16,-8 2 0 0,2 0 0 16,-6 3 0-16,-4-7 0 15,5-7 0-15,-2-5 0 16,5-4 0-16,2-2 0 16,2-2 0-16,4-5 0 15,9-5 0-15,-8 8 0 0,8-8 0 16,5 0 0-16,7 0 0 15,8-3 0-15,3 0 0 16,2-1 0-16,12 1 0 16,-3-1 0-16,1 1 0 0,0 3 0 15,-5-3 0-15,-3 1 0 16,-4 2 0-16,-11 0 0 16,-2 0 0-16,-10 0 0 15,13 5 0-15,-13-5-17 0,0 0-62 16,0 0-10-16</inkml:trace>
  <inkml:trace contextRef="#ctx0" brushRef="#br1" timeOffset="139402.5564">19852 8150 424 0,'0'0'5'0,"0"0"4"0,0-8 0 16,0 8 3-16,-4-12 2 16,4 12 0-16,-5-15 1 15,2 3-6-15,3 4-9 0,0-2 0 16,0 10 0-16,21-14 0 16,-7 11 0-16,1 0 0 15,5 3 0-15,2 0 0 0,-1 10 0 16,-2 0 0-16,-1 8 0 15,-10-1 0-15,-4 3 0 16,-4 2 0-16,-4 1 0 0,-9 0 0 16,-5-2 0-16,0-1 0 15,-3-3 0-15,0 0 0 16,4-4 0-16,0-1 0 16,5-5 0-16,1 1 0 15,11-8 0-15,0 0 0 16,0 0 0-16,0 0 0 15,18 3 0-15,2-3 0 0,2-3 0 16,5-5 0-16,4 4 0 16,5-1 0-16,-3 0 0 15,-3 0 0-15,-3 2 0 0,-10 9-65 16,-2-6-25-16</inkml:trace>
  <inkml:trace contextRef="#ctx0" brushRef="#br1" timeOffset="139836.5435">20373 7934 426 0,'0'0'5'0,"0"0"2"16,0 0 3-16,0-12 0 16,0 12 1-16,0 0 0 15,-16-8 0-15,4 8 1 0,-8 3-4 16,2 9-8-16,-3 4 0 16,-2 6 0-16,-1 0 0 15,9 4 0-15,-1 3 0 16,9 0 0-16,7-4 0 0,5-1 0 15,9-4 0-15,9-5 0 16,7-2 0-16,0-6 0 16,4-2 0-16,-2-2 0 15,4-3 0-15,-6 0 0 0,-6-6 0 16,-4 2 0-16,-4-1 0 16,-9 0 0-16,-7 5 0 15,7-9 0-15,-7 9 0 16,0 0 0-16,-12 0-63 15,12 0-28-15,-18-3-1 0</inkml:trace>
  <inkml:trace contextRef="#ctx0" brushRef="#br1" timeOffset="140450.6692">20698 7887 411 0,'0'0'6'0,"0"0"4"16,0 0 1-16,0 0 0 15,0 0 1-15,-7 15 3 16,-5 2 1 0,-6 6 0-16,1 7-13 15,1-2-3-15,-2 8 0 16,2 3 0-16,2-2 0 0,14-13 0 15,7-3 0-15,5-3 0 16,8-8 0-16,-1-3 0 16,6-4 0-16,3-3 0 15,1-10 0-15,-4-3 0 0,0-3 0 16,-4-10 0 0,-4-1 0-16,-4-8 0 15,-6-5 0-15,-7 6 0 0,-4 0 0 16,-5 2 0-16,-4 6 0 15,-4 1 0-15,0 13 0 0,-6 3 0 16,6 9 0-16,0 0 0 16,1 9 0-16,4 5 0 15,-1 4 0-15,9 4 0 0,4 4 0 16,0 1 0-16,8-3 0 16,4 3 0-16,5-6 0 15,5-1 0-15,-2-6 0 0,10 1-32 16,-3-4-55-16,3-5-4 15</inkml:trace>
  <inkml:trace contextRef="#ctx0" brushRef="#br1" timeOffset="140654.7476">21006 8033 431 0,'0'0'7'0,"0"0"1"16,0 0 2-16,-7 5 3 15,7-5 0-15,-12 15 1 16,4 0 1-16,0 0-15 15,3 5 0-15,1-1 0 16,1 1 0-16,3 3 0 0,0-3 0 16,0-6 0-16,3 3 0 15,-1-7 0-15,5-2-39 0,-7-8-48 16,13 11-5-16</inkml:trace>
  <inkml:trace contextRef="#ctx0" brushRef="#br1" timeOffset="141321.2256">21205 7840 416 0,'0'0'6'0,"0"0"4"0,0 0 0 16,0 0 3-16,10-2-1 15,-10 2 2-15,0 0-1 16,0 0 1-16,9-5-11 0,-9 5-3 16,0 0 0-16,0 0 0 15,0 0 0-15,0 0 0 16,0 0 0-16,0 0 0 0,0 0 0 16,0 0 0-16,0 0 0 15,0 0 0-15,0 0 0 16,0 5 0-16,0-5 0 15,0 0 0-15,0 0 0 0,0 0 0 16,0 0 0-16,0 0 0 16,0 0 0-16,0 0 0 15,0 0 0-15,0 0 0 16,0 0 0-16,0 0 0 0,0 0 0 16,0 0 0-16,0 0 0 15,0 0 0-15,0 0 0 16,0 0 0-16,-14 15 0 15,7-8 0-15,-5 5 0 16,-1 6 0-16,-4 2 0 0,2 4 0 16,2 2 0-16,0 0 0 15,4-1 0-15,4 0 0 16,2 0 0-16,3-5 0 0,5-3 0 16,7 0 0-16,6-4 0 15,-1-9 0-15,11 4 0 16,-3-6 0-16,4 1 0 15,1-3 0-15,-2-3 0 0,-6 1 0 16,0-2 0-16,-7 0 0 16,-3 2 0-16,-12 2 0 15,13-2 0-15,-13 2 0 16,0 0 0-16,0 0 0 16,0 0 0-16,0 0 0 0,-7-6 0 15,7 6 0-15,-18 0-14 16,8-2-77-16,3 0-3 15</inkml:trace>
  <inkml:trace contextRef="#ctx0" brushRef="#br1" timeOffset="141788.9581">21529 7828 444 0,'0'0'5'0,"0"0"2"16,0 0 0-16,0 0 1 16,0 0 1-16,-16 10 0 15,7 2 1-15,-1 13 2 32,-3 2-12-32,3 5 0 0,0 3 0 15,5 2 0 1,3-5 0-16,4 1 0 0,9-9 0 15,5-9 0-15,5-5 0 16,4-8 0-16,-1-2 0 0,-3-2 0 16,0-8 0-16,-1-7 0 15,-5-3 0-15,-3-4 0 16,-6-7 0-16,-3 2 0 0,-3 0 0 16,-3-2 0-16,-10 6 0 15,1 6 0-15,-3 4 0 16,-2 5 0-16,-1 10 0 15,0 0 0-15,1 10 0 0,4 7 0 16,4 3 0-16,4 5 0 16,5 0 0-16,5 1 0 15,8 2 0-15,1-1 0 16,6-4 0-16,8 4-10 16,16-5-77-16,-14-7-2 15</inkml:trace>
  <inkml:trace contextRef="#ctx0" brushRef="#br1" timeOffset="142115.416">21809 8068 424 0,'0'0'7'15,"0"0"2"-15,0 0 4 0,0 0 0 16,-3-10 2-16,3 10 0 16,0-12 0-16,0 12-15 0,3-14 0 15,-3 14 0-15,21-6 0 16,-9 3 0-16,1 3 0 15,3 3 0-15,-2 4 0 16,0 9 0-16,-7 0 0 0,-4 4 0 16,-3 2 0-16,-8 3 0 15,-4 0 0-15,-3 3 0 16,0-5 0-16,-2 1 0 16,0-4 0-16,9-3 0 15,0-3 0-15,5-4 0 0,6 0 0 16,7-5 0-16,13-2 0 15,4-1 0-15,3-2 0 16,7 2-4-16,-2-2-84 16,2 0-3-16</inkml:trace>
  <inkml:trace contextRef="#ctx0" brushRef="#br1" timeOffset="144003.4337">22137 8078 374 0,'0'0'6'15,"0"0"5"-15,0 0 1 16,0 0 1-16,0 0 2 16,0 0 0-16,0 0 1 0,0 0 1 15,0 0-4-15,15 0-3 16,0 0-1-16,11-3-9 16,-2 1 0-16,8 0 0 15,4 2 0-15,-3-3 0 16,0 3 0-16,-3-3 0 0,-5 2 0 15,-5 1 0-15,-5 0 0 16,-8 0 0-16,-7 0 0 16,0 0 0-16,7 0 0 0,-7 0 0 15,0 0 0-15,0 0 0 16,-4 0 0-16,4 0 0 16,0 0 0-16,-8 1 0 0,8-1 0 15,0 0 0-15,-10 0 0 16,10 0 0-16,0 0 0 15,0 0 0-15,0 0 0 16,0 0 0-16,0 0 0 0,0 0-25 16,-5 13-62-16,5-13-3 15</inkml:trace>
  <inkml:trace contextRef="#ctx0" brushRef="#br1" timeOffset="144715.8233">22839 7924 371 0,'0'0'7'16,"0"0"5"-16,1-10 1 16,-1 10 2-16,0 0 0 15,0 0 0-15,8-10 1 0,-8 10 0 16,0 0-3-1,3 15-4 1,-3 0-2-16,0 3-5 0,-5 4-2 16,-1 0 0-16,0 5 0 15,-5 1 0-15,-1-6 0 16,-3-2 0-16,5-1 0 16,-2-3 0-16,-1-2 0 15,4 1 0-15,-1-4 0 0,10-11 0 16,-13 11 0-1,13-11 0-15,0 0 0 0,0 0 0 16,0 0 0-16,13 8 0 16,-1-8 0-16,6 0 0 0,-1 0 0 15,5 0 0-15,6 0 0 16,-3 2 0-16,-1-2 0 16,-2 0 0-16,-2 0 0 0,-5 0 0 15,0 0 0-15,-5-2 0 16,-10 2 0-16,11 0-3 15,-11 0-85-15,-6 8-2 16</inkml:trace>
  <inkml:trace contextRef="#ctx0" brushRef="#br1" timeOffset="145203.3988">23062 8187 452 0,'0'0'6'0,"0"0"2"15,0 0 2-15,-2-12 1 0,2 12 1 16,0 0 0-16,0-10-12 16,0 10 0-16,0 0 0 15,7-8 0-15,1 8 0 0,2 0 0 16,-1 0 0-16,4 8 0 15,-1-1 0-15,4 3 0 16,-10 0 0-16,2 5 0 0,-6 0 0 16,-2-1 0-16,-4 4 0 15,-8 0 0-15,-1-4 0 16,-2 1 0-16,0-3 0 16,0 3 0-16,5-5 0 15,0 1 0-15,10-11 0 0,-5 9 0 16,5-9 0-16,12 7 0 15,4-4 0-15,3-3 0 16,4 0 0-16,4 0 0 16,3 0 0-16,0-3 0 15,-3 3 0-15,-2-1 0 0,-3-2 0 16,-7 3 0-16,0-3 0 16,-15 3 0-16,9 0 0 0,-9 0 0 15,0 0 0-15,-6 0-18 16,-4 6-71-16,10-6-2 15</inkml:trace>
  <inkml:trace contextRef="#ctx0" brushRef="#br1" timeOffset="146469.8797">23448 7983 368 0,'0'0'6'15,"2"-11"5"-15,-2 11 1 0,2-15 2 16,1 3 2-16,-1-1-1 15,-2 3 0-15,0-1 0 16,0 11-5-16,-22-9-4 0,7 9-1 16,-4 0-2-16,0 5-2 15,0 5 1-15,-1 2 0 16,3 1 1-16,4 5-1 16,8-1 0-16,5 2 1 15,2 0-3-15,14 2 0 0,4 1 0 16,2 1 0-16,8-4 0 15,-1 3 0-15,-1-6 0 16,-1 2 0-16,-7-6 0 16,-3-1 0-16,-6-1 0 15,-6-2 0-15,-5-8 0 0,-3 14 0 16,-10-6 0-16,-4-1 0 16,-3-1 0-16,-5-2 0 15,-2 2 0-15,-2-6 0 0,1 3 0 16,6-3 0-16,-1 0-6 15,8 0-21-15,3 7-52 16,12-7-10-16</inkml:trace>
  <inkml:trace contextRef="#ctx0" brushRef="#br1" timeOffset="146917.1979">23636 7957 393 0,'0'0'7'0,"3"-8"4"15,-3 8 3-15,5-9 1 16,-5 9-1-16,0 0 2 16,0-11 0-16,0 11 1 15,-11 13-9-15,0 5-8 0,-4 3 0 16,1 6 0-16,2 1 0 16,3 4 0-16,2-2 0 15,7-3 0-15,0-2 0 0,9-3 0 16,7-5 0-16,-4-7 0 15,8-2 0-15,2-8 0 16,-3 0 0-16,0-5 0 16,0-10 0-16,-4-4 0 15,-5-7 0-15,0-1 0 0,-10-7 0 16,0 2 0-16,-3-2 0 16,-7 2 0-16,-2 6 0 15,-6 3 0-15,1 11 0 16,0 4 0-16,-1 8 0 15,0 8 0-15,6 7 0 0,3 5 0 16,4 2 0-16,5 5 0 16,5 0 0-16,7 1 0 15,3-4 0-15,8-2 0 0,3-1 0 16,-1-9-23-16,3 4-63 16,4-7-3-16</inkml:trace>
  <inkml:trace contextRef="#ctx0" brushRef="#br1" timeOffset="147084.7503">23907 8103 396 0,'0'0'6'16,"0"0"2"-16,0 0 3 16,-3 4 1-16,3-4 2 15,-6 18 0-15,2-5 1 0,3 6 0 16,-5-1-5-16,4 6-3 16,-1 1-4-16,3 0-3 15,-2-2 0-15,2 1-10 16,0-7-10-16,2-2-63 15,6 1-4-15</inkml:trace>
  <inkml:trace contextRef="#ctx0" brushRef="#br1" timeOffset="147581.4933">24153 7940 408 0,'0'0'6'0,"0"0"2"16,0 0 1-16,0-11 2 15,0 11 0-15,-4-10 0 16,-6 5 1-16,-3 5 0 0,-4 0-5 16,-1 5-2-16,4 5-2 15,-2 3-1-15,2 2 0 16,3 2-1-16,4 0 2 16,7 6-3-16,0-4 0 0,10 1 0 15,8 2 0-15,2-2 0 16,-3 0 0-16,4 1 0 15,5-1 0-15,-6-4 0 0,0-1 0 16,-7-3 0-16,-2 0 0 16,-3-1 0-16,-3-4 0 15,-5-7 0-15,-3 16 0 16,-7-9 0-16,-5-2 0 0,0-1 0 16,-2-1 0-16,-2-1 0 15,-1-2 0-15,0 3-11 16,3-3-23-16,-13-5-52 15,30 5-2-15</inkml:trace>
  <inkml:trace contextRef="#ctx0" brushRef="#br1" timeOffset="148000.4466">24353 7967 431 0,'0'0'7'0,"0"0"0"0,0 0 2 15,0 0 0-15,-11 0 2 16,4 7 0-16,-5 8 1 0,-1-1 0 16,1 11-10-16,-1 3-2 15,1-1 0-15,4 2 0 16,4-3 0-16,4-2 0 16,2-4 0-16,5-3 0 0,8-5 0 15,0-4 0 1,0-5 0-16,5-3 0 15,-2-6 0-15,-1-6 0 0,-1-5 0 16,2-5 0-16,-7-5 0 16,-2-4 0-16,-4-1 0 0,-5-2 0 15,-3 1 0-15,-1 4 0 16,-8 4 0-16,-3 5 0 16,3 8 0-16,-6 7 0 0,3 5 0 15,-3 7 0-15,6 11 0 16,2 1 0-16,5 6 0 15,3 4 0-15,4 2 0 16,5 1 0-16,11-3 0 16,0-4-40-16,8 3-45 0,4-6-4 15</inkml:trace>
  <inkml:trace contextRef="#ctx0" brushRef="#br1" timeOffset="148386.6031">24529 8229 442 0,'0'0'6'0,"0"0"4"0,-5-10 1 16,5 10 2-16,0 0 0 15,-3-11 1-15,3 11-12 0,0-11-2 16,0 11 0-16,8-5 0 16,4 5 0-16,-2-5 0 15,5 5 0-15,0 2 0 0,3 4 0 16,-6 1 0-16,1 2 0 15,-6 4 0-15,-2 3 0 16,-5 4 0-16,0-4 0 16,-15 4 0-16,-2-3 0 0,-1 1 0 15,1 0 0-15,-6-6 0 16,6 0 0-16,2-2 0 16,1 0 0-16,14-10 0 15,-9 10 0-15,9-10 0 16,11 2 0-16,6-2 0 15,3 0 0-15,5 0 0 0,3 0 0 16,4 0 0-16,1 0 0 16,-4-2 0-16,1 4 0 15,7-2-67-15,-25 2-25 0</inkml:trace>
  <inkml:trace contextRef="#ctx0" brushRef="#br1" timeOffset="166746.3573">4030 10002 295 0,'0'0'7'16,"0"0"2"-16,0 0 4 0,0 0 1 15,0 0 1-15,0 0 2 16,0 6 3-16,0-6 0 16,0 0-5-16,15 4-2 15,-5 2-2-15,8-4 0 0,-5 1-2 16,8 0 0-16,4-3-2 15,-1 2-1-15,-1-2-1 16,2 0-1-16,-2 0-1 16,-7 0-1-16,2 0 0 15,-6 0-2-15,-1 0 1 16,-11 0-1-16,10 0 1 0,-10 0-1 16,0 0 2-16,0 0-2 15,0 0 0-15,0 0 0 16,0 0 0-16,0 0-2 0,0 0-2 15,0 0-2-15,-8 0-6 16,8 0-19-16,0 7-55 0,0-7-1 16</inkml:trace>
  <inkml:trace contextRef="#ctx0" brushRef="#br1" timeOffset="167229.6109">4788 9866 396 0,'0'0'4'16,"0"0"1"-16,0-9 0 15,0 9 0-15,-12-13 1 0,-1 11-1 16,-2-1 0-16,-7 3 2 16,-1 0-6-16,-3 8-1 0,1 4 0 15,1 1 0-15,4 4-1 16,6 0 1-16,4 1 0 16,4 1 1-16,6-1-1 15,9-1 2-15,6 1 0 0,2-2 0 16,5 0 0-16,3-1 0 15,3-3 0-15,-3 0 0 16,-3 0-2-16,0-2 1 16,-7-2-2-16,0-1 1 15,-7 1-1-15,-8-8 1 16,5 12 1-16,-5-12 1 0,-3 18-1 16,-7-11 1-16,-2 1 1 15,-6-1-1-15,-1 0 1 16,-2 0-2-16,-1-2-1 0,-2-2-2 15,4-3-4-15,-1 0-11 16,7-10-46-16,0 8-19 16</inkml:trace>
  <inkml:trace contextRef="#ctx0" brushRef="#br1" timeOffset="167717.6904">5032 9818 416 0,'0'0'6'16,"0"0"4"-16,0 0 1 16,0 0 1-16,0 0-1 0,0 0 0 15,0 0 0-15,0 12 0 16,-12 0-6-16,-1 5-3 0,-2 5-2 15,3 3 0-15,-6 3 0 16,6 3 0-16,4-3 0 16,5-1 1-16,3-4-1 15,3-4 0-15,10-4 1 16,-1-3 0-16,8-7 1 0,0-5-2 16,2 0 0-16,1-8 0 15,-1-4 0-15,0-7 0 16,-8-1 0-16,2-4 0 15,-8-6 0-15,-3 0 0 0,-5 1 0 16,-9 0 0-16,-1 5 0 16,-1 2 0-16,-4 7 0 15,0 5 0-15,0 6-4 16,3 4 1-16,-1 4 0 16,3 9 0-16,3 1 1 0,5 9 0 15,2-2 1-15,0 8 1 16,7-2-2-16,5 2-3 15,1-5-12-15,6 0-65 0,6-3-3 16</inkml:trace>
  <inkml:trace contextRef="#ctx0" brushRef="#br1" timeOffset="167914.209">5375 9988 397 0,'0'0'3'0,"0"0"3"0,0 0 1 15,0 0 2-15,0 9 0 0,0 5 0 16,0-2 0 0,-4 5 1-16,4 5-3 0,0 1-3 15,0-2-6-15,0 0-6 16,7 1-22-16,6-2-52 16,-7-6-1-16</inkml:trace>
  <inkml:trace contextRef="#ctx0" brushRef="#br1" timeOffset="168320.1283">5741 9825 445 0,'0'0'4'0,"0"0"0"0,-4-10 1 16,4 10 0-16,-14-8 1 15,4 8-1-15,-5 0 1 16,0 0 0-16,-2 5-4 16,0 5 0-16,0 3-2 0,4 1 1 15,0 3-1-15,6 1-1 16,7 2 2-16,0-2-1 16,3 1 0-16,10-2 0 15,3 3 1-15,2-2-1 0,1-3 1 16,1 0-1-16,-1-3 0 15,2 3 0-15,-6-6 0 16,-3-2-1-16,-2 1 1 16,-10-8-1-16,8 17 1 0,-8-17 1 15,-11 16-1-15,-1-7 0 16,-6 2-1-16,-3-5 0 16,-4 5-3-16,-5-7-3 0,3 4-8 15,-1-6-22-15,5 1-48 16,4-3-1-16</inkml:trace>
  <inkml:trace contextRef="#ctx0" brushRef="#br1" timeOffset="168764.003">5916 9810 468 0,'0'0'4'0,"0"0"0"15,0 0 0-15,3 5 2 16,-3-5 0-16,0 22 0 0,-6-8 1 16,2 11-1-16,-3 1-6 15,-1 3 0-15,6 3 0 16,-3 1 0-16,5-3 0 16,0-3 0-16,2-6 0 0,3-1 0 15,8-8 0-15,2-1 0 16,0-9 0-16,0-2 0 15,2-4 0-15,-2-10 0 16,2-5 0-16,-4-6 0 16,2-4 0-16,-8-3 0 15,-5-3 0-15,-2 0 0 0,0 2 0 16,-2 4 0-16,-10 7 0 16,0 5 0-16,-4 4 0 15,2 11 0-15,-4 4 0 16,6 11 0-16,-1 4 0 0,3 5 0 15,5 6 0-15,3 2 0 16,2 1 0-16,7-2 0 0,7 0 0 16,2-2 0-16,3-10-8 15,15-17-64-15,-2 10-17 16</inkml:trace>
  <inkml:trace contextRef="#ctx0" brushRef="#br1" timeOffset="169131.6421">6282 10023 488 0,'0'0'4'0,"0"0"1"0,0 0 2 16,0-12 0-16,0 12-7 16,0-14 0-16,0 14 0 15,13-16 0-15,-1 8 0 16,1 3 0-16,1 2 0 0,4 3 0 15,-6 0 0-15,4 10 0 16,-9 3 0-16,-5 5 0 16,-2 4 0-16,-7 0 0 0,-1 5 0 15,-7 0 0-15,0 1 0 16,-4-3 0-16,1-4 0 16,6-3 0-16,-1 0 0 15,6-6 0-15,4-4 0 16,3-8 0-16,5 6 0 0,6-6 0 15,5 0 0-15,5-1 0 16,1-4 0-16,2-1 0 16,-1-1 0-16,4 5 0 0,-6-3-87 15,-5-1-4 1</inkml:trace>
  <inkml:trace contextRef="#ctx0" brushRef="#br1" timeOffset="171148.2542">6844 9908 366 0,'0'0'9'15,"0"0"3"-15,0 0 2 16,0 0 2-16,0 0 0 16,0 0 0-16,0 0 0 15,0 0 1-15,0 0-7 0,2 16-4 16,-2 1-3-16,0 3-2 15,-2 4 1-15,2 3-1 16,0 4 0-16,0-5-1 16,0-1-3-16,5 0-3 15,-5-8-8-15,7 4-25 16,11-4-47-16,-16-5-2 0</inkml:trace>
  <inkml:trace contextRef="#ctx0" brushRef="#br1" timeOffset="171361.8421">6695 10067 413 0,'0'0'4'0,"0"0"1"16,0 0 1-16,0 0 1 16,5-2 1-16,10-1 0 15,6 1 1-15,9-3 0 0,3 3-3 16,10-1-3-16,1 0-2 15,-2 1-7-15,1 2-23 16,12 0-54-16,-26 0 0 16</inkml:trace>
  <inkml:trace contextRef="#ctx0" brushRef="#br1" timeOffset="171684.5523">7483 9854 477 0,'0'0'3'0,"0"0"1"0,0 0 1 16,-5-3 0-16,-3 3 0 15,-7 10 1-15,0 1 0 16,-7 3-6-16,0 6 0 15,-1 5 0-15,4 2 0 0,1 3 0 16,8-3 0-16,6 1 0 16,4-4 0-16,2-2 0 15,10-1 0-15,8-9 0 16,5 1 0-16,4-6 0 16,4-2 0-16,2-3-2 0,-5-4-29 15,2-3-56-15,0-2-4 16</inkml:trace>
  <inkml:trace contextRef="#ctx0" brushRef="#br1" timeOffset="172234.3053">7781 9857 438 0,'0'0'5'0,"0"0"3"16,0 0 2-16,3-10 2 15,-3 10 0-15,0 0 0 16,0 0 0-16,0 0-10 16,-7-3-2-16,-4 10 0 15,-1 8 0-15,-2 5 0 0,3 2 0 16,-1 6 0-16,-5-1 0 15,9-2 0-15,3 2 0 16,5-4 0-16,0-6 0 0,0 0 0 16,7-4 0-16,3-4 0 15,3-2 0-15,0-2 0 16,6-5 0-16,-4 0 0 0,5-2 0 16,0-8 0-16,-3 1 0 15,1-9 0-15,-1 1 0 16,-7-5 0-16,0-4 0 15,-5-1 0-15,-5 3 0 16,0-3 0-16,-8-1 0 0,-5 6 0 16,-1 2 0-16,-4 8 0 15,-1 5 0-15,1 2 0 16,-5 5 0-16,6 5 0 16,2 4 0-16,3 6 0 15,5 2 0-15,5 0 0 0,2 6 0 16,6 0 0-16,9-4 0 15,3 1 0-15,7-5-2 16,5 3-40-16,2-9-46 0,0-1-1 16</inkml:trace>
  <inkml:trace contextRef="#ctx0" brushRef="#br1" timeOffset="172416.2364">8060 10012 444 0,'0'0'5'0,"0"0"1"15,0 0 1-15,-12 8 1 16,5 3 0-16,3 1 0 16,-1 2 1-16,0 3-1 0,3 3-5 15,2 1-2-15,0 0-4 16,0-6-5-16,5 8-11 16,-3 1-66-16,7-12-3 15</inkml:trace>
  <inkml:trace contextRef="#ctx0" brushRef="#br1" timeOffset="172768.4426">8514 9849 446 0,'0'0'4'0,"0"0"2"16,-7-7 1-16,-1 4 1 0,-6 3 0 15,-2 0 1-15,-3 5 0 16,-1 10 1-16,-3 2-6 16,4 9-4-16,-1 1 0 15,5 2 0-15,5 1 0 16,5 2 0-16,5-5 0 0,7-2 0 15,9-3 0-15,4-10 0 16,4 1 0-16,6-5 0 16,0-5 0-16,4-3 0 0,1 0 0 15,-2-11-7-15,-3 2-81 16,2-1-1-16</inkml:trace>
  <inkml:trace contextRef="#ctx0" brushRef="#br1" timeOffset="173239.4302">8850 9810 441 0,'0'0'5'0,"0"0"3"16,0 0 1-16,0 0 1 0,0 0 0 15,0 0 0-15,-2 12 1 16,-8 3-4-16,2-1-7 16,-2 13 0-16,1 3 0 0,-2 3 0 15,4-4 0-15,2 3 0 16,5-3 0-16,0-5 0 16,10-5 0-16,5-7 0 15,2-4 0-15,3-8 0 0,5 0 0 16,0-9 0-16,-3-7 0 15,-2-6 0-15,0-5 0 16,-5-5 0-16,-7-5 0 16,-1 2 0-16,-7 0 0 0,0 1 0 15,-10 9 0-15,0 3 0 16,-4 7 0-16,-4 10 0 16,2 5 0-16,-1 7 0 15,4 10 0-15,4 6 0 16,4-1 0-16,3 7 0 0,2 1 0 15,9 3 0-15,4-6 0 16,9 5-12-16,1-4-76 16,6-9-2-16</inkml:trace>
  <inkml:trace contextRef="#ctx0" brushRef="#br1" timeOffset="173564.8941">9223 10065 475 0,'0'0'5'0,"0"0"1"16,-5-12 2-16,5 12 0 16,0-18 1-16,0 9-9 15,7-6 0-15,1 1 0 16,7 5 0-16,0-1 0 16,0 2 0-16,0 6 0 0,-1 2 0 15,0 7 0-15,-8 3 0 16,-3 5 0-16,-3 5 0 0,0 5 0 15,-7-1 0-15,-4 4 0 16,2-1 0-16,-3-2 0 16,1 0 0-16,1-6 0 15,3-2 0-15,7 1 0 0,0-10 0 16,7-1 0-16,9-4 0 16,8-3 0-16,6 0 0 15,0 0-35-15,12-7-54 16,5-1-2-16</inkml:trace>
  <inkml:trace contextRef="#ctx0" brushRef="#br1" timeOffset="179476.0426">12191 10023 358 0,'0'0'7'0,"0"0"3"15,-3-12 3-15,3 12 0 16,-11-9 1-16,0 4 0 0,-1 1 2 16,-6 4-1-16,4 0-5 15,-6 9-3-15,-3 9-3 16,4 2-1-16,1 5-1 0,4 4 0 16,5 1-1-16,9 3 0 15,6-4 0-15,6-7 1 16,13 1 0-16,5-8 1 15,9-8 0-15,3-4 0 0,1-3 1 16,-1-10-1 0,1-5-3-16,-8-8 0 0,-8-2 0 15,-8-7 0-15,-12-2 0 16,-7-4 0-16,-12 4 0 0,-10 0 0 16,-7 4 0-1,-7 5 0-15,-6 10 0 0,1 8 0 16,0 9 0-16,3 11 0 15,9 8-3-15,9 21-70 0,13-9-17 16</inkml:trace>
  <inkml:trace contextRef="#ctx0" brushRef="#br1" timeOffset="226943.3794">20116 8670 313 0,'0'0'10'0,"0"0"3"16,5-12 5-16,-5 12 3 16,11-9 3-16,-11 9 0 0,12-14 1 15,-12 14-1-15,7-4-7 16,-7 4-5-16,0 9-4 15,0 6-6-15,-3 5-2 16,1 7 0-16,-3 0 0 0,3 6 0 16,-3 2 0-16,3-4 0 15,2-1 0-15,0-2 0 16,0-4 0-16,0-6 0 16,0 1 0-16,-6-3-7 15,6-4-16-15,0-12-20 0,-19 15-43 16,19-15-1-16</inkml:trace>
  <inkml:trace contextRef="#ctx0" brushRef="#br1" timeOffset="227301.9239">19935 8785 327 0,'0'0'7'16,"0"0"4"-16,0 0 1 15,0 0 4-15,0 0 2 0,0 0 2 16,0 4 2-16,9-1 2 16,12-3-7-16,6 2-2 0,8-2-2 15,7 0-4-15,0 0-9 16,6 0 0-16,-4 0 0 16,2 0 0-16,-9 0 0 15,-10 0 0-15,-8 0 0 16,-1 0 0-16,-11 0 0 0,-7 0 0 15,12 0 0-15,-12 0 0 16,0 0 0-16,0 0 0 16,0 0 0-16,0 0 0 15,0 0 0-15,0 0 0 16,0 0 0-16,0 0 0 16,0 0-15-16,0 0-34 0,9 0-39 15,-9 0 0-15</inkml:trace>
  <inkml:trace contextRef="#ctx0" brushRef="#br1" timeOffset="227860.6215">20974 8576 406 0,'0'0'7'16,"0"0"3"-16,0 0 1 15,0 0 1-15,0 0-2 16,0 0 1-16,0 0 1 0,8 10 0 16,-8 0-6-16,-3 7-3 15,-2 2-1-15,-3 7 0 0,1 1 1 16,-5 5 1-16,-1-5-4 16,1 1 0-16,-3-3 0 15,3-3 0-15,-4-5 0 16,2 0 0-16,3-1 0 0,2-7 0 15,1 2 0-15,8-11 0 16,-7 12 0-16,7-12 0 16,2 9 0-16,11-6 0 0,0-1 0 15,3-2 0-15,7 0 0 16,2 0 0-16,3 0 0 16,1 0 0-16,-2 0 0 15,3 0 0-15,-5 0 0 16,-3 0 0-16,1 0 0 15,-6 0 0-15,-7 0-15 16,3 0-24-16,4 0-46 0,-17 0-1 16</inkml:trace>
  <inkml:trace contextRef="#ctx0" brushRef="#br1" timeOffset="228171.7903">21320 8770 411 0,'0'0'6'0,"0"0"2"15,0 0 1-15,0 0 1 0,0 0 1 16,4 7 2 0,-1 5 0-16,-1 3 1 0,-2 5-6 15,0-1-2 1,0 7-4-16,0-5-2 0,0 4 0 15,3-3 0-15,-3-4 0 16,1-3 0-16,3 0 0 0,-4-6 0 16,0-1 0-16,0-8 0 15,5 10 0-15,-5-10 0 16,0 0-7-16,0 0-10 0,0 0-37 16,0 0-31-16,0 0-3 15</inkml:trace>
  <inkml:trace contextRef="#ctx0" brushRef="#br1" timeOffset="229452.7791">21806 8727 368 0,'0'0'8'0,"0"0"4"15,0 0 3-15,0-12 2 0,0 12 1 16,0-13 1-16,0 13 0 16,-6-17 1-16,-2 13-8 15,-4 4-9-15,-6 0-3 16,1 7 0-16,-8 7 0 15,5 6 0-15,-4 0 0 0,-1 5 0 16,4 0 0-16,3 4 0 16,11-5 0-16,2 5 0 15,5-10 0-15,10 3 0 0,8-2 0 16,7-6 0-16,5 0 0 16,7-7 0-16,0-2 0 15,1 1 0-15,1-6-17 16,-7-6-70-16,6 1-3 0</inkml:trace>
  <inkml:trace contextRef="#ctx0" brushRef="#br1" timeOffset="229897.1476">22150 8675 420 0,'0'0'6'0,"0"0"2"0,0 0 3 16,0 0 1-16,0 0-1 15,0 0 1-15,-10 0 1 16,-4 7 0-16,3 6-8 16,-3 4-5-16,-4 3 0 0,0 2 0 15,4 6 0-15,1-1 0 16,5-3 0-16,4 1 0 0,4-2 0 16,4-6 0-16,4 0 0 15,7-7 0-15,3-3 0 16,3-7 0-16,2 0 0 15,2-7 0-15,-2-10 0 0,-2-5 0 16,0-6 0-16,-9-4 0 16,-2-5 0-16,-7 2 0 15,-3 1 0 1,-13-1 0-16,-7 8 0 0,-2 7 0 16,-6 10 0-16,-2 5 0 0,1 5 0 15,-1 12 0-15,5 5 0 16,8 6 0-16,9 7 0 15,3 0 0-15,7 0 0 16,14-1 0-16,1 1 0 0,11-6 0 16,7-1 0-16,7-5 0 15,-3-6 0-15,9-17-71 16,-6 7-19-16</inkml:trace>
  <inkml:trace contextRef="#ctx0" brushRef="#br1" timeOffset="230082.782">22492 8779 451 0,'0'0'5'0,"0"0"2"16,0 0 3-16,-2 10 2 15,0 2 0-15,-3 1 2 16,0 6-14-16,0 6 0 16,-2 6 0-16,1-2 0 15,-1 5 0-15,5-1 0 16,-3-8 0-16,-3 4-66 15,8-7-25-15</inkml:trace>
  <inkml:trace contextRef="#ctx0" brushRef="#br0" timeOffset="235038.6326">3985 9329 156 0,'0'0'2'16,"15"0"1"-16,3 0-1 15,9 0 1-15,14 0 1 16,10 0-2-16,18 0-17 0,21 0-33 16,4-3-4-16</inkml:trace>
  <inkml:trace contextRef="#ctx0" brushRef="#br0" timeOffset="235201.2016">6392 9278 289 0,'9'0'6'0,"21"0"0"16,10 1 1-16,18 1 0 15,11-2-3-15,25 6-15 0,19 1-48 16,13-4-4-16</inkml:trace>
  <inkml:trace contextRef="#ctx0" brushRef="#br0" timeOffset="235338.2753">8937 9181 324 0,'10'0'2'0,"17"0"2"15,10 0 0-15,13 2 0 0,13 1 0 16,19 1-14-16,17 12-48 15,16-12-7-15</inkml:trace>
  <inkml:trace contextRef="#ctx0" brushRef="#br0" timeOffset="235485.4002">11242 9190 374 0,'9'0'4'16,"16"0"1"-16,15 3 0 0,12-1 0 15,18 6-1-15,14-3-12 16,18-5-59-16,22 10-3 16</inkml:trace>
  <inkml:trace contextRef="#ctx0" brushRef="#br0" timeOffset="235638.6804">13907 9326 373 0,'12'0'3'16,"18"3"1"-16,9 0 1 0,16 4-2 16,14 5-6-16,9 2-37 15,24 0-27-15,15-2-6 16</inkml:trace>
  <inkml:trace contextRef="#ctx0" brushRef="#br0" timeOffset="235783.6372">16514 9438 373 0,'13'0'4'0,"14"2"2"0,10 1 0 15,18 2 1-15,12-3-1 16,18 10-10-16,13 6-46 16,18-5-18-16</inkml:trace>
  <inkml:trace contextRef="#ctx0" brushRef="#br0" timeOffset="235943.1627">19022 9469 386 0,'13'0'3'0,"12"0"3"0,15 3 0 16,9 2 0-16,16 4 0 16,12 5 0-16,17-1-7 15,16-1-37-15,4 3-35 0,0-1-5 16</inkml:trace>
  <inkml:trace contextRef="#ctx0" brushRef="#br0" timeOffset="236099.5311">21633 9480 393 0,'11'0'3'16,"10"-3"2"-16,11 3 1 15,11 0-1-15,9 0 1 16,15 3-1-16,10 3-6 15,10-4-40-15,3 10-33 16,-3-5-4-16</inkml:trace>
  <inkml:trace contextRef="#ctx0" brushRef="#br0" timeOffset="236248.2181">23776 9498 379 0,'10'0'2'0,"7"0"1"0,11 2-1 16,11 1-8-16,10-6-50 16,11 6-15-16</inkml:trace>
  <inkml:trace contextRef="#ctx0" brushRef="#br0" timeOffset="236372.9248">24710 9513 431 0,'0'0'3'15,"0"0"1"-15,11-3-1 16,1 3 0-16,8 0 0 16,10 9-16-16,20 2-62 0,-8-6-1 15</inkml:trace>
  <inkml:trace contextRef="#ctx0" brushRef="#br0" timeOffset="238967.6092">3953 9213 155 0,'0'0'3'16,"0"0"2"-16,0 0-1 16,0 0 2-16,0 0 2 15,0 0 4-15,12-3 0 0,4 3 3 16,3 0-3-16,7 0 0 16,10 3 1-16,4-1-1 15,4 1-1-15,14-3-2 0,-1 2 0 16,8-2-2-16,6 0 0 15,5 0 0-15,-1 0 1 16,11 0-1-16,-1 0 0 16,9-2-1-16,8 2-1 15,0-5 0-15,5 2 0 0,7-1-1 16,3 1 0-16,5-2-1 16,3 2 0-16,3 1-1 15,-1-1 0-15,5 2 1 0,-3 1-2 16,3-3 1-16,0 0 0 15,-3 3 0-15,0 0-1 16,0 0 1-16,1 3 0 16,-1 0 0-16,-2-2 0 0,2 4-1 15,5-2 0-15,-2-3 0 16,-3 3 0-16,3-1-1 16,0 1 1-16,-6-1-1 15,4-2 0-15,-6 2 1 16,3 1 0-16,2-3-1 15,0 2 1-15,-3-2 0 0,2 3-1 16,4-3 1-16,-6 0 0 16,7 0 0-16,-4 2-1 15,0-2 1-15,0 0 0 0,3 0 0 16,-3-2-1-16,0-3 1 16,-2 0 0-16,5 0 0 15,0-3 0-15,-6 3 1 0,3 1 0 16,1-5 0-16,-1 6 1 15,-2-3 0-15,0 1 1 16,-2-1 0-16,1 2-2 16,0 2 1-16,-1-4-1 15,4 4 0-15,-5-1 0 0,1 1-1 16,-4 2-1-16,4 0 0 16,-4 5 0-16,-4-3 0 15,0 4 0-15,0-4 0 16,0 2 0-16,-2-1 0 15,-2 0 1-15,0-3-1 0,-1 0 1 16,-1 0-1-16,1 0 1 16,-4 0-1-16,-7 0 1 15,1 0-1-15,0 0 0 0,-3 0 1 16,-2 0-1-16,-2 2 0 16,1-2 0-16,-3 3 0 15,2-3 0-15,-1 0 1 0,0 0-2 16,-2 0 1-16,5 0 1 15,-5 0-1-15,1 0 0 16,0 0 0-16,-3 0 0 16,-2 3 0-16,5-3 1 15,-3 0-1-15,-3 3 0 0,3-3 0 16,-1 1 0-16,-2-1 0 16,3 2 0-16,-7-2 1 15,5 0-1-15,-4 0 0 0,1 0 0 16,2 0 0-16,-6 0 0 15,2 0 0-15,-1 4 0 16,-2-4 0-16,-1 0 1 16,1 2-1-16,-6-2 0 15,1 3 0-15,-1 0 0 0,-1-3 0 16,-1 1-1-16,-1-1 1 16,5 3 1-16,-5-1-2 15,4-2 1-15,-3 3 1 0,2-3-1 16,1 0 0-16,0 0 0 15,-3 3 0-15,1-3 0 16,1 2 0-16,0 1 0 16,-2-1 0-16,0 0 0 0,0 1 0 15,4-1 0-15,-7 1 0 16,3-1 0-16,0 3 0 16,-2-2 0-16,-1-1 0 15,3 0 0-15,-4 3-1 16,6-2 1-16,-7 1 0 0,3 1 0 15,2-2 0 1,-3 0 0-16,3 2 0 0,0-4 0 16,1 2 0-16,1 2 0 15,-3-2 1-15,3 0-2 0,-3 1 1 16,1 2 0-16,1-4 0 16,-4 3 0-16,0 0 0 15,2 0 0-15,-2 0 0 0,0 0 0 16,4 2 0-16,-4-4 0 15,1 4 0-15,2-2 0 16,0 0 0-16,-3 0-1 0,4 0 2 16,-4-1-1-16,2 2 0 15,-2-1 0-15,0-1 0 16,1-1 0-16,-1-1 1 16,1 4-1-16,0-3 0 15,-3 0 0-15,-1 1 0 0,5 1 0 16,-4-3 0-1,0 1 1-15,0-3-1 0,-2 0 0 16,2 0 0-16,0 0 0 16,-3 0 0-16,1 0 0 15,-1 0 0-15,-3 0 0 0,3-3 0 16,-2 1 0-16,-3 2 0 16,1 0 0-16,0 0 0 15,2 0 0-15,-5 0 0 0,0-3 0 16,1 3 1-16,1-2-1 15,-1 2 0-15,-3-4 0 16,4 2 0-16,1 2 0 0,0-1 0 16,-1 1 0-16,1 0 0 15,0 0 0-15,-4 1 1 16,1 5-1-16,1-6 0 16,-3 2 0-16,-1 3 0 15,3-2 0-15,1-1 0 16,-4-2 0-16,6 2 0 0,2 1 1 15,-5-3 0-15,3 0 0 16,2 3 0-16,-3-3 1 16,-1 2 0-16,4-2 1 15,-2 3-1-15,-1-3 1 0,1 0-1 16,-3 0 1-16,-4 0-1 16,-2 0 1-16,-5 0-1 15,-12-3 0-15,-4 3-2 0,-10 0 0 16,-5 0-2-16,-15 0-7 15,0 0-71-15,-12 10-5 16</inkml:trace>
  <inkml:trace contextRef="#ctx0" brushRef="#br1" timeOffset="251311.3976">14608 10062 351 0,'0'0'8'15,"0"-9"4"-15,0 9 3 0,0-13 1 16,2 6 2-16,-2-3 0 16,0-2 1-16,0 1 0 15,0 11-7-15,-5-15-4 16,-5 12-2-16,-5 2-3 16,-2 1-1-16,-3 0-1 0,-2 7-1 15,-3 1-1-15,0 2 0 16,5 2 0-16,3 1-1 15,1 1 1-15,11-2 0 16,5 3 0-16,3-1 1 0,12 1-1 16,5 1 1-16,4-1 1 15,4 0-1-15,2-1 1 16,0 1-1-16,-1-5 0 0,-6 0 0 16,-3 0 0-16,-3-2-1 15,-4-1 1-15,-6 0 0 16,-7-7 0-16,3 15 0 15,-3-15 1-15,-16 15 0 0,2-10 0 16,-9 5 1-16,1-5-1 16,-5-1 0-16,-3 1-1 15,-3-2 0-15,7-3 0 16,1 0-1-16,2 0-2 16,5 0-3-16,6 0-4 0,12 0-15 15,-12 0-48-15,12 0-14 16</inkml:trace>
  <inkml:trace contextRef="#ctx0" brushRef="#br1" timeOffset="251853.5468">14898 10074 446 0,'0'0'4'0,"0"0"1"15,0-12 2-15,0 12 1 16,-5-9 0-16,5 9-1 16,-16-8 1-16,5 8 0 0,-4 5-4 15,-2 7-2-15,-4 5-2 16,5 4 0-16,-3 1-1 15,5 5 0-15,5-2 1 16,2 2-1-16,6-7 1 16,2-1 0-16,11-3 0 15,0-7 0-15,4-1 1 0,4-8 1 16,3 0-1-16,-3-5 2 16,2-5-3-16,-2-8 0 15,1-1 0-15,-7-9 0 16,-3 1 0-16,-4-3 0 0,-5 0 0 15,-2 3 0-15,-5 3 0 16,-5 4 0-16,-2 8 0 0,0 4 0 16,-4 8 0-16,0 3 0 15,3 7 0-15,3 7 0 16,-1 5 0-16,6 5 0 16,5 3 0-16,0 0 0 0,5 2 0 15,8-4 0-15,2 1 0 16,7-4 0-16,3-6-5 15,-2-6-5-15,9 1-21 16,8-3-54-16,-10-6-2 16</inkml:trace>
  <inkml:trace contextRef="#ctx0" brushRef="#br1" timeOffset="252147.7664">15152 10231 430 0,'0'0'4'0,"0"0"2"0,0 0 0 16,0 8 2-16,5-1 0 15,-2 5 0-15,-1 0 0 16,0 5 0-16,6 1-4 16,-6 0-2-16,0 2-4 0,-2-8-7 15,6 7-20-15,9-7-53 16,-11 1-3-16</inkml:trace>
  <inkml:trace contextRef="#ctx0" brushRef="#br1" timeOffset="252698.8546">15515 10074 431 0,'0'0'5'16,"0"0"1"-16,0 0 3 16,0 0-1-16,-8-9 2 15,-1 6-1-15,-3 3 1 0,-4 0 0 16,-1 7-5-16,-3 3-1 15,0 8-2-15,3 2 0 16,1 5-2-16,5-1 0 16,2 0 0-16,9 5 0 15,0-8 0-15,9 0 0 16,5-4 0-16,1-5 0 0,5 0 0 16,2-4 0-16,1-4-6 15,7 2-10-15,-11 4-55 16,11-10-16-16</inkml:trace>
  <inkml:trace contextRef="#ctx0" brushRef="#br1" timeOffset="253120.4833">15757 10069 445 0,'0'0'5'16,"0"0"2"-16,0 0 0 15,0 0 1-15,0 0 0 0,-6 8 0 16,3 1 1-16,-4 5 0 16,-2 5-4-16,0 1-5 15,2 2 0-15,0 7 0 16,4 0 0-16,3-8 0 16,0 4 0-16,8-8 0 0,10 1 0 15,-2-8 0-15,2 0 0 16,-1-7 0-16,2-3 0 0,1-5 0 15,-2-11 0-15,3 1 0 16,-10-9 0-16,0-3 0 16,-4-8 0-16,-5 5 0 15,-2-2 0-15,-4 8 0 16,-9-2 0-16,-1 11 0 0,-7 6 0 16,0 6 0-16,0 6 0 15,-1 11 0-15,7 4 0 16,0 4 0-16,5 3 0 0,6 5 0 15,4 0 0-15,9 2 0 16,3-7-9 0,7 1-18-16,7-3-58 0,2-5-3 15</inkml:trace>
  <inkml:trace contextRef="#ctx0" brushRef="#br1" timeOffset="253445.6938">16056 10275 463 0,'0'0'5'0,"0"0"2"0,-9-14 2 16,9 14 1-16,-5-10 0 15,5 10-3-15,-2-15-7 16,2 15 0-16,7-8 0 0,2 6 0 16,7 2 0-16,-2 2 0 15,2 6 0-15,-2 2 0 16,-1 7 0-16,-9 1 0 15,-4 1 0-15,0 9 0 16,-4-6 0-16,-6 2 0 0,0-1 0 16,0-2 0-16,0 0 0 15,2-9 0-15,6 1 0 16,2-13 0-16,2 12 0 16,12-10 0-16,4-2 0 0,5 0 0 15,10 0-38-15,1-4-48 16,1-4-3-16</inkml:trace>
  <inkml:trace contextRef="#ctx0" brushRef="#br1" timeOffset="256887.5657">16497 10122 427 0,'0'0'5'16,"0"0"3"-16,0 0 1 16,0 0 0-16,0 0-1 0,2 10 2 15,-2-10-1-15,3 17 1 16,-3-5-6-16,0 5-2 15,0 3 0-15,0 3-2 16,0 2 1-16,2-1-2 0,-2-4-4 16,3 8-9-16,-3-3-39 15,0-8-31-15,0-3-3 16</inkml:trace>
  <inkml:trace contextRef="#ctx0" brushRef="#br1" timeOffset="257064.5414">16333 10273 414 0,'0'0'3'16,"0"0"1"-16,0 0 0 15,0 0 2-15,8 0 1 0,4 0-2 16,5-3 2-16,8 3-1 16,5 0-6-16,2-5-18 15,-10 3-60-15,19 2-2 0</inkml:trace>
  <inkml:trace contextRef="#ctx0" brushRef="#br1" timeOffset="257343.4006">17012 10139 449 0,'0'0'4'0,"0"0"1"16,0 0 1-16,-5-4 1 15,-6 4 0-15,2 4 1 0,-9 6 1 16,-2 2-1-16,-5 8-3 16,5 0-2-16,-1 5-3 15,0 0 0-15,5-3 0 0,10-1 0 16,2-1 0-16,4 1 0 16,14-9 0-16,1 1 0 15,10-4 0-15,2-4 0 16,3 0-4-16,2-5-14 15,5 0-67-15,-2-2-4 0</inkml:trace>
  <inkml:trace contextRef="#ctx0" brushRef="#br1" timeOffset="258114.0857">17280 10198 234 0,'0'0'9'0,"0"0"3"15,0 0 3-15,0 0 3 0,0 0 2 16,0 0 2-16,0 0 1 16,0 0 3-16,0 0-5 15,0-8-4-15,0 8-1 16,0 0-1-16,0-9-1 0,0 9-1 16,0 0-2-16,0 0-1 15,0 0-2-15,-13 0-1 16,13 0-7-16,-17 17 0 15,4-1 0-15,1 4 0 0,-3 2 0 16,3 3 0-16,2-1 0 16,-1 1 0-1,9-3 0-15,2-2 0 0,0-3 0 16,11-7 0-16,3 2 0 16,2-6 0-16,3-5 0 15,4-1 0-15,-1-4 0 0,-3-6 0 16,7-3 0-16,-9-4 0 15,-2-7 0-15,-2 2 0 0,-6-9 0 16,-2 2 0-16,-5 1 0 16,-4 2 0-16,-2 2 0 15,-8 8 0-15,6 3 0 16,-4 6 0-16,-4 7 0 0,2 3 0 16,1 9 0-16,3 2 0 15,5 4 0-15,0 5 0 16,5-1 0-16,0 2 0 0,8-4 0 15,4 0 0-15,10 2-22 16,15-10-66-16,-13-1-3 16</inkml:trace>
  <inkml:trace contextRef="#ctx0" brushRef="#br1" timeOffset="258296.1135">17543 10307 399 0,'0'0'5'16,"0"0"4"-16,0 0 0 15,-5 7 3-15,5 4-1 0,0-1 2 16,-2 5 0-16,-1 4 1 16,-1-2-6-16,1 6-3 15,3-3-3-15,0 2-4 16,0-5-6-16,5 4-33 0,0-9-43 16,0 0-2-16</inkml:trace>
  <inkml:trace contextRef="#ctx0" brushRef="#br1" timeOffset="258695.5827">17954 10135 462 0,'0'0'4'0,"0"0"2"16,-3-13 1-16,3 13 0 15,-7-10 1-15,7 10 1 16,-18-15-1-16,6 12-8 0,-2 3 0 16,-2 3 0-16,1 4 0 15,-2 6 0-15,2 2 0 16,3 2 0-16,4 3 0 16,5 1 0-16,3-3 0 0,11 5 0 15,3-3 0-15,6-1 0 16,5-2 0-16,-1-2 0 15,6 1 0-15,-5-2 0 16,2-3 0-16,-6-2 0 16,-7 1 0-16,-5 0 0 0,-7-3 0 15,-2-7 0-15,-11 15 0 16,-1-12 0-16,-8 4 0 16,-3-2 0-16,0 0 0 15,-5-2 0-15,5-2-21 16,-3 5-64-16,8-6-4 0</inkml:trace>
  <inkml:trace contextRef="#ctx0" brushRef="#br1" timeOffset="259129.4858">18239 10142 482 0,'0'0'3'0,"0"0"0"15,-5 0 2-15,5 0 0 16,-16 9 1-16,3 4-1 0,-2 4-3 16,-4 3-2-16,3 7 0 15,2 3 0-15,1-1 0 16,2 2 0-16,7-5 0 16,1-1 0-16,3-5 0 15,7-8 0-15,6-2 0 16,4-3 0-16,3-7 0 0,3-1 0 15,2-12 0-15,-3-2 0 16,0-7 0-16,-1-7 0 16,-9-4 0-16,-3-4 0 0,-9 3 0 15,0-2 0-15,-5 7 0 16,-7 4 0-16,-3 8 0 16,-2 9 0-16,-3 8 0 0,3 8 0 15,2 7 0-15,3 7 0 16,3 4 0-16,7 5 0 15,2-1 0-15,2 1 0 16,9-1 0-16,0-2 0 0,13-1-27 16,1-8-58-1,-1-4-4-15</inkml:trace>
  <inkml:trace contextRef="#ctx0" brushRef="#br1" timeOffset="259479.1116">18485 10377 504 0,'0'0'4'0,"0"0"-1"15,-7-15-3-15,7 15 0 0,0-15 0 16,0 8 0-16,2-5 0 16,7 2 0-16,0-1 0 15,1 4 0-15,5 0 0 0,0 4 0 16,0 3 0-16,-3 0 0 15,-2 7 0-15,-4 3 0 16,-4 11 0-16,-2-5 0 16,-2 7 0-16,-11 1 0 0,-2 3 0 15,-5-3 0-15,2 2 0 16,-1-5 0-16,5-2 0 16,0-6 0-16,5-1 0 15,9-12 0-15,0 10 0 16,12-7 0-16,8-3 0 0,4-3 0 15,6 0 0-15,2-9 0 16,-16 6-64-16,23-1-28 16</inkml:trace>
  <inkml:trace contextRef="#ctx0" brushRef="#br1" timeOffset="262761.5727">19298 10132 369 0,'0'0'6'15,"0"0"4"-15,5-10 1 16,-5 10 1-16,6-10 2 16,-6 10 2-16,0 0-3 0,10-12 2 15,-10 12-6-15,0 0-3 16,0 0-2-16,0 6-2 15,0 7 0-15,-8 4-1 16,2 4 0-16,-1 5 1 0,-2 1-1 16,-5 6 1-16,4-3-1 15,-3-1 0-15,-5 1 1 16,3-5 0-16,-2 0 0 16,-4-6 0-16,4-2 0 15,0 1-1-15,2-5 1 0,-3-3-2 16,9-3 0-16,-2 1 0 15,11-8 0-15,-12 7 0 16,12-7 0-16,0 0 0 16,0 0 0-16,10 0 0 15,8 0-2-15,2 0 2 0,5-5 0 16,10 3 0-16,1-1 0 16,3 0 0-16,-1-1 0 15,0 1 0-15,-8 3 0 16,-5-2 0-16,-3 2 0 0,-4 0 0 15,-11 0-1-15,-7 0-2 16,9 0-2-16,-9 0-4 16,0 0-9-16,-4 0-25 0,4 0-43 15,0 0-1-15</inkml:trace>
  <inkml:trace contextRef="#ctx0" brushRef="#br1" timeOffset="263681.547">19615 10439 397 0,'0'0'6'0,"0"0"2"16,0 0 4-16,-9-10 1 15,9 10 1-15,-4-11 1 0,4 11 1 16,0-17 0-16,0 17-4 16,0-15-10-16,4 8-2 15,-4 7 0-15,18-12 0 0,-6 7 0 16,4 3 0-16,1 2 0 15,3 0 0-15,-1 2 0 16,-1 5 0-16,-3 1 0 16,0 1 0-16,-7 2 0 0,-6 3 0 15,-2 2 0-15,-6-1 0 16,-7 2 0-16,-3 2 0 16,-1-7 0-16,-1 6 0 15,-1-5 0-15,1-1 0 16,6-2 0-16,1-5 0 15,11-5 0-15,-9 10 0 0,9-10 0 16,0 0 0-16,9 2 0 16,2-2 0-16,6 0 0 15,3 0 0-15,4 0 0 0,2 0 0 16,0 0 0-16,0 0 0 16,-6-2 0-16,-2 2 0 15,-2 0 0-15,-4-3 0 0,-12 3 0 16,13 0 0-16,-13 0 0 15,0 0 0-15,0 0 0 16,0 0 0-16,0 0 0 16,0 0 0-16,0 0 0 0,0 0 0 15,0 0 0-15,0 0 0 16,0 0 0-16,0 0 0 16,0 0 0-16,0 0-18 15,0 0-69-15,0 0-3 16</inkml:trace>
  <inkml:trace contextRef="#ctx0" brushRef="#br1" timeOffset="265712.1186">20199 10268 362 0,'0'0'8'16,"0"0"2"-16,0-10 4 0,0 10 0 15,2-10 1-15,-2 10 0 16,0-14 1-16,-5 6 0 15,5 8-7-15,-18-12-3 16,2 6-3-16,-2 6-1 0,-3 0-1 16,0 2-1-16,1 7-1 15,-1 0 1-15,7 3-1 16,1 4 1-16,7-2-1 16,6 1 1-16,6 0-1 0,9 3 1 15,5-1 1-15,0-2 0 16,5 2 0-16,0-2 0 15,2-3 0-15,-3-2 0 16,-3 3-1-16,-4-3 1 0,-6-1 0 16,0-1-1-16,-5-1 0 15,-6 3 1-15,-6 0 0 16,-6 0 0-16,-6-2 0 16,-1-2-1-16,-6 2 0 0,-3-3-1 15,-1 2-2-15,4-7-3 16,3 4-8-16,-1-4-23 15,5 0-49-15,9 0 1 16</inkml:trace>
  <inkml:trace contextRef="#ctx0" brushRef="#br1" timeOffset="266164.6695">20460 10236 434 0,'0'0'6'0,"0"0"3"15,0 0 0-15,0 0 1 16,0 0 0-16,0 0 1 16,0 0-1-16,-11 3 2 0,2 11-12 15,-7 3 0 1,2 3 0-16,-6 8 0 16,5-3 0-16,-3 1 0 0,9-1 0 15,1-2 0-15,8-1 0 16,0-10 0-16,10 3 0 0,5-7 0 15,2-4 0-15,6-4 0 16,1 0 0-16,1-7 0 16,0-5 0-16,0-5 0 0,-5-4 0 15,-5-6 0-15,-4-3 0 16,0 1 0-16,-11-4 0 16,0 4 0-16,-12 2 0 0,-3 5 0 15,0 6 0-15,-2 4 0 16,-3 9 0-16,-2 6 0 15,7 9 0-15,-3 6 0 16,8 2 0-16,3 7 0 16,2 0 0-16,5 3 0 0,3-3 0 15,9 1 0-15,5-2 0 16,3-8-14-16,9 0-70 16,4-6-3-16</inkml:trace>
  <inkml:trace contextRef="#ctx0" brushRef="#br1" timeOffset="266431.2222">20858 10429 420 0,'0'0'5'0,"-4"10"2"16,-1-2 1-16,1 4 1 16,1 5 0-16,-2 0 2 15,0 3-1-15,1 2 0 0,0 1-3 16,4-3-4-16,0-6 0 15,0-1-1-15,0-4 0 16,4 2-1-16,-4-11-1 16,4 10 1-16,-4-10-1 15,0 0 0-15,0 0-1 16,0 0-3-16,0 0-1 0,0 0-6 16,0 0-7-16,10-6-31 15,-10 6-37-15,7-12-2 16</inkml:trace>
  <inkml:trace contextRef="#ctx0" brushRef="#br1" timeOffset="267687.5375">21203 10282 363 0,'0'0'8'0,"0"0"4"15,9-9 2-15,-9 9 2 16,9-15 1-16,-6 8 2 16,-3 7-1-16,4-15 1 15,-4 15-8-15,-20 0-3 16,-5 3-2-16,0 11-6 0,-2 3 0 15,-3 3 0-15,2 10 0 16,1-6 0-16,10 6 0 16,7-3 0-16,7-1 0 15,3-6 0-15,13 1 0 0,4-3 0 16,3-6 0-16,6-2 0 16,5-3 0-16,4-1 0 15,-6-6-10-15,7 0-75 16,-5-2-4-16</inkml:trace>
  <inkml:trace contextRef="#ctx0" brushRef="#br1" timeOffset="268134.9388">21464 10214 438 0,'0'0'4'0,"0"0"4"15,0 0 1-15,0 0 1 16,0 0 0-16,0 0 1 15,-15 7 0-15,0 3-1 0,0 7-10 16,-3 5 0-16,4 5 0 16,-7 4 0-16,7-4 0 15,4 4 0-15,5-3 0 16,5 0 0-16,5-9 0 16,5 3 0-16,4-10 0 0,4-2 0 15,2-5 0-15,2-2 0 16,1-3 0-16,2-5 0 15,-4-10 0-15,0-2 0 0,-1-8 0 16,-3-2 0-16,-9-6 0 16,-4-1 0-16,-4 5 0 15,-2-5 0-15,-8 8 0 16,-5 4 0-16,-2 4 0 0,-3 9 0 16,-2 4 0-16,1 5 0 15,2 10 0-15,4 2 0 16,3 8 0-16,4 2 0 15,8 5 0-15,0 0 0 0,5 1 0 16,10-2 0-16,0-1 0 16,10 0 0-16,-3-10-20 15,8 5-68-15,0-8-4 16</inkml:trace>
  <inkml:trace contextRef="#ctx0" brushRef="#br1" timeOffset="268510.6277">21794 10493 469 0,'0'0'5'16,"0"0"3"-16,0 0 2 15,-2-10-1-15,2 10 1 16,0-9-10-16,0 9 0 16,3-15 0-16,8 7 0 0,4 6 0 15,0-3 0-15,3 5 0 16,-1 0 0-16,-3 0 0 15,5 7 0-15,-12 3 0 16,-5 7 0-16,-2 0 0 0,-4 3 0 16,-6 4 0-16,-5 0 0 15,0 0 0-15,-3-1 0 16,1-4 0-16,4 1 0 16,1-5 0-16,5-3 0 15,5-4 0-15,2-8 0 0,5 8 0 16,9-8 0-16,3 0 0 15,9 0 0-15,-3-8 0 16,8 6 0-16,2-4 0 16,-4 2 0-16,1 1 0 0,-10-4 0 15,-13 5-86-15,9-1-6 16</inkml:trace>
  <inkml:trace contextRef="#ctx0" brushRef="#br1" timeOffset="269489.0478">22377 10325 195 0,'0'0'9'0,"0"0"3"0,0 0 6 16,0 5 2-16,0-5 4 15,0 0 2-15,0 10 2 0,0-10 1 16,0 0-3-16,0 0-5 16,0 0-2-16,0 0-2 15,0 0-4-15,0 0-2 16,0 0-2-16,0 0-1 16,0 0-1-16,0 0 0 0,0 0-2 15,0 0 2-15,0 0-7 16,0 0 0-16,0 0 0 15,0 0 0-15,0 0 0 16,0 0 0-16,0 0 0 0,0 0 0 16,0 7 0-16,0-7 0 15,0 22 0-15,0-6 0 16,0 0 0-16,0 4 0 16,0 6 0-16,0-2 0 0,0 3 0 15,0-6 0-15,0 3 0 16,0-4 0-16,0-3 0 15,0-3 0-15,0 2 0 16,0-9-20-16,0 2-68 0,0 0-2 16</inkml:trace>
  <inkml:trace contextRef="#ctx0" brushRef="#br1" timeOffset="269833.7151">22255 10489 444 0,'0'0'3'0,"0"0"2"15,0 0 2-15,5-3 1 16,7 0 2-16,8 3 1 16,2-2 1-16,12 2-1 15,4 0-11-15,6-3 0 16,2 3 0-16,-4-2 0 0,-4 2 0 15,-6 0 0-15,-8 0 0 16,-4 0 0-16,-10 0 0 16,-10 0 0-16,13 0 0 0,-13 0 0 15,0 0 0-15,0 0 0 16,0 0 0-16,0 0 0 16,0 0 0-16,0 0 0 0,0 0 0 15,-6 7 0-15,6-7 0 16,0 0-3-16,0 0-85 15,-10 6-2-15</inkml:trace>
  <inkml:trace contextRef="#ctx0" brushRef="#br1" timeOffset="270708.8535">23025 10236 353 0,'0'0'7'0,"0"0"5"15,0 0 2-15,10-12 3 16,-10 12 1-16,13-8 1 15,-13 8-1-15,7-8 2 16,-7 8-7-16,2 6-2 16,-2 6-4-16,-2 5-5 0,-8 3-2 15,0 2 0-15,-2 5 0 16,2 4 0-16,-5-7 0 16,0 0 0-16,0-1 0 15,3-1 0-15,-4-4 0 0,4-1 0 16,-3-5 0-16,2 0 0 15,-2-2 0-15,3-2 0 16,5-2 0-16,7-6 0 0,-13 6 0 16,13-6 0-16,0 0 0 15,13 3 0-15,2-3 0 16,4 0 0-16,0 0 0 16,5 0 0-16,5 0 0 15,-1-3 0-15,-3 0 0 0,2 3 0 16,-6-3-11-16,-21 3-76 15,24 0-2-15</inkml:trace>
  <inkml:trace contextRef="#ctx0" brushRef="#br1" timeOffset="271195.7784">23194 10546 463 0,'0'0'5'16,"0"0"2"-16,0-11 2 16,0 11 0-16,0-13 1 15,5 6-2-15,2-3-8 0,5 3 0 16,4-2 0-16,-2 1 0 16,4 3 0-16,-1 3 0 15,3 2 0-15,-4 0 0 16,-2 7 0-16,-4 1 0 0,-2 6 0 15,-7 2 0-15,-1 4 0 16,-6 1 0-16,-7 1 0 16,-4 1 0-16,-5-3 0 0,1 4 0 15,-1-6 0-15,2-3 0 16,3-3 0-16,4-3 0 16,3-1 0-16,10-8 0 0,-2 7 0 15,2-7 0-15,12 3 0 16,5-3 0-16,4 0 0 15,4 0 0-15,0-4 0 16,2 1 0-16,0-2 0 16,-7-1 0-16,3 2 0 0,-8 1 0 15,2 1 0-15,-10 2 0 16,-7 0 0-16,13-2 0 16,-13 2 0-16,0 0 0 15,0 0 0-15,-6 11-62 16,6-11-29-16,-14 3-1 0</inkml:trace>
  <inkml:trace contextRef="#ctx0" brushRef="#br1" timeOffset="271563.6135">23669 10300 438 0,'0'0'3'0,"0"0"3"0,0 0 1 16,0 0 1-16,0 0-1 15,-10 0 2-15,0 7 0 16,-6 9 0-16,3-1-3 15,-5 7-1-15,-3 3-1 0,5-1-4 16,0 6 0-16,7-3 0 16,4-3 0-16,2 1 0 0,3-5 0 15,8 0 0-15,4-5 0 16,8-3 0-16,0-4 0 16,4-1 0-16,-1-5 0 15,9 4-8-15,-12-6-78 16,8-8-3-16</inkml:trace>
  <inkml:trace contextRef="#ctx0" brushRef="#br1" timeOffset="271993.5988">23840 10355 443 0,'0'0'5'16,"0"0"2"-16,0 0 1 15,0 0 1-15,0 0 1 16,-2 5 0-16,-3 7 1 15,-3 1-3-15,-2-1-8 0,1 8 0 16,-4 2 0-16,3 0 0 16,1-2 0-16,6 2 0 15,3-6 0-15,3 0 0 0,9 0 0 16,0-7 0-16,8-1 0 16,-2-8 0-16,1 0 0 15,4-3 0-15,-7-9 0 0,2-2 0 16,-2-10 0-16,-4-1 0 15,-3-1 0-15,-1-6 0 16,-8-1 0-16,-3 3 0 16,-4 4 0-16,-8 1 0 15,2 7 0-15,-3 5 0 0,-2 8 0 16,1 5 0-16,-1 8 0 16,4 4 0-16,3 11 0 15,6-4 0-15,0 9 0 16,5-1 0-16,3 3 0 15,6-3 0-15,4 0 0 0,10-2 0 16,-6-11-27-16,7 4-61 16,2-5-3-16</inkml:trace>
  <inkml:trace contextRef="#ctx0" brushRef="#br1" timeOffset="272177.8266">24099 10515 412 0,'0'0'5'0,"0"0"1"0,0 0 2 15,-5 7 0-15,0 2 1 16,0 6 0-16,0-1 0 16,0 6 1-16,0 2-5 15,2 1-1-15,1 1-3 0,2-4-2 16,0 3-8 0,-3-1-41-16,3-7-34 0,3-1-2 15</inkml:trace>
  <inkml:trace contextRef="#ctx0" brushRef="#br1" timeOffset="272580.03">24300 10360 414 0,'0'0'5'16,"0"0"0"-16,0 0 2 15,0 0 2-15,-9-10 0 16,9 10 1-16,-21 0 0 0,9 0 0 16,-3 2-3-16,-4 6-1 15,6 1-2-15,-5 7 0 16,6-4-2-16,0 8 0 16,6-2-1-16,4-2 0 15,2 4 0-15,10-2 0 0,2-4-1 16,4 2 0-16,3-2 1 15,-2 1-1-15,1-5 2 16,-3 0-2-16,-1 0 0 0,-1-3 0 16,-5 2 0-16,-8-9 0 15,7 13 0-15,-7-13 0 16,0 12 0-16,-10-6 0 16,-2 1 0-16,-3-2 0 0,-5 2-3 15,2-2-3-15,-4 1-6 16,3-4-23-16,10 1-51 15,-5-3-2-15</inkml:trace>
  <inkml:trace contextRef="#ctx0" brushRef="#br1" timeOffset="273013.113">24380 10362 427 0,'0'0'6'16,"0"0"2"-16,0 0 2 15,0 0-1-15,10 0 0 16,-10 0 2-16,0 10 0 16,0 3 1-16,0 1-4 0,-5 8-8 15,0 1 0-15,-3 7 0 16,3-1 0-16,0-1 0 16,3-4 0-16,2-1 0 0,0-7 0 15,5-3 0-15,4-6 0 16,3-2 0-16,4-5 0 15,2-5 0-15,-4-2 0 16,1-8 0-16,-3-5 0 16,2-1 0-16,-5-9 0 0,-4-1 0 15,-3 2 0-15,-2 0 0 16,0 1 0-16,-7 9 0 16,-2 1 0-16,-2 6 0 15,1 7 0-15,-2 5 0 0,-1 10 0 16,4 4 0-16,-1 3 0 15,2 3 0-15,5 5 0 16,1 0 0-16,2 3 0 16,2-2 0-16,3-2 0 0,11 0-5 15,-10-5-81-15,10-4-3 16</inkml:trace>
  <inkml:trace contextRef="#ctx0" brushRef="#br1" timeOffset="273381.2743">24586 10644 472 0,'0'0'5'15,"0"0"3"-15,-8-9 1 16,8 9 0-16,0 0-1 16,-4-12-8-16,4 12 0 15,-5-11 0-15,5 11 0 16,0 0 0-16,12-13 0 0,-12 13 0 15,18-2 0-15,-9 2 0 16,4 0 0-16,-3 5 0 16,0 3 0-16,-3 1 0 15,-4 4 0-15,-3 2 0 0,-6 0 0 16,-6 2 0-16,-8 3 0 16,1-2 0-16,-6-2 0 15,2 2 0-15,3-1 0 16,0 1 0-16,5-8 0 0,6-1 0 15,9-9 0-15,0 13 0 16,9-12 0-16,6-1 0 16,8 0 0-16,-1-6-2 0,8 0-87 15,0-1-2-15</inkml:trace>
  <inkml:trace contextRef="#ctx0" brushRef="#br1" timeOffset="274390.3102">20111 11157 454 0,'0'0'5'0,"0"0"2"16,0 0 1-16,0 0 1 16,0 6 2-16,0 3 1 15,-4 6-7-15,-1 5-5 0,-3 2 0 16,3 3 0-16,0 2 0 15,0 5 0-15,3-2 0 16,2-5 0-16,-3 0 0 16,3-3 0-16,0-7-3 0,0-1-85 15,0 2-3-15</inkml:trace>
  <inkml:trace contextRef="#ctx0" brushRef="#br1" timeOffset="274550.3974">19920 11313 438 0,'0'0'4'16,"0"0"2"-16,0 0 1 16,12-5 2-16,5 3 0 15,6-3 1-15,9 2 0 16,3 1 0-16,8-2-5 0,7 4-9 16,-4 0-39-16,9 0-41 15,-2 0-1-15</inkml:trace>
  <inkml:trace contextRef="#ctx0" brushRef="#br1" timeOffset="274879.1826">20761 11157 469 0,'0'0'6'0,"0"0"0"15,0 0 1-15,0 0 1 0,0 0 1 16,0 0-3-16,-1 12-6 15,-6 4 0-15,-1 6 0 16,-6 2 0-16,3 5 0 0,-6-3 0 16,-3 3 0-16,-2-4 0 15,1 0 0-15,2-2 0 16,1-6 0-16,4-5 0 0,3 1 0 16,7-4 0-16,4-9 0 15,6 8 0-15,10-5 0 16,7-2 0-16,2-1 0 15,7 0 0-15,0-1 0 16,3-5 0-16,0 4 0 0,-8-4 0 16,5 6 0-16,-7 0-89 15,-5 0-2-15</inkml:trace>
  <inkml:trace contextRef="#ctx0" brushRef="#br1" timeOffset="275108.5693">21136 11396 472 0,'0'0'3'0,"0"0"4"15,0 0 1-15,0 9 1 16,2 1 0-16,1 5-6 16,-3 2-3-16,2 4 0 0,1 0 0 15,-3 1 0-15,2 1 0 16,-2-6 0-16,0 0 0 15,0-4 0-15,0 4 0 16,10-10-84-16,-10-7-6 0</inkml:trace>
  <inkml:trace contextRef="#ctx0" brushRef="#br1" timeOffset="275577.2631">21775 11242 458 0,'0'0'4'16,"0"0"3"-16,5-16 0 15,-5 16 2-15,0-17-1 0,0 8 1 16,-5-2 0-16,-6 4-9 15,-6 0 0-15,-5 7 0 16,-3 5 0-16,-3 4 0 16,4 6 0-16,-1 4 0 15,5 0 0-15,8 0 0 0,4 6 0 16,8-3 0-16,10 0 0 16,7-2 0-16,6 3 0 15,4-3 0-15,5-1 0 0,3-1 0 16,2-1 0-16,-7-2 0 15,1-3 0-15,-7-1 0 16,-4-4 0-16,-5 1 0 16,-15-8 0-16,8 9 0 0,-8-9 0 15,-13 5 0-15,-4-2 0 16,-6 1 0-16,-2-2 0 16,-5-2 0-16,0 0 0 15,1 0 0-15,-1 0 0 0,7 0-12 16,9 0-75-16,-2-2-3 15</inkml:trace>
  <inkml:trace contextRef="#ctx0" brushRef="#br1" timeOffset="276013.3195">22117 11222 491 0,'0'0'4'15,"0"0"1"-15,0 0 0 0,0 0 1 16,0 7-6-16,-4 3 0 16,-6 5 0-16,-3 4 0 15,0 6 0-15,1 3 0 0,0 4 0 16,2 0 0-16,2-3 0 16,6-1 0-16,2-1 0 15,10-7 0-15,0-5 0 0,3-5 0 16,9-6 0-16,-3-4 0 15,0-2 0-15,5-8 0 16,-7-9 0-16,0-5 0 16,-4-9 0-16,-3-2 0 0,-8-7 0 15,-2 5 0-15,-2-5 0 16,-8 6 0-16,-5 10 0 16,0 3 0-16,-2 9 0 15,0 11 0-15,-3 3 0 16,2 15 0-16,8 4 0 15,2 4 0-15,4 4 0 0,4 5 0 16,7-2 0-16,5 0 0 16,9-5 0-16,9 0 0 15,-3-9 0-15,10 0-67 0,2-7-23 16</inkml:trace>
  <inkml:trace contextRef="#ctx0" brushRef="#br1" timeOffset="276194.8726">22632 11328 497 0,'0'0'5'16,"0"0"1"-16,0 0-3 16,0 0-3-16,-3 10 0 15,3 5 0-15,-4 5 0 16,2 7 0-16,-3 5 0 0,-1 5 0 16,2 3 0-16,-2-1 0 15,3 2 0-15,-8 0-37 16,7-11-57-16</inkml:trace>
  <inkml:trace contextRef="#ctx0" brushRef="#br1" timeOffset="283854.8985">6561 12380 433 0,'0'0'5'15,"0"0"-1"-15,0 0 2 16,0 0 0-16,0 0 0 16,-13 8 0-16,6 5 0 15,-5 7 1-15,1 5-4 0,2 4-2 16,-1 5 0-16,-1 9 0 16,7-2-1-16,4 3 2 15,4-8-1-15,12-4 2 0,5-4 0 16,7-8 0-16,6-5 1 15,5-8 1-15,-2-7 0 16,2-5-5-16,-2-10 0 16,-1-5 0-16,-12-4 0 15,-4-11 0-15,-15 0 0 16,-5-10 0-16,-7 3 0 0,-16 3 0 16,-7 1 0-16,-7 9 0 15,0 4 0-15,-8 13 0 0,5 12 0 16,1 5 0-16,9 17 0 15,3 0-16-15,11 7-74 16,16 7-2-16</inkml:trace>
  <inkml:trace contextRef="#ctx0" brushRef="#br1" timeOffset="284973.459">12049 12535 431 0,'0'0'5'0,"0"0"3"16,4-10 2-16,-4 10 1 16,0 0 1-16,0-10-1 0,0 10 1 15,0 0-1-15,0 10-11 16,0 12 0-16,-4 3 0 16,4 10 0-16,0 4 0 15,-2 3 0-15,2 8 0 16,0-8 0-16,0-1 0 0,0-3 0 15,0-11 0-15,0-2 0 16,0-7 0-16,0-4 0 16,0-3 0-16,0-11 0 15,0 9 0-15,0-9 0 16,0 0 0-16,0 0 0 0,0 0 0 16,0 0 0-16,0 0 0 15,0 0 0-15,0 0 0 16,0 0 0-16,0 0 0 0,0 0 0 15,0 0-39-15,0 0-53 16,-5 0-1 0</inkml:trace>
  <inkml:trace contextRef="#ctx0" brushRef="#br1" timeOffset="288425.3131">16178 12654 378 0,'0'0'8'0,"0"0"1"16,0-13 4-16,0 13 1 15,0-18 3-15,0 18-1 16,-9-14 1-16,9 14 1 0,-17-5-7 16,1 10-1-16,-4 12-10 15,-1 8 0-15,-2 7 0 16,0 8 0-16,4 5 0 15,4-1 0-15,7-2 0 0,8 0 0 16,8-9 0-16,14-4 0 16,8-7 0-16,10-6 0 15,5-10 0-15,6-6 0 16,-1 0 0-16,0-9 0 16,0-4 0-16,-11-12 0 0,-6-1 0 15,-11-7 0-15,-9-4 0 16,-13-4 0-16,-11-5 0 15,-10 2 0-15,-12 1 0 16,-8 7 0-16,-5 6 0 0,-4 7 0 16,-2 14 0-16,3 6 0 15,5 10 0-15,4 11 0 16,10 7 0-16,11 5 0 16,14 6 0-16,5 2-67 0,13-4-25 15</inkml:trace>
  <inkml:trace contextRef="#ctx0" brushRef="#br1" timeOffset="293038.7851">21359 12673 316 0,'0'0'8'0,"0"0"4"0,0 0 3 15,0 0 4-15,0-12 2 0,0 12 1 16,3-10 3-16,-3 10-1 15,0-12-5-15,0 12-4 16,-3-13-3-16,3 13-9 16,-17-3-3-16,4 9 0 0,-9 6 0 15,-1 5 0-15,-1 5 0 16,-1 6 0-16,0 2 0 16,2 2 0-16,9 2 0 15,7-1 0-15,7-6 0 0,9 0 0 16,14-5 0-16,3-4 0 15,12-3 0-15,2-7 0 16,2-7 0-16,3-1 0 16,-3-1 0-16,-2-12 0 15,-7 1 0-15,-1-8 0 16,-13-3 0-16,-3-4 0 0,-7-5 0 16,-6-6 0-16,-3 7 0 15,-3-1 0-15,-6-3 0 16,-7 5 0-16,2 3 0 0,-6 6 0 15,0 7 0-15,-5 2 0 16,0 4 0-16,-2 3 0 16,-1 5 0-16,4 0 0 15,-1 0 0-15,2 5 0 0,2 3 0 16,10-4 0-16,2 1 0 16,9-5 0-16,-8 5 0 15,8-5 0-15,0 0 0 0,0 0 0 16,0 0 0-16,0 0 0 15,0 0 0-15,0 0 0 16,0 0 0-16,0 0 0 16,0 0 0-16,0 0 0 15,4 10 0-15,1-2 0 0,-5-8-10 16,11 12-80-16,-4-2-3 16</inkml:trace>
  <inkml:trace contextRef="#ctx0" brushRef="#br1" timeOffset="296537.5785">6846 15416 395 0,'0'0'3'0,"-7"-10"2"0,7 10 0 16,-20-3 0-16,3 6 2 16,-5 11 1-16,-8 11 0 15,-5 13 1-15,0 12-2 0,1 11-1 16,9 8-1-16,4 3 0 15,14 0-1-15,12-5 1 16,18-5-2-16,14-12 0 16,11-11 0-16,15-15-1 0,5-6 0 15,4-15 0-15,-4-11-1 16,6-11 0-16,-10-12 0 16,-2-8 0-16,-12-9 1 15,-13-8-1-15,-9-9 1 0,-21-1 0 16,-9-1 0-16,-28 0-1 15,-19 8 0-15,-12 11 0 16,-18 16 0-16,-8 12-1 16,-7 19 0-16,2 7-2 15,12 24-3-15,10 2-7 16,25 6-45-16,20 6-30 0,25-1-3 16</inkml:trace>
  <inkml:trace contextRef="#ctx0" brushRef="#br1" timeOffset="297161.0006">11702 15291 420 0,'0'0'5'0,"-12"-4"0"0,1 4 1 16,-6 1 1-16,-3 13 0 15,-3 10 2-15,-7 9 1 16,1 8 0-16,1 14-3 15,6 10-2-15,7 3-1 0,10 5 0 16,10-4-1-16,20-9-1 16,12-5-1-16,18-14 0 15,12-11 0-15,8-10 0 16,2-13 0-16,-1-7 1 16,-1-15-2-16,-8-9 0 0,-12-8 0 15,-12-9 0-15,-19-8 0 16,-13-10 0-16,-15-6 0 15,-20-5 0-15,-13 4 0 0,-18 2 0 16,-5 6 0-16,-9 15 0 16,-4 12 0-16,2 17 0 15,6 14 0-15,10 13 0 16,11 13-5-16,19 9-21 0,1 9-60 16,37 3-3-16</inkml:trace>
  <inkml:trace contextRef="#ctx0" brushRef="#br1" timeOffset="297742.4314">15794 15373 400 0,'0'0'6'0,"0"0"3"16,4-10 3-16,-4 10 0 15,0 0-1-15,0 0 2 0,0 0 1 16,-20 20-1-16,-5 9-4 16,1 12-3-16,-6 6-3 15,5 5 0-15,7 7-3 0,6 1 0 16,12-11 0-16,25-1 0 15,10-9 0-15,18-12 0 16,5-7 0-16,13-12 0 16,0-8 0-16,2-3 0 0,-4-17 0 15,-9-4 0-15,-9-14 0 16,-17-4 0-16,-13-7 0 16,-21-3 0-16,-12-3 0 15,-22 6 0-15,-19 9 0 0,-11 5 0 16,-14 18 0-16,-1 8 0 15,-4 10 0-15,15 17 0 16,8 9-7-16,23 8-79 16,21 5-4-16</inkml:trace>
  <inkml:trace contextRef="#ctx0" brushRef="#br1" timeOffset="298183.2692">21600 15178 483 0,'0'0'3'0,"-2"-10"1"0,2 10 1 15,0-7 0-15,0 7 2 16,5 7-3-16,-5 12-4 16,0 19 0-16,-3 13 0 15,-6 17 0-15,-2 17 0 0,2 10 0 16,-1 12 0-16,4 3 0 16,6-1 0-16,0-5 0 15,6-9-29-15,-4 9-64 16</inkml:trace>
  <inkml:trace contextRef="#ctx0" brushRef="#br1" timeOffset="310791.3101">24998 10747 288 0,'0'0'4'0,"0"0"2"15,0 0 2-15,-6-11 0 16,6 11 3-16,-5-9 0 15,5 9 0-15,-11-13 0 0,11 13-3 16,-14-5-2-16,3 5-2 16,-3 0-1-16,2 8-1 15,-9 2 0-15,-1 4-1 0,-1 6 1 16,1 2-1-16,-3 5 1 16,3 3 0-16,5 7-1 15,1 5 3-15,9 0-1 16,3 5 0-16,4 6 1 0,1-2-1 15,9 5 1-15,3-1-1 16,-3 3 1-16,0 1-2 16,-1 1 0-16,2 0-1 15,-1 1 0-15,-6 4 1 0,-1-4-1 16,-1 7 1-16,-2-4 1 16,0 3-1-1,-5-5 1-15,-4 5 1 0,-1-3 1 16,0 3-1-16,-2-2 1 15,-1 1-2-15,3-1 1 0,0 1-2 16,0 2 1-16,3-1-1 16,1-1 1-16,4 2-1 15,2-2 0-15,-2 1 1 0,2 0-2 16,-2 0 1-16,2 0 0 16,-5-3-1-16,2-2-1 15,0-2 1-15,-2 1-1 16,0-1 0-16,0-6 0 0,-3 1 1 15,2 0 0-15,-2-4 1 16,1 4-1-16,-2-6 1 16,0 0 0-16,2 2 0 15,-3-2-1-15,0-4 1 0,0 4-1 16,3-5 0-16,-5-2 0 16,1 3 1-16,1 0-2 15,3 0 0-15,-4-6 1 16,4-2-1-16,0 1 0 0,2-6 0 15,0 2 0-15,2-6 0 16,1-6 0-16,2-2 0 16,-3-3 0-16,3-5 0 15,0-2 0-15,0-10 1 0,0 15-1 16,0-15 0-16,13 5 0 16,-1-2 2-16,8-3-2 15,2 2 0-15,11-2 0 16,7 0 0-16,9 0 0 0,-2 0 0 15,6 0 0-15,2 0 0 16,-6 0 0-16,-1 0 0 16,-9 5 0-16,-7-2 0 15,-7 2 0-15,-13-2-7 16,-12-3-5-16,0 0-14 0,0 0-54 16,-9-3-8-16</inkml:trace>
  <inkml:trace contextRef="#ctx0" brushRef="#br1" timeOffset="311586.9307">25066 11165 265 0,'0'0'6'0,"0"0"4"0,0-10 5 15,0 10 1 1,0-10 4-16,0 10 0 0,-3-15 2 15,3 15 1-15,-14-11-6 16,3 11-4-16,-3 11-2 0,-2 9-2 16,2 2-3-16,-1 10 0 15,3 6-2-15,2-1 1 16,4 5-1-16,6-8 0 16,0 1-2-16,13-8 1 0,2-8-2 15,7-1 1-15,1-10 0 16,2-2 0-16,-1-6 0 15,1-11 0-15,-2-7 0 0,-6-6-1 16,-2-6 0-16,-10-5 0 16,-5-4 0-16,0 0-1 15,-12-2 0-15,-6 7 0 16,-1 5 0-16,-4 6-1 16,0 5 1-16,1 13 0 0,2 5-2 15,-3 8-1-15,6 7-4 16,-2 5-11-16,6 4-37 15,2 9-28-15,7 0-3 16</inkml:trace>
  <inkml:trace contextRef="#ctx0" brushRef="#br1" timeOffset="312268.299">25021 12019 363 0,'0'0'8'0,"0"0"1"0,0 0 3 0,3-11 0 15,-3 11 1-15,0 0-1 16,0 0 2-16,-11 4 0 16,2 9-6-16,-3 6-2 15,1 5-1-15,1 5-2 0,3 0 1 16,1 3 0-16,6-1-1 15,6-5 0-15,6-1 0 16,6-8-1-16,1-7 0 16,6-5 0-16,3-5 1 0,2 0-1 15,-5-12 0-15,0-3 0 16,0-5-2-16,-6-4 0 0,-6-6 0 16,-3 0 0-1,-10-2 0-15,-4-3 0 0,-7 5 0 16,-8 5 0-16,-5 6 0 15,-3 3 0-15,-3 12 0 0,0 4 0 16,3 7 0-16,-1 6-4 16,7 6-11-16,0-1-21 15,7 4-49-15,8-1-2 16</inkml:trace>
  <inkml:trace contextRef="#ctx0" brushRef="#br1" timeOffset="312802.494">24976 12746 345 0,'0'0'6'0,"0"0"3"0,0 0 3 16,0 0 1-16,0 0 0 15,0 0 1-15,-8-8-1 0,8 8 1 16,0 0-4-16,-11 10-5 15,5 0-1-15,4 2-1 16,-3 2-1-16,2 3 0 16,3 1 0-16,0 0 0 0,5-3-1 15,6-1 1-15,3-6 0 16,2-3-1-16,3-5 0 16,1 0 1-16,3-5 0 0,-6-7-1 15,3-5 1-15,-6-1-1 16,-1-5 0-16,-8-1 0 15,-2-1 0-15,-3 0 1 16,-12 0-1-16,-1 3-1 16,-10 7 1-16,-1 5 0 0,-1 6-1 15,-1 4 1-15,-1 10-2 16,5 4-1-16,1 1-5 16,12 9-16-16,2 9-56 15,3-8-5-15</inkml:trace>
  <inkml:trace contextRef="#ctx0" brushRef="#br1" timeOffset="313155.6933">24988 13389 428 0,'0'0'5'0,"0"0"2"16,-5 8 0-16,5 1 2 16,-2 6 1-16,2 2 1 15,-2 11 0-15,2 4 1 16,-5 7-5-16,5 7-3 15,-3 3-4-15,0 1 0 0,2-2 0 16,-4 2 0-16,1-5 0 16,3-5 0-16,1-8 0 15,-3-7-9-15,3-10-41 0,3-6-37 16,-3-9-3-16</inkml:trace>
  <inkml:trace contextRef="#ctx0" brushRef="#br1" timeOffset="314485.1212">25024 10815 267 0,'0'0'2'0,"0"0"2"16,9-5 2-16,-9 5 0 15,16-5 4-15,-7 0-1 0,9 3 0 16,-1-3 2-16,3 2-3 16,5 3-1-16,-3 0-2 15,5 0-2-15,-5 3-1 0,4 4-1 16,-3 0-1-16,-6 5 1 16,-2 4-1-16,-6 2 1 15,1 9-1-15,-5 7 3 16,-5 7 1-16,0 5 0 0,-2 12 2 15,-3 2 0-15,2 10-1 16,-2 1 2-16,3-3-1 16,0 1-3-16,2 2 0 15,4 0-1-15,4-5 0 0,-1 7-1 16,1-7 1-16,2 7-1 16,-3-4-1-16,4-3 2 15,-6 1-1-15,2-6-1 16,-2 2 1-16,-3 2 0 0,0-6-1 15,-2 0 0-15,0-5 0 16,-2 4 1-16,0-4-1 16,-3-1 0-16,2-5 0 15,1 0 0-15,0-4 0 0,2 1 0 16,0 0 0 0,0-2 1-16,0-4-1 0,0 0 1 15,0 1-1-15,0-3 1 16,0 2-1-16,2 2 1 15,-2-5-1-15,0-1 0 0,0 3 0 16,-2-2 0-16,2 2 0 16,-5-3 0-16,1-1 0 0,-3-1-1 15,2-1 1-15,0-1 1 16,-2 1 0-16,1-1 0 16,-3-2 0-16,1 3 0 15,6-5 0-15,-3 6 0 16,1-4 1-16,-2 3-2 0,3-6 0 15,3 1 1-15,0 0 0 16,0-3 0-16,-2 2-1 16,2-4 1-16,0 1-1 15,0-7 1-15,0 4-1 16,0 1 1-16,0 1-1 0,-2-5 1 16,2 3 0-16,0-2-1 15,0 2 1-15,0-4 0 16,-3 4 2-16,3-3-3 15,0 1 2-15,-3-3 0 0,3-1 0 16,-4-1 0-16,2-1 0 16,-2-2-1-16,3 0 1 15,1-10 1-15,-9 12 0 16,9-12 1-16,-14 10 0 0,4-2 0 16,-2-6 1-16,-3 0 0 15,-5 1 0-15,0 3-2 16,-5-4 0-16,3-1-2 0,-6 8-2 15,-1-7-7-15,3 4-31 16,2 0-44-16,1-3-3 16</inkml:trace>
  <inkml:trace contextRef="#ctx0" brushRef="#br2" timeOffset="326518.9483">19803 7442 285 0,'0'0'4'0,"0"-10"4"0,0 10-1 15,-20-11 1-15,3 5 1 16,-13 0 1-16,-9 1-1 15,-9 0 2-15,-9 5-4 16,-5 0 0-16,-3 3-1 0,-4-1-1 16,1 3 0-16,4 1 1 15,2-1-1-15,7-1-1 16,2 4-1-16,4 2-1 16,1 0 0-16,2 2 0 0,5 2-1 15,2 1 0 1,9 3-1-16,3-1 0 0,7 5 1 15,2 3-1-15,4 5 1 16,3 2-1-16,4 8 1 16,2 4 2-16,0 8 1 0,5 8 1 15,0 4 1-15,0 6 0 16,3 4 0-16,2 3 0 16,0 4 1-16,-1 3-3 0,-2 3 0 15,1 0-1-15,-3 7 0 16,0-2 0-16,-5 1 0 15,1 2-1-15,-4 2-1 16,1-1 1-16,1-2 0 16,-1-2-1-16,2 3-1 0,-2-6 0 15,4-3 0-15,1 0 0 16,-3-1 0-16,5-3 0 16,-8-5-1-16,8-1 0 15,-2 1 0-15,0-5 0 16,-3-1 0-16,2 1 1 0,-2-2 0 15,5 0 0-15,-3-2 1 16,1-3-1-16,-2 3 0 16,0 0 0-16,2 0 1 0,-3-5-1 15,0 7-1-15,1-7 3 16,-2 0-1-16,1-1 1 16,0 3 0-16,0-6 0 0,3 4 1 15,0-4-1-15,2 0 1 16,-3 3-2-16,3-2 1 15,0 1-2-15,0-2 0 16,0 2 0-16,0-2 0 0,0 0 0 16,0 1-1-16,0-3 1 15,0 2-1-15,0 0 1 16,0 1 0-16,0-3 1 16,3 0-1-16,-3 0 0 0,0-3 0 15,0 0-1 1,0 2 1-16,0-5 0 0,2 2-1 15,0-6 1-15,-2 5-1 16,3-6 0-16,-3 4 1 16,2-3-1-16,-2-2 1 0,0 4 0 15,0-3 1-15,0-2-1 16,0-2 0-16,0 0 0 0,0 2 0 16,-2-6 0-16,-1 1 0 15,3-5-1-15,0 2 1 16,-2 1-1-16,0-7 1 15,2 2-1-15,0 0 1 16,0-5-1-16,0 0 1 0,0 1 0 16,0-3 0-16,0-3-1 15,0 2 1-15,0-3 0 16,0 1 0-16,0-3 1 16,0 1 0-16,0-1 0 15,0-1 0-15,0-3 0 16,2 1-1-16,0-4 2 15,-2 0-2-15,0-12 0 16,0 17 1-16,0-17-1 16,3 13 0-16,-3-13 0 0,0 9 1 15,0-9-1-15,0 10 0 16,0-10 0-16,0 0 1 16,0 11-1-16,0-11 0 0,0 0 0 15,0 0 1-15,0 0-1 16,2 9 0-16,-2-9 1 15,0 0-1-15,0 0 0 16,0 0 0-16,0 0 1 0,0 0-1 16,0 0 0-16,0 0 0 15,0 0-1-15,0 0 1 16,0 0-1-16,0 0 0 0,0 0 1 16,0 0-1-16,6 0 1 15,-6 0 0-15,17 3 0 16,-4-3 1-16,9 3 0 15,3-1 0-15,4-2 0 16,11 0 0-16,8 0 0 16,5-2 0-16,12-4 0 0,8 1-1 15,11 1 1-15,11-1-1 16,4-1 1-16,8 2-1 16,6 1 0-16,10-2 0 0,4 2 0 15,5-1 1-15,4 1-1 16,4-2 0-16,2 2 0 15,2 1 0-15,4-3 0 16,4 3 0-16,5-6 0 0,-1 6 0 16,4-6 1-16,-1 4-1 15,2-4 0-15,3 4 1 16,-2-4-1-16,0-3-1 16,-1 5 1-16,-5 0-1 0,1-1 0 15,-3-1 1-15,-5 4-1 16,-2-2 0-16,-2 1 0 15,-9 3 2-15,-6-3-1 16,-4 3 0-16,-6-3 0 16,-9 0 0-16,-6 3 1 0,-9-1-1 15,-3 0 0-15,-11 1 0 16,-6 2 1-16,-11-2-1 16,-8 2 0-16,-6 0 0 0,-14 0 0 15,-8 0 1-15,-8 0-1 16,-7 0 2-16,-14 0 0 15,13 0-2-15,-13 0 0 16,0 0 0-16,0 0 0 0,0 0 0 16,-11-5-3-16,4-7-11 15,-2-3-44-15,-4 1-30 16,-4-5-2-16</inkml:trace>
  <inkml:trace contextRef="#ctx0" brushRef="#br2" timeOffset="329669.9162">19190 7468 115 0,'0'0'7'0,"0"0"6"16,15 0 4-16,6 3 4 15,7 0 4-15,9-3 2 16,11 1 2-16,14-1 0 0,7 0-4 16,7 0-6-16,9 0-4 15,7 0-3-15,5 0-1 16,6 0-3-16,5 0-2 16,2 0 1-16,-1 0-2 0,10-7 0 15,7 5 0-15,-2-6-1 16,2 2 0-16,1-4 0 15,2 3-1-15,1-4 1 16,1 2 0-16,-4 1 0 16,0-2 0-16,-3 2 0 0,4-2-1 15,-11 2 0-15,6-1 0 16,-6-1-1-16,-3 0 0 16,3 0 0-16,-2 1-1 0,-4-3 0 15,-4 1-1-15,0-2 1 16,3 1 0-16,-11 2-1 15,1 1 1-15,-8 1-1 16,-6 0 1-16,-4 2 0 0,-2 0 0 16,-6 2 0-16,-3-1 0 15,-4-1 0-15,-3 4 1 16,1 0-1-16,-6-4 0 16,-1 4 1-16,1 0-1 0,-4-4 0 15,-3 2-1-15,-2 2 1 16,-6-4-1-16,-2 2 1 15,1 1-1-15,-6 0 0 16,-4-2 0-16,-1 2 1 16,-4 1-1-16,-4 2 1 15,-4 0-1-15,-2 0 0 0,-6 0 1 16,-3 0-1-16,-9 0 0 16,11 0-1-16,-11 0 1 0,0 0 0 15,0 0 0-15,10 2 0 16,-10-2 0-16,0 0-1 15,0 0 1-15,4 11 0 16,-4-11 0-16,8 13-1 0,-8-13 1 16,6 14 0-16,-2-6 0 15,4 2 0-15,-4 2 1 16,4 0-1-16,0 3 0 16,-1 0 1-16,0 3-1 0,3 2 0 15,-4 0 0-15,1 1 0 16,0 1-1-16,-2 6 1 15,0-3 0-15,3 2-1 16,2 0 1-16,-6 3 0 16,4-1-1-16,0 1 1 15,-3 2 0-15,2 1-1 0,0-1 1 16,-2-3 0-16,1 7-1 16,-3-4 1-16,3 2 1 0,-2 1 1 15,2 2 0 1,-1 0 0-16,-2 3 1 15,-3-4-1-15,5 7 1 0,-4-5 0 16,3-2-1-16,-2 2-1 16,0-4 0-16,-2 2 0 15,2 1 0-15,4-3 0 16,-4 0 0-16,-1 2 0 16,3-2 0-16,-1-2-1 0,0 0 0 15,-2-2-1-15,3 0 1 16,0-1 0-16,-2 1-1 15,1 0 1-15,0-3-1 16,-3 2 1-16,2 0 1 16,0 0-1-16,1-3 0 15,0 5 0-15,0-6 1 0,-3 4-1 16,4-5 0-16,-1 5 0 16,-1 0 0-16,0-4 0 0,1 2 0 15,-1 0 0-15,1-2 0 16,-1 0 0-16,-2 2 0 15,3-1 0-15,0 0-1 16,-1 1 1-16,0-2-1 0,-2 1 1 16,3-2-1-16,-3 3 0 15,3-3 1-15,-3-1-1 16,0 2 1-16,0-1 0 16,0 1 0-16,0-3-1 0,2 1 1 15,0 2 0-15,-2-3 0 16,3 0 0-16,-3 1-1 15,5-3 1-15,-3-1 0 16,4 1 0-16,-4-1-1 16,3-2 1-16,0 1 0 15,0 2 0-15,-1-5 0 0,-1 3 0 16,-1-1 0-16,2-1 0 16,-2 1 0-16,0 0 0 0,1-1 0 15,-1 2-1-15,1-1 1 16,-1 1 0-16,1 0 0 15,-3-1-1-15,2-3 1 0,0 1 0 16,1-1-1-16,-3 4 1 16,0-3 0-16,0 0 0 15,0 0-1-15,0 2 1 16,0 0 0-16,0 1 0 16,0 0-1-16,0-1 1 0,0 0 0 15,0 0-1-15,0 0 1 16,0 1 0-16,0 0 0 15,0 2-1-15,0-4 1 16,0 4 0-16,0-2-1 16,0 1 1-16,0 1 0 15,0-2 0-15,0 1 0 0,0 1-1 16,0-3 1-16,0 4 0 16,2-1 1-16,-2-3-1 0,4 2 1 15,-4-1-1-15,4 3 0 16,-4 0 1-16,3-4-1 15,-3 5 0-15,0-2 0 0,0 1 0 16,0-1-1-16,0 1 1 16,0-1 0-16,-3 2-1 15,1-1 1-15,0-1 0 16,2-3 0-16,-4 5 0 16,2-5 0-16,-3 2 0 0,3-1 0 15,-3 2 0-15,0-2 0 16,2 1 1-16,-1 1-1 15,-2-2 0-15,1-1 0 16,0 0 0-16,0 0 1 16,1 0-1-16,-1-2 0 15,-3 2 1-15,0-1-1 0,4 4 0 16,-4-3 3-16,-2 0-1 16,2 3 1-16,-2-3-1 0,0 1 0 15,0 2 1-15,4 0-1 16,-5-4 0-16,1 4-1 15,3 3 0-15,0-3-1 0,-4 2 0 16,3 0 1-16,2 1 0 16,-1-1-1-16,1 6 1 15,-1-5-1-15,2 5 1 16,-2-3-1-16,2 7 1 16,-3-5 1-16,0 6-2 0,1-4 0 15,0 3 0-15,-4 1 0 16,2-1 0-16,1 3 0 15,-2-4 0-15,3 5 0 16,-1-5 0-16,-1 4-2 16,6-3 2-16,-2 1 0 0,0-1 0 15,2-3 2-15,-1 4-2 16,1-2 0-16,0 1 0 16,3 0 0-16,-2-1 0 0,0 1 0 15,2-2 0-15,-2 0 0 16,2-3 0-16,0 4 0 15,0-2 0-15,0 0 0 16,0-1 0-16,0 2 0 0,0-1 0 16,0-2 0-16,2 0 0 15,0-1 0-15,0 1 0 16,1 0 0-16,0 0 0 16,-1 0 0-16,0 1 0 0,1-2 0 15,2 2 0-15,-3-1 0 16,1 0 0-16,0-2 0 15,-3 3 0-15,2-1 0 16,0-3 0-16,1-2 0 16,-1 3 0-16,1 0 0 0,-3-2 0 15,5 1 0-15,-3-1 0 16,3-2 0-16,-3 3 0 16,4 0 0-16,-4-1 0 0,1-4 0 15,-1 4 0-15,1-2 0 16,-3 4 0-16,0-5 0 15,0 0 0-15,0 3 0 0,0-1 0 16,0 0 0-16,0-3 0 16,0 1 0-16,0 4 0 15,0-3 0-15,-3 1 0 16,3-2 0-16,0 1 0 16,0 0 0-16,-2-1 0 0,2 0 0 15,0-1 0-15,-3-1 0 16,3 0 0-16,-2-6 0 15,2-2 0-15,0-10 0 16,-2 15 0-16,2-15 0 16,0 0 0-16,0 12 0 0,0-12 0 15,0 0 0-15,0 0 0 16,0 0-11-16,0-5-28 16,0 5-48-16,12-15-3 0</inkml:trace>
  <inkml:trace contextRef="#ctx0" brushRef="#br2" timeOffset="340080.0222">16116 16367 336 0,'0'0'7'0,"0"0"2"0,8-12 4 15,-8 12 0-15,9-8 3 16,-9 8-1-16,8-10 0 16,-8 10 0-16,11-5-5 15,-11 5-3-15,2 13-2 0,-2 1-1 16,-8 6 0-16,-2 5-1 16,-2 0 1-16,-1 5 0 15,-9 0-1-15,0-1-1 16,-3 1 0-16,-5-3-1 0,0-3 0 15,0-4 1-15,3 2 0 16,0-7-1 0,7 1-1-16,0-4 1 0,2-5-2 15,10-1 2-15,8-6-1 16,0 0 0-16,-1 9 0 0,8-4 0 16,6-2 0-16,8-3 1 15,5 2 1-15,8-2-1 16,4 0 1-16,4 0 0 0,2 0-1 15,-1 0 1-15,-1 0-1 16,-1 0 0-16,-9 0 0 16,-6 0 1-16,-5 0-2 0,-6 0 0 15,-8 0 0-15,-7 0 0 16,0 0 0-16,0 0 0 16,0 0 0-16,0 0 0 15,-5 0-6-15,-5 0-6 0,10 0-14 16,-22 10-61-1,12-10-1-15</inkml:trace>
  <inkml:trace contextRef="#ctx0" brushRef="#br2" timeOffset="340342.9211">16524 16566 394 0,'0'0'2'0,"0"0"0"16,0 0 3-16,0 7 1 0,0 0 3 16,3 11-2-16,-3-1 3 15,0 5 1-15,2 5-1 16,-2 0-1-16,0 3-2 0,0-1-3 16,0 1 0-16,0-4 0 15,3-5-3-15,-1-1-4 16,-1 1-9-16,-1-9-19 0,-6 0-52 15,6-5-2 1</inkml:trace>
  <inkml:trace contextRef="#ctx0" brushRef="#br2" timeOffset="340948.1052">17062 16456 358 0,'0'0'7'0,"0"0"4"15,-4-11 2-15,4 11 0 16,-5-9 1-16,5 9 0 0,-14-12 0 16,1 9 1-16,-4 3-7 15,-3 8-2-15,-3 7-2 16,-4 3-2-16,5 3 1 16,0 7 0-16,1 1-3 0,7 4 3 15,7-4-1-15,4 1 0 16,3-3 0-16,10-4-1 15,4-1 1-15,11-3 0 16,0-6 1-16,5-1-1 16,5-4 0-16,-3-3 0 15,3-3 1-15,-4-2-3 0,-1 0 0 16,-4-5 0-16,-3 0 0 16,-6-4 0-16,-2 3-3 15,-6-3-6-15,0 3-11 16,-9 6-63-16,0 0-6 0</inkml:trace>
  <inkml:trace contextRef="#ctx0" brushRef="#br2" timeOffset="341446.3874">17483 16429 397 0,'0'0'5'0,"0"0"5"16,0 0 2-16,11-10 2 16,-11 10-2-16,0 0 2 15,0 0-1-15,0 0 1 0,-13 0-6 16,-6 14-4-16,-2 4-2 16,1 5-2-16,-2 4 0 15,-2 2 0-15,6 3-1 16,6-1 1-16,7-5 1 0,5 1-1 15,2-1 1-15,10-11 0 16,6 0 0-16,4-6 0 16,2-6 1-16,6-3-2 15,0-3 0-15,0-9 0 0,0-3 0 16,-7-5 0-16,2-10 0 16,-12 1 0-16,1-6 0 15,-9-2 0-15,-5 5 0 16,-2 0 0-16,-11 4 0 0,-2 6 0 15,-7 7 0-15,1 8 0 16,0 7 0-16,1 2 0 16,3 8 0-16,1 5 0 15,12 6 0-15,1 3 0 16,3-2 0-16,10 3 0 16,8-4 0-16,3 2 0 0,4 0 0 15,5-8-8-15,11-6-47 16,-10 1-36-16,4-3 4 15</inkml:trace>
  <inkml:trace contextRef="#ctx0" brushRef="#br2" timeOffset="341700.6462">17899 16549 438 0,'0'0'3'0,"0"0"3"15,0 0 2-15,0 8 2 16,0 3 1-16,-3 1-2 15,3 7 3-15,0 1 0 16,-2 5-10-16,2 5-2 16,-2-2 0-16,2 1 0 15,0-4 0-15,0 2 0 0,2-7 0 16,0 0 0-16,-2-6 0 16,3 1 0-16,-3-7 0 15,0-8-10-15,1 12-26 0,-9-12-53 16,8 0-1-16</inkml:trace>
  <inkml:trace contextRef="#ctx0" brushRef="#br2" timeOffset="342252.6214">18455 16451 421 0,'0'0'5'0,"0"0"3"15,0 0 1-15,0 0 0 16,0 0 1-16,0 0 1 0,8 11 1 16,-8 1 1-16,0 5-5 15,0 5-3-15,0 7-5 16,0 4 0-16,0-1 0 0,0-2 0 15,0 3 0-15,0-6 0 16,0-3 0-16,5 0-3 0,-5-6-21 16,-17-2-62-16,14-4-4 15</inkml:trace>
  <inkml:trace contextRef="#ctx0" brushRef="#br2" timeOffset="342538.8782">18222 16622 406 0,'0'0'6'15,"0"0"2"-15,10 0 3 16,5 2 0-16,7 1 5 0,5-1-2 16,11 3 0-16,9-2 2 15,3 1-7-15,8-4-9 16,-5 5 0-16,0-5 0 15,-5 0 0-15,-11 3 0 0,-7 0 0 16,-8-3 0-16,-7 0 0 16,-6 0 0-16,-9 0 0 15,0 0 0-15,0 0 0 0,0 0-4 16,0 0-48-16,0 0-38 16,-9 4-3-16</inkml:trace>
  <inkml:trace contextRef="#ctx0" brushRef="#br2" timeOffset="343728.6973">19122 16320 415 0,'0'0'6'0,"0"0"2"15,5-15 2-15,-5 15 2 16,0 0-1-16,5-10 0 0,-5 10 1 16,0 0 1-16,0 10-6 15,-5 10-1-15,0 4-6 16,-7 4 0-16,0 4 0 16,-6 4 0-16,3 0 0 0,-2-4 0 15,-1 0 0-15,1-4 0 16,-2-3 0-16,6-8 0 15,-4 0 0-15,9-5 0 16,-3-2 0-16,11-10 0 16,-11 10 0-16,11-10 0 0,0 0 0 15,0 0 0-15,14 2 0 16,1-2 0-16,5 0 0 16,2 0 0-16,3-2 0 15,2-1 0-15,1 3 0 0,1 0 0 16,1 0 0-16,-7 0-12 15,4 3-18-15,14 5-56 16,-20-4-5-16</inkml:trace>
  <inkml:trace contextRef="#ctx0" brushRef="#br2" timeOffset="344163.2083">19431 16624 455 0,'0'0'5'0,"0"0"1"15,0 0 3-15,-8-7 0 0,8 7 1 16,0 0 0-16,-8-10-3 16,8 10-7-16,0 0 0 15,3-8 0-15,5 7 0 16,6 1 0-16,1 0 0 0,3 0 0 15,-1 1 0-15,-2 7 0 16,3 2 0-16,-9 5 0 16,-1-1 0-16,-8 6 0 15,-5 1 0-15,-5-2 0 0,-10 4 0 16,0-7 0-16,-4 4 0 16,-1-2 0-16,2-3 0 15,0-2 0-15,6-4 0 16,4-2 0-16,13-7 0 0,-4 10 0 15,8-7 0-15,17-3 0 16,1 0 0-16,11-3 0 16,4 1 0-16,2-6 0 15,6 4 0-15,0-4 0 16,-5 4-18-16,-3-4-69 0,-5 0-4 16</inkml:trace>
  <inkml:trace contextRef="#ctx0" brushRef="#br2" timeOffset="349976.3332">20134 16433 311 0,'0'0'6'0,"0"0"5"0,12-12 2 15,-12 12 4-15,16-15 2 16,-16 15 3-16,12-12-1 16,-12 12 1-16,12-12-6 15,-12 12-5-15,-8 0-2 0,-6 5-4 16,-9 5-3-16,-7 5 0 15,-2 6-2-15,-8 2 0 16,3 4 0-16,-3 1 0 0,6 1 1 16,4 1-2-16,12-2 2 15,11-4 1-15,7 0 1 16,9-4 1-16,16 1 0 16,10-6 1-16,8-3 0 0,3-5-5 15,7-2 0-15,-3-2 0 16,-3-3 0-16,-4 0 0 15,-9 0 0-15,-6 0 0 16,-11-3 0-16,-2 3 0 16,-5 0 0-16,-10 0 0 0,0 0 0 15,0 0 0 1,0 0 0-16,0 0 0 0,0 0 0 16,0 0 0-16,0 0 0 15,0 0 0-15,0 0 0 0,0 0 0 16,0 0 0-16,0 0-11 15,-8 3-54-15,8-3-26 16,-7 0-1-16</inkml:trace>
  <inkml:trace contextRef="#ctx0" brushRef="#br2" timeOffset="350516.2913">20549 16489 401 0,'0'0'5'0,"0"0"2"0,0 0 2 16,0 0-1-16,0 0 0 16,0 0-1-16,0 0 1 15,-9 12 1-15,3 0-6 0,-8 3-1 16,4 5-2-16,-1 2-1 15,2 1 2-15,3 1 1 16,4-1-1-16,4-2 1 16,11-3 0-16,4-6 1 15,6-1-1-15,6-7 2 16,-1-4-1-16,4 0 0 0,-2-2 0 16,-3-11 1-16,-2 1-2 15,-10-6 0-15,-2-3 0 16,-8-2-1-16,-5-1 0 0,-10 1-1 15,-1 1 0-15,-6 4-4 16,-7 4 2-16,1 4-3 16,-5 5-4-16,3 5-9 15,0 0-19-15,-3 2-49 0,17 3-2 16</inkml:trace>
  <inkml:trace contextRef="#ctx0" brushRef="#br2" timeOffset="350898.5654">21051 16431 373 0,'0'0'5'15,"0"0"2"-15,0 0 1 16,-8-10 0-16,8 10 0 0,-22-5 0 16,3 5 1-16,-1 0 1 15,-5 0-5-15,-3 8-2 16,6 1-2-16,-3 3 1 15,5 2-1-15,7 1 0 0,9 0 0 16,4-1 1-16,4-1 0 16,14 4 0-16,5-2 1 15,4-3 1-15,3 6-3 16,2-3 3-16,-5-1-2 0,3 1 0 16,-8-3 0-16,-4 0-1 15,-11 1 0-15,1 0 1 16,-8-3 2-16,-8-2-2 0,-4 1 0 15,-8 1 0-15,-7 0-1 16,-1-3-2-16,-4 3-3 16,-3-5-4-16,6-1-10 15,-1-1-20-15,0-1-47 16,14-2-1-16</inkml:trace>
  <inkml:trace contextRef="#ctx0" brushRef="#br2" timeOffset="351212.8402">21591 16184 413 0,'0'0'6'16,"2"-10"2"-16,-2 10 3 0,2-11 2 15,-2 11-1-15,0-12 2 16,0 12 0-16,-12 2 0 15,0 14-8-15,-13 9-6 16,0 11 0-16,-1 7 0 0,-5 9 0 16,4 8 0-16,2 0 0 15,9 3 0-15,2-1 0 16,9-5 0-16,7-2 0 16,6-8 0-16,9-2 0 15,5-8 0-15,8-6 0 0,0-5 0 16,8-4 0-16,-3-10-4 15,-1-4-86-15,3-6-2 16</inkml:trace>
  <inkml:trace contextRef="#ctx0" brushRef="#br2" timeOffset="351661.4006">21938 16245 429 0,'0'0'5'15,"0"0"3"-15,0 0 1 16,0 0 0-16,0 0 0 16,0 0 2-16,-12 10 0 15,-5 8 0-15,0 7-4 0,-4 6-5 16,-1 7-2-16,-2 1 0 16,4 6 0-16,7-2 0 15,5-1 0-15,8-5 0 16,5-5 0-16,11-5 0 0,3-5 0 15,8-6 0-15,1-7 0 16,-1-6 0-16,5-6 0 0,-7-12 0 16,-2-5 0-16,-1-7 0 15,-12-4 0-15,-2-7 0 16,-8-2 0-16,0 1 0 16,-10-1 0-16,-6 8 0 15,-3 5 0-15,1 6 0 0,1 6 0 16,2 8 0-16,0 7 0 15,3 2 0-15,9 16 0 16,3 0 0-16,0 7 0 16,8 1 0-16,5 3 0 0,3 5 0 15,2-5-2-15,7 3-17 16,-1 14-56-16,4-27-12 16</inkml:trace>
  <inkml:trace contextRef="#ctx0" brushRef="#br2" timeOffset="351837.9474">22246 16479 418 0,'0'0'4'16,"0"0"2"-16,0 0 2 0,0 7 2 15,0 5 1-15,0 1 0 16,0 6 1-16,0 3-2 16,-2 6-1-16,2-1-2 15,-2 3-2-15,2 3-7 16,0-9-4-16,0 3-11 0,0 8-52 15,4-23-16-15</inkml:trace>
  <inkml:trace contextRef="#ctx0" brushRef="#br2" timeOffset="352030.8835">22522 16359 446 0,'0'0'5'0,"0"0"2"16,0 0 0-16,0 0 1 15,6 8 1-15,-6 2 0 16,3 4 1-16,-3 4 0 0,2 9-10 16,0-1 0-16,1 6 0 15,-1 2 0-15,-2 0 0 16,3 3-23-16,-3-9-63 0,-3-3-4 16</inkml:trace>
  <inkml:trace contextRef="#ctx0" brushRef="#br2" timeOffset="352197.4368">22451 16501 431 0,'0'0'7'0,"0"0"-2"15,2-12 2-15,8 6 1 16,5-1 0-16,5 0 0 16,2 0-1-16,8-2-1 15,4 7-11-15,0-5-13 16,3 4-66-16,-3 0-3 0</inkml:trace>
  <inkml:trace contextRef="#ctx0" brushRef="#br2" timeOffset="352574.4407">22926 16327 400 0,'0'0'6'0,"0"0"2"16,0 0 2-16,0 0 2 16,-8 0 2-16,8 0 0 15,-12 18 1-15,2-2 1 0,-1 8-6 16,2 0-4-16,-3 11-6 15,-1-3 0-15,5 0 0 16,1 0 0-16,5 1 0 16,2-8 0-16,0-4 0 15,6-3 0-15,9-9 0 0,0-1 0 16,3-8 0 0,0-5 0-16,2-10 0 0,-3-7 0 15,3-4 0-15,-2-11 0 16,-6-1 0-16,-5-4 0 15,0-3 0-15,-4 6 0 0,-3 1 0 16,-5 6 0-16,-5 7 0 16,-2 10 0-16,-3 10 0 15,-2 5 0-15,4 13 0 0,1 9 0 16,-1 2 0-16,6 8 0 16,4 4 0-16,3-4 0 15,3 4-6-15,9-6-15 16,-2 0-66-16,7 0-3 0</inkml:trace>
  <inkml:trace contextRef="#ctx0" brushRef="#br2" timeOffset="352893.402">23167 16491 467 0,'0'0'5'15,"0"0"2"-15,0-10 1 16,0 10 0-16,2-10 1 15,-2 10-2-15,10-9-7 16,0 0 0-16,2 4 0 0,5 5 0 16,4 0 0-16,-3 0 0 15,1 5 0-15,-4 5 0 16,-5 3 0-16,-8 5 0 0,-2 1 0 16,-12 4 0-16,-6 3 0 15,-2 2 0-15,1-3 0 16,-4 0 0-16,6-4 0 15,2-3 0-15,5-3 0 0,8-3 0 16,2-12 0-16,17 8 0 16,5-8 0-16,8 0 0 15,0-12-13-15,7-3-75 16,3-6-4-16</inkml:trace>
  <inkml:trace contextRef="#ctx0" brushRef="#br2" timeOffset="353130.287">23676 16075 432 0,'0'0'6'0,"0"0"-2"0,0 0 3 16,0 0 1-16,0 5 2 15,0 9 0-15,0 5 2 16,10 9-1-16,-3 10-3 16,3 8-5-16,-2 4-3 0,2 7 0 15,-8 2 0-15,-2 6 0 16,-2-5 0-16,-13 2 0 15,-9-3 0-15,-5 1 0 16,-4-4 0-16,-10-6 0 16,1 1 0-16,-8-10-13 0,7-2-77 15,1-4-2-15</inkml:trace>
  <inkml:trace contextRef="#ctx0" brushRef="#br2" timeOffset="355300.4379">15918 17420 354 0,'0'0'7'0,"0"0"4"0,0 0 3 16,12-14 1-1,-12 14 1-15,0 0 0 0,13-9 1 16,-13 9 1-16,0 0-6 16,7 8-3-16,-7 5-2 0,0-1-2 15,-5 5 0-15,-5 5 0 16,2-2-5-16,-4 6 0 16,-5 3 0-16,0 0 0 15,-3 3 0-15,20-32 0 16,-21 35 0-16,0-5 0 0,-2 3 0 15,-1 1 0-15,5-9 0 16,0 4 0-16,6-9 0 16,-2 0 0-16,8 5 0 15,7-25 0-15,15 17 0 16,3-17 0-16,-2 0 0 16,8 0 0-16,5 0 0 15,-29 0 0-15,57-3 0 16,-27 1 0-16,-30 2 0 0,57-2 0 15,-29 2 0-15,-1-3 0 16,-27 3 0-16,19 0 0 0,15 0 0 16,-34 0 0-16,0 0 0 15,0 0 0-15,0 0 0 16,0 0 0-16,0 0-13 16,0 0-24-16,0 0-53 15,0 0 0-15</inkml:trace>
  <inkml:trace contextRef="#ctx0" brushRef="#br2" timeOffset="355733.889">16435 17670 441 0,'0'0'5'0,"0"0"1"16,0 0 1-16,0 0 0 15,0 0 2-15,2 9 0 16,-2 2 1-16,0-11-2 16,0 0-5-16,0 22 0 15,0 1 0-15,0-23-3 16,0 29 0-16,0 1 0 0,0-8-4 15,0 6-4-15,0 1-11 16,-2 0-65-16,2-6-3 16</inkml:trace>
  <inkml:trace contextRef="#ctx0" brushRef="#br2" timeOffset="356212.6573">16899 17554 353 0,'0'0'7'16,"0"0"5"-16,3-10 2 16,-3 10 2-16,4-10 1 0,-4 10 2 15,4-13-1-15,-4 13 0 16,0-12-6-16,0 12-4 15,-4-12-4-15,4 12-1 16,-11-2-1-16,1 2-2 0,-1 0 0 16,2 0 0-16,2 3 0 15,-5 6 0-15,2 3 1 16,4 0-1-16,1 3 1 16,3 2 0-16,2 1 0 0,0 2 1 15,5-1 0-15,3 4-2 16,9-4 0-16,-4 1 0 15,8-3 0-15,-2 7 0 0,-1-5 0 16,-18-19 0-16,21 14 0 16,0 6 0-16,-21-20 0 15,21 25 0-15,1 1 0 16,-22-26-3 0,0 19 0-16,0 3 0 0,0-22-1 15,0 0-5-15,-10 10-5 16,-2-2-14-16,-39 19-58 15,10-25 2-15</inkml:trace>
  <inkml:trace contextRef="#ctx0" brushRef="#br2" timeOffset="356671.8305">17377 17423 432 0,'0'0'6'15,"0"0"0"-15,0 0 2 16,0 0 1-16,-2 7 2 0,-1 3 0 16,-5-3 1-16,1 8 1 15,-3 0-10-15,1 6-3 16,-2 5 0-16,1-2 0 16,-2 6 0-16,12-30 0 15,-8 27 0-15,-2 6 0 16,6-4 0-16,-1 3 0 0,5-2 0 15,0 0 0-15,7 20 0 16,-7-50 0-16,27 32 0 16,-11-25 0-16,6-7 0 15,-5-7 0-15,4-5 0 0,-1-11 0 16,1-2 0-16,-9-4 0 16,-2 0 0-16,1-4 0 15,-9-2 0-15,1 3 0 0,-3-1 0 16,-8 4 0-16,-3 4 0 15,2 1 0-15,-1 9 0 16,-3 4 0-16,1 9 0 16,5 2 0-16,7 0 0 15,-9 23 0-15,9-3 0 16,3 1 0-16,8 1 0 0,5 3-27 16,7 0-61-16,3-2-1 15</inkml:trace>
  <inkml:trace contextRef="#ctx0" brushRef="#br2" timeOffset="356880.2663">17797 17573 439 0,'0'0'6'15,"0"0"2"-15,-2 5 2 16,2-5 1-16,-3 15 2 0,1-3 0 16,-4 3-2-16,6-15-11 15,-2 38 0-15,2-38 0 16,-3 21 0-16,3 3 0 15,0 0 0-15,-2 1 0 16,2 2 0-16,0 0 0 16,0 0-16-16,0 3-71 15,0-10-3-15</inkml:trace>
  <inkml:trace contextRef="#ctx0" brushRef="#br2" timeOffset="358092.3661">18399 17362 405 0,'0'0'6'15,"0"0"2"-15,0 0 2 0,0 0 1 16,0 0 3-16,0 0 1 16,5 8 0-16,-3-1 1 15,-2 7-5-15,3 0-11 16,-1 5 0-16,-1 1 0 0,3 0 0 16,-2 5 0-16,1 2 0 15,-2 1 0-15,2 1 0 16,1 0-6-16,-2-3-57 15,-2 4-26-15,0-1 1 0</inkml:trace>
  <inkml:trace contextRef="#ctx0" brushRef="#br2" timeOffset="358414.5403">18160 17583 392 0,'0'0'6'15,"0"0"2"-15,0 0 4 16,0 0 2-16,7 0 1 0,3 0 2 16,5 0 0-16,2 0 1 15,4 0-6-15,4 0-12 16,4 0 0-16,1 0 0 16,5 0 0-16,0 0 0 15,-1 3 0-15,0-1 0 0,3-2 0 16,-3 5 0-16,-1-3 0 15,-4 4 0-15,1-2 0 16,-8-1 0-16,-4 2 0 0,-4-2 0 16,-3 4 0-16,-11-7 0 15,9 10 0-15,-9-10 0 16,0 0 0-16,-7 10 0 16,7-10-76-16,-10 0-15 0</inkml:trace>
  <inkml:trace contextRef="#ctx0" brushRef="#br2" timeOffset="358994.2547">19202 17319 429 0,'0'0'6'0,"0"0"3"16,0 0 0-16,0 0 0 15,0 0 2-15,0 0 1 0,0 0 0 16,0 12 2-16,0 0-14 16,-5 3 0-16,0 0 0 15,-3 4 0-15,1 4 0 16,-1-1 0-16,-6 0 0 0,6 3 0 15,-4 3 0-15,-1-4 0 16,1 1 0-16,0 2 0 16,-4 1 0-16,4-4 0 15,-1-4 0-15,6-1 0 16,2-4 0-16,3-6 0 0,2 0 0 16,0-9 0-16,12 11 0 15,1-10 0-15,1-1 0 16,6 0 0-16,0-1 0 15,2 1 0-15,1-3 0 0,2-2 0 16,-3-1-8-16,-1-4-69 16,5 5-12-16</inkml:trace>
  <inkml:trace contextRef="#ctx0" brushRef="#br2" timeOffset="359443.77">19476 17590 459 0,'0'0'6'0,"0"0"2"16,0 0 1-16,0 0 2 16,0 0 0-16,0 0-4 0,0 0-7 15,0 0 0 1,0 0 0-16,14-7 0 0,-14 7 0 15,16 0 0-15,-6 0 0 16,4 0 0-16,-4 0 0 0,3 0 0 16,-1 0 0-16,-1 7 0 15,-2 2 0-15,0 3 0 16,-1-3 0-16,-4 7 0 16,-4-2 0-16,0 3 0 0,0 3 0 15,0-20 0-15,-12 36 0 16,12-36 0-16,-20 36 0 15,20-36 0-15,0 0 0 16,-12 27 0-16,-6 14 0 16,18-41 0-16,0 19 0 0,0-19 0 15,13 12 0-15,-1-7 0 16,9 0 0-16,-5-5 0 16,5 0 0-16,-4 0 0 15,3-2 0-15,2-3-71 16,-1 2-19-16</inkml:trace>
  <inkml:trace contextRef="#ctx0" brushRef="#br2" timeOffset="361414.1508">19955 10825 164 0,'0'0'6'16,"0"0"2"-16,0 0 3 0,0 0 1 16,-11-6 1-16,11 6 1 15,0 0-1 1,-9 0 0-16,9 0-5 0,0 0-2 15,0 0 1-15,0 0 3 16,5 8 1-16,12-4-1 16,16-2 2-16,5 2 1 0,16-1-1 15,10 0 1-15,10-1-3 16,11 1-2-16,4 0-3 16,12 1 1-16,0 1-1 0,1 0-1 15,2 2-1-15,3-2 0 16,-4 5 0-16,3-5-1 15,-3 5 1-15,-7-2-2 16,-4 1 1-16,-7-2 0 0,-8 2-1 16,-10-7 1-16,-3 5-1 15,-14-4 1-15,-7-1-1 16,-6-2 0-16,-7 3 1 16,-8-3 0-16,-5 0 1 0,-7 0 1 15,1 0 2-15,-11 0-2 16,0 0 1-16,0 0 0 15,0 0 0-15,0 0-2 16,0 0 0-16,0 0-2 16,0 0 0-16,7 3-1 0,-7-3 0 15,0 0 0-15,0 0 0 16,0 0 0-16,0 0 0 16,0 0 0-16,0 0 0 0,0 0 0 15,0 0 0-15,0 0 0 16,0 0 0-16,0 0-1 15,0 0 1-15,0 0 0 16,0 0 0-16,0 0-1 0,0 0 0 16,0 0-1-16,0 0-2 15,0 0-3-15,-5 0-2 16,5 0-8-16,0 0-20 16,-20 0-44-16,20 0-2 0</inkml:trace>
  <inkml:trace contextRef="#ctx0" brushRef="#br2" timeOffset="362747.0419">23291 10960 164 0,'0'0'6'0,"0"0"4"15,-10 4 4-15,10-4 2 16,0 0 1-16,-8 11 0 16,8-11 1-16,0 0-1 0,0 0-4 15,0 9-1-15,0-9-4 16,25 5-1-16,-4 2 3 15,6 3-1-15,8-2 1 16,14 6 1-16,3-4 0 0,8 5-2 16,9 0 0-16,3 0-1 15,8 0-3-15,2-3-1 16,1-3-1-16,-9 4-1 0,3 0 0 16,-7-3-1-16,-4-2 0 15,-6 1 0-15,-5-4 0 16,-7 5-1-16,-6-3 1 0,-8-1-1 15,-2-2 0-15,-9 1 0 16,-6-3 0-16,-4 1 1 16,-13-3-1-16,14 3 2 15,-14-3-1-15,0 0 1 16,0 0 0-16,11 0 1 16,-11 0-1-16,0 0 1 0,0 0 0 15,0 0 0-15,0 0 0 16,0 0-1-16,0 0 1 15,0 0-2-15,0 0 0 16,-8 0-4-16,8 0-5 16,-12 2-18-16,-3 2-51 0,15-4-3 15</inkml:trace>
  <inkml:trace contextRef="#ctx0" brushRef="#br2" timeOffset="364297.5192">20239 17403 354 0,'0'0'6'0,"0"0"5"16,4-11 2-16,-4 11 0 0,2-12 2 16,-2 12-1-16,0-18 3 15,0 18-3-15,-9-9-4 16,-1 4-4-16,-1 2-2 0,-1 1-2 16,-2 2-1-16,1 0 0 15,-1 0-2-15,0 0 2 16,0 7 0-16,1 4-1 0,3-2 2 15,3 6-1 1,2 3 1-16,5-1-1 0,5 3 2 16,5-3-2-16,8 0 1 15,-2 4 0-15,10-1-1 16,-1-1 0-16,0 1-1 16,1-1 1-16,1-2-1 0,-5 1 1 15,2 2-1-15,-2-5 1 16,-10 2 0-16,-2-3 0 15,-8 2 1-15,-2-1-2 16,-9 0 2-16,-6-6-2 0,-7 4 0 16,-6-6 0-16,2 0-1 15,-4-1 0-15,2-2-2 16,-5-1-2-16,3-1-6 0,3-2-13 16,0 8-50-16,2-8-11 15</inkml:trace>
  <inkml:trace contextRef="#ctx0" brushRef="#br2" timeOffset="364608.6916">20580 17501 446 0,'0'0'5'0,"0"0"1"16,0 0 2-16,0 0-1 0,0 0 0 15,0 0 1-15,0 8 0 16,0-8 0-16,0 15-5 16,0-5 0-16,0 0-1 0,-2 4-2 15,0-2 0-15,0 8-4 16,2-5-3-16,-3 8-11 15,1-3-21-15,-1-1-46 16,3-1-1-16</inkml:trace>
  <inkml:trace contextRef="#ctx0" brushRef="#br2" timeOffset="365009.6253">20785 17556 426 0,'0'0'6'0,"0"0"2"0,0 0 2 15,0 0 1-15,0 0-1 16,0 0 2-16,0 0-1 16,0 0 1-16,0 12-7 15,0-12-5-15,0 15 0 0,0-5 0 16,0 2 0-16,0-1 0 16,0 4 0-16,-2-3 0 15,2 0 0-15,0 3 0 16,0-3 0-16,0-3 0 0,0 3 0 15,0-12 0-15,0 0 0 16,0 0 0-16,7 0 0 16,-7 0 0-16,12-16 0 15,-2 1 0-15,-2 1 0 16,4 1 0-16,-2-1-2 0,-1-1 1 16,5 1 0-16,-2 2 0 15,1 3 1-15,1 3-1 16,2 1 1-16,-7 5 1 15,6 3 0-15,-2 5-1 16,1 4-2-16,-3 0-4 0,-2 6-8 16,-1-1-18-16,-8 1-51 15,10 1-3-15</inkml:trace>
  <inkml:trace contextRef="#ctx0" brushRef="#br2" timeOffset="365339.7347">21676 17184 456 0,'0'0'6'0,"0"0"1"0,0-12 2 15,0 12 1-15,0 0 0 0,0 0 0 16,-13-3-7-16,-2 17-3 15,5-2 0-15,0 3 0 16,-3 9 0-16,1 0 0 16,-3 8 0-16,1 6 0 15,3 4 0-15,1 3 0 0,0 4 0 16,5 3 0-16,3 0 0 16,0 0 0-16,4-2 0 15,5 0 0-15,5-4 0 16,1 1 0-16,7-4 0 0,-20-43-92 15,24 31 1-15</inkml:trace>
  <inkml:trace contextRef="#ctx0" brushRef="#br2" timeOffset="366414.2246">21922 17314 362 0,'0'0'9'16,"0"0"5"-16,2-10 2 15,-2 10 3-15,5-14 1 16,-5 14 1-16,2-9-1 15,-2 9 1-15,0 0-12 0,0 0-9 16,-12 7 0-16,2 9 0 16,0 3 0-16,-4 1 0 15,8 2 0-15,-7 5 0 16,6 4 0-16,-3-2 0 0,3 3 0 16,1 3 0-16,4 0 0 15,2-3 0 1,0-2 0-16,5 4 0 0,5-12 0 15,5 0 0-15,2-10 0 16,3-3 0-16,1-9 0 0,0-3 0 16,-1-10 0-16,1-1 0 15,-5-11 0-15,-2-2 0 16,-2-5 0-16,-10 12 0 16,8-49 0-16,-15 6 0 0,-14 1 0 15,5 40 0-15,2 0 0 16,-5 7 0-16,2 6 0 15,0 6 0-15,3 3 0 16,2 10 0-16,2 2 0 0,8 8 0 16,0-1 0-16,5 4 0 15,5 1 0-15,5 1 0 16,3-3 0-16,4 2-30 16,5 0-57-16,0-4-3 15</inkml:trace>
  <inkml:trace contextRef="#ctx0" brushRef="#br2" timeOffset="366608.7058">22348 17474 401 0,'0'0'7'15,"0"0"3"-15,0 3 2 0,0-3 3 16,0 18 0-16,0-6 0 16,0 0 1-16,-1 5 0 15,1 1-12-15,0 3-4 0,0 5 0 16,0-26 0-16,0 27 0 15,-3-3-20-15,3 3-66 16,0 0-3-16</inkml:trace>
  <inkml:trace contextRef="#ctx0" brushRef="#br2" timeOffset="366831.1853">22682 17338 429 0,'0'0'6'16,"0"0"2"-16,0 0 3 15,0 0 1-15,0 10 1 0,0 3 0 16,3 0 0-16,-3 4-7 16,0 4-6-16,0 4 0 0,0 0 0 15,0 2 0-15,2 5 0 16,-2 1-21-16,-8-4-65 15,8-29-4-15</inkml:trace>
  <inkml:trace contextRef="#ctx0" brushRef="#br2" timeOffset="367007.7245">22535 17519 406 0,'0'0'6'0,"0"0"2"16,0 0 1-16,5-4 0 0,-5 4 0 15,19-6 1 1,-6 4-1-16,4 2-6 0,6 0-18 16,0 0-52-16,4 0-16 15</inkml:trace>
  <inkml:trace contextRef="#ctx0" brushRef="#br2" timeOffset="367395.5944">23048 17362 384 0,'0'0'9'0,"0"0"4"15,0 0 2-15,0 0 2 16,0 0-1-16,0 0 3 16,-5 11-1-16,-3-4 2 15,3 7-20-15,0 3 0 16,0 2 0-16,0-2 0 16,0 7 0-16,0 2 0 0,2 1 0 15,1 0 0-15,2 0 0 16,0 0 0-16,2 1 0 15,3-1 0-15,3-2 0 16,0-5 0-16,4-5 0 16,3-6 0-16,-3-9 0 0,3 0 0 15,-3-9 0-15,4-8 0 16,-4-7 0-16,-2-5 0 16,-2-1 0-16,-3 0 0 0,-5-2 0 15,0 3 0-15,0-2 0 16,0 7 0-16,-10-1 0 15,7 8 0-15,-5 5 0 16,8 12 0-16,-12-5 0 0,12 5 0 16,-10 12 0-16,10 5 0 15,0 3 0-15,3-5-73 16,12 15-16-16</inkml:trace>
  <inkml:trace contextRef="#ctx0" brushRef="#br2" timeOffset="367742.7645">23425 17548 434 0,'0'0'8'0,"0"0"2"0,-3-7 3 15,3 7 1-15,-4-10 0 16,4 10 0-16,0 0-10 16,-3-10-4-16,3 10 0 15,0 0 0-15,0 0 0 16,10-9 0-16,-10 9 0 0,10 0 0 15,-10 0 0-15,7 4 0 16,-1 7 0-16,-4-2 0 16,0 9 0-16,-2-2 0 0,0 2 0 15,0 5 0-15,-4-3 0 16,-2 1 0-16,-1 1 0 16,7-22 0-16,-5 23 0 15,-7 20 0-15,9-31 0 16,3 7 0-16,0-7 0 0,0-12 0 15,12 15 0 1,-1-15 0-16,8 0-57 0,1-9-32 16,3-4-3-16</inkml:trace>
  <inkml:trace contextRef="#ctx0" brushRef="#br2" timeOffset="368023.9835">23599 17082 423 0,'0'0'5'0,"0"0"5"16,0 9 1-16,3 6 3 15,2 4 1-15,2-4 1 16,1 2 1-16,3 9-17 16,0-2 0-16,4 10 0 0,-1 1 0 15,2 8 0-15,-7 0 0 16,4 6 0-16,-5 4 0 15,-4-1 0-15,-1 5 0 16,-3 1 0-16,-7 1 0 16,-1-2 0-16,-5 2 0 15,-2-4 0-15,1-1 0 0,4-7-65 16,-13-5-30-16</inkml:trace>
  <inkml:trace contextRef="#ctx0" brushRef="#br2" timeOffset="369257.8309">20989 13399 289 0,'0'0'9'0,"-10"-2"4"0,2-1 4 16,-4 3 3-16,-3-3 2 0,0 1 2 15,0 2-1-15,1-2 1 16,4 2-6-16,10 0-3 15,10 0-3-15,19 0-3 16,29 0-1-16,21-5 0 0,23-2-8 16,18-1 0-16,11 0 0 15,5-1 0-15,-1 2 0 16,-16-2 0-16,-19 4 0 0,-23 4 0 16,-20 1 0-16,-20-3 0 15,-21 3 0-15,-16 0 0 16,-20-3 0-16,-18 3 0 15,-14 0 0-15,-15 0 0 0,-16 0 0 16,-13 3 0-16,-11 0 0 16,-5 1 0-16,0-2 0 15,6 2 0-15,15-2 0 16,17 1 0-16,12-3 0 0,22 0 0 16,23 0 0-1,27 0 0-15,30 0 0 0,27 0 0 16,21 0 0-16,20-3 0 15,16 3 0-15,15-2 0 16,6 2 0-16,-4 0 0 16,-8 9 0-16,-30 14-55 0,-13-9-36 31</inkml:trace>
  <inkml:trace contextRef="#ctx0" brushRef="#br2" timeOffset="370358.6422">19711 18560 344 0,'0'0'8'0,"0"0"5"0,0 0 1 15,0 0 5-15,0 0-1 16,0 0 2-16,0-8 1 15,0-2 1-15,0-2-8 0,-4-2-4 16,4 14-2 0,-13 0-8-16,1 0 0 0,1 0 0 15,-24 14 0-15,14 8 0 16,5-2 0-16,2 2 0 16,5 4 0-16,0 5 0 15,9-4 0-15,-2 0 0 16,6 0 0-1,9 1 0-15,4-8 0 0,3 5 0 16,3-11 0-16,4-2 0 16,-2-12 0-16,2-3 0 15,-1-13 0-15,0-1 0 0,-9-10 0 16,4-3 0-16,-12-3 0 16,-1 0 0-16,-8 5 0 15,-8-5 0-15,-9 6 0 16,0 3 0-16,-3 4 0 15,-5-1 0-15,3 12 0 16,-1-2-81-16,23 11-11 0</inkml:trace>
  <inkml:trace contextRef="#ctx0" brushRef="#br2" timeOffset="371374.5209">23716 15819 348 0,'0'0'5'0,"-5"-12"3"16,5 5 2-16,-3-6 2 15,3 1 0-15,0-2 0 0,5-4 0 16,10 0 1-16,13 4-4 15,11 3-2-15,6 4-3 16,13 2 0-16,1 5 0 16,4 3-1-16,-4 9 0 15,-1 10 1-15,-17 8 1 0,-6 12 1 16,-13 11 0-16,-9 10 1 16,-8 14-1-16,-5 13 0 0,0 7-1 15,-3 9-5-15,1 8 0 16,-3-3 0-16,5 5 0 15,0 4 0-15,0-2 0 16,0-56 0-16,0 8 0 16,0-2 0-16,0 10 0 0,-2-6 0 15,2 6 0-15,-3 2 0 16,-2 4 0-16,3-2 0 16,-6 5 0-16,0-7 0 15,4 8 0-15,-6-9 0 16,2 6 0-16,0-11 0 15,-2 7 0-15,4-8 0 16,-2-8 0-16,-2-7 0 16,3 0 0-16,-4-10 0 15,-1-4 0-15,0-3 0 0,12-41 0 16,-15 30 0-16,0 3 0 16,-5-12 0-16,0 6 0 15,-12-9 0-15,2 2 0 0,-7-2 0 16,-43 9 0-1,31-13 0-15,-1 1 0 0,-3-5 0 16,4 0 0-16,-3 5-22 16,7-8-61-16,2 1-7 15</inkml:trace>
  <inkml:trace contextRef="#ctx0" brushRef="#br2" timeOffset="372441.7877">15861 16106 281 0,'0'0'7'0,"1"-16"5"15,-1 1 3-15,0-2 4 16,-6-4-1-16,-10 4 2 0,-3-3 0 16,-13 8 0-16,-11 5-6 15,-12 14-2-15,-9 13-6 16,-3 9-1-16,-5 11-1 0,2 7-1 15,2 6 0-15,14 6-1 16,10 5 0-16,11 3 0 16,13 2-2-16,13 6 2 15,7 4 1-15,7 5 0 0,8 5 1 16,5 8 1-16,-10-45-2 16,0 8 1-16,0 4 1 15,-2 8-2-15,0 3-2 16,-2 5 0-16,1 7-1 15,-4 5 0-15,-3 2 2 16,0 10-2-16,-7-2 0 16,-3 7-2-16,-3-3 0 15,-6 6-2-15,-2-3-2 0,-4 2-2 16,0-2 0-16,-7-8 0 16,5-3-2-16,-6-14 0 15,4-3-1-15,5-15 4 0,-4-5 1 16,3-10 0-1,2-6 2-15,23-45 1 0,-7 35 2 16,0 0 0-16,7-23 3 16,19-12-1-16,4 0 0 15,22 0 4-15,69 0-1 16,-30 0-1-16,13 0 1 16,15 0-5-16,4 0-21 15,2 0-57-15,23 0-1 0</inkml:trace>
  <inkml:trace contextRef="#ctx0" brushRef="#br2" timeOffset="376694.5506">18515 1838 314 0,'0'0'3'16,"0"-12"3"-16,8-4 0 15,7 2 2-15,7-9 2 0,-5 13-3 16,3-7 2-16,13 2 1 16,0-4-4-16,14-5 1 15,5 3-4-15,7-4 0 0,9 0-1 16,6 1 3-16,8-5 0 15,5 0 2-15,7 3 0 16,8-5 1-16,8 1 0 16,1 1 1-16,11-2-1 0,3 1 0 15,2-1-1-15,2 5-1 16,2-5-2-16,-1 9 0 16,2-5 0-16,-1 5-1 15,1 0 0-15,-3 1-1 0,3 7 0 16,-2 2 0-16,-1-3 0 15,-3 7-1-15,3 1 1 16,-4 2-2-16,-4 2 1 16,4 3-2-16,-4 0 2 15,-4 3-1-15,0 4-1 0,-4 0 2 16,1 6-2-16,-5 1 1 16,-2 4 0-16,-5-3 0 15,-1 5 0-15,-5 0 0 0,1 4 0 16,-8-2-1-16,-2 1 1 15,-5 7 0-15,-2-3-1 16,-4 2 2-16,-31-11 0 16,94 44 1-16,-20-2 0 0,-11-1-1 15,-21-5 1-15,-6-2 1 16,-7-7-3-16,-4 0 0 16,-17-12 0-16,-3 5 0 15,-3 2 0-15,1-3 0 16,-7 3 0-16,-4-6 0 15,-4 6-2-15,-3 2 2 0,-5-2 0 16,2 2 2-16,-7-3-2 16,0-1 0-16,0 1 0 15,-2 1 0-15,1-5 0 16,1 5 0-16,0-3 0 0,-3 2 0 16,3 8 0-16,-3-4 0 15,-1 3 0-15,-7 1 0 0,2 3 0 16,-4 0 0-16,-2-4 0 15,-5-2 0-15,0 2 0 16,0-1 0-16,-3-3 0 16,-1-3 0-16,-7 3 0 15,1 8 0-15,-2-3 0 0,-3-5 0 16,-5 5 0-16,3-8 0 16,-3 3 0-16,-5-1 0 15,3-4 0-15,-5-5 0 16,2 0 0-16,-8 0 0 0,-4 1 0 15,-3 0 0 1,-8 1 0-16,-3 3 0 0,-4-5 0 16,-3 3 0-16,-4-1 0 15,-2 1 0-15,-1-3 0 16,-2 0 0-16,0-3 0 0,3-4 0 16,-4 3 0-16,-1-6 0 15,2-2 0-15,-6-2 0 16,1 2 0-16,0-6 0 0,-5 3 0 15,-5-2 0-15,0-1 0 16,-5-1 0-16,-2 0 0 16,-6-3 0-16,4 0 0 0,-1 0 0 15,-6-5 0-15,1 0 0 16,3-1 0-16,-8-1 0 16,4-1 0-16,-3 1 0 15,2-3 0-15,-3 0 0 16,-3 0 0-16,-1-3 0 15,1-2 0-15,0-1 0 0,-2 0 0 16,-1-2 0 0,0-2 0-16,-1 1 0 0,0-6 0 15,2 2 0-15,-2-1 0 16,1-1 0-16,-1-2 0 0,4 2 0 16,-1-3 0-16,-1 4 0 15,0 0 0-15,2 3 0 0,1-1 0 16,-1 2 0-16,4-3 0 15,2 1 0-15,0-3 0 16,2 2 0-16,6-5 0 16,-1 1 0-16,4-2 0 0,3-3 0 15,3 2 0-15,-2-6 0 16,9-1 0-16,2 1 0 16,4-7 0-16,2 1 0 15,5-2 0-15,7-7 0 16,2-1 0-16,9-4 0 15,0-2 0-15,11-3 0 0,3-2 0 16,8-1 0-16,2-3 0 16,4-1 0-16,9 4 0 15,7-5 0-15,0 0 0 16,13 2 0-16,6-5 0 0,7 0 0 16,3-1 0-16,11 0 0 15,0-2 0-15,9 3 0 0,1 0 0 16,8 8 0-16,4-1 0 15,2 3 0-15,5-2 0 16,4 1-2-16,5 2 0 16,8 2 0-16,4-6 3 0,4 2 0 15,0 2 0-15,9 4 0 16,1-1-1-16,8 4 2 16,-55 26-5-16,7-4 2 15,1 2-1-15,7-2 0 16,-3 1 0-16,11 2 0 15,0-1 0-15,2-2 0 0,5 5 3 16,5-3 0 0,0 0-1-16,5 1 0 0,5 1 0 15,2 1 1-15,1-1-1 16,9 4 1-16,-2-2-1 0,0 4 0 16,-1 0 0-16,1 4 0 15,0 1 0-15,1 5-2 16,0-4 2-16,2 6 0 0,-1 0-1 15,-4 3 1-15,4 2 0 16,-5 2 0-16,3 3 1 16,-7 0-1-16,1 0 1 15,-1 2-2-15,-4 4 1 16,-3-1 0-16,46 7 1 0,30 7 1 16,-18 1 0-16,-18-3 0 15,-20-5-1-15,-18 1 0 16,-13 2 1-16,-17-3-1 15,-11 0-1-15,-1 6-1 16,-6-1 0-16,-5 5 0 16,0 5 0-16,-2-2 1 15,-2 0-1-15,-9 4 0 0,-1 2 0 16,-6-2 0-16,0 0 0 16,-7-1 0-16,0 1 3 0,-7-4 0 15,6 0 1-15,-7-4 0 16,4 1-1-16,-4 4-2 15,-4-2 0-15,-1 0 0 0,-2 7 0 16,-3 1 0-16,-2 2 0 16,0-2 0-16,-7 6 0 15,0-2 0-15,-1 3 0 16,-2-3 0-16,0-3 0 0,-3 3 0 16,1-5 0-16,-3 8 0 15,0-6 0-15,-2 6 0 16,-5 2 0-16,-3 0 0 15,-5 4 0-15,-2 0 0 16,-6-1 0-16,-4 3 0 16,-2 0 0-16,-4-4 0 0,-9-5 0 15,-1 2 0-15,-4-3 0 16,-2-1 0-16,-6 3 0 16,-5-7 0-16,-1 2 0 0,-4-2 0 15,-1 0 0-15,-7 3 0 16,-6-4 0-16,-1 3 0 15,-9-4 0-15,0 4 0 0,-9-5 0 16,-3-2 0-16,-6-3-2 16,2-1 0-16,-6-4-1 15,-3-4 1-15,5-5-1 16,-6 0 0-16,5-5 1 0,-4-3 0 16,0-2 0-16,-1-3 0 15,4 0 1-15,-1-1-1 16,-4-4 0-16,4-2 1 15,-5 0-2-15,5-5 2 16,1 1-1-16,-1-7 0 16,3-3 1-16,-2-3 0 0,11 0 0 15,-2-9 1-15,4 7 0 16,7-6 0-16,3-7 0 16,7 0 0-16,1-3 1 0,11-2-1 15,5-3 1-15,4-9 0 16,7-4-1-16,9-1 0 15,4 0 1-15,8-6 0 0,2-2 1 16,6-4-1-16,3-2 1 16,9 1-2-16,5-2 1 15,4-10 0-15,8 1 0 16,6 2 0-16,4-3-1 0,12-1 1 16,5-2 0-16,8 3 0 15,2-6-1-15,9 7 0 16,1 1 1-16,10-5-1 15,2 6-3-15,4-3 0 16,6 2 0-16,9 2-1 0,3-1 2 16,9-1-1-16,5 2 1 15,9 1 0-15,5-3 3 16,-44 42-2-16,7-4 0 16,5 0 0-16,11-2 0 0,4 2-1 15,7-1 1-15,8 1-1 16,7-1 0-16,9 1 3 15,8 1-1-15,8 2 1 16,13 0-1-16,2 4 1 0,13-3 0 16,7 8 0-16,13-3 0 15,2 9-1-15,4 3 1 16,-2 10-1-16,4 8-1 16,4 3 0-16,-8 12-5 0,102 27-25 15,56 25-51-15,-28 10-2 16</inkml:trace>
  <inkml:trace contextRef="#ctx0" brushRef="#br2" timeOffset="391176.4104">24323 17082 338 0,'0'0'5'0,"0"0"3"16,0 0 2-16,0 0 2 15,0 0 0-15,0 0 0 0,0 0 0 16,0 0 0-16,5 9-4 16,2 0-2-16,3 9-3 15,0-1-1-15,5 2 1 16,0 6 0-16,-5-12-2 15,-3-1 1-15,6 0 0 0,-4 1 0 16,-1-3 2-16,5 2 4 16,1 0 1-16,9-5 0 15,1-11 2-15,4-16-1 16,7-14-3-16,2-12-7 0,8-8 0 16,7-8 0-16,2 0 0 15,6 3 0-15,-5 10 0 16,-2 6 0-16,-10 12 0 15,-5 8 0-15,-8 5 0 16,-8 11 0-16,-7 5 0 0,-2 2 0 16,-13 0 0-16,17 2 0 15,-9 5 0-15,-3 4 0 16,0 1 0-16,-1 1 0 0,1 1 0 16,-10 8-63-16,3-7-29 15,0-5 0-15</inkml:trace>
  <inkml:trace contextRef="#ctx0" brushRef="#br3" timeOffset="399589.9268">21762 15872 281 0,'0'0'5'0,"0"0"4"16,0 0 0-16,0 0 1 0,0 0 1 16,0 0-1-16,-5 5 0 15,5-5 3-15,0 0-3 16,0 0-1-16,18 9 1 15,7-4 1-15,14-2 0 16,18-1 2-16,15 1 0 0,20-1-1 16,20-2-1-16,13 0-2 15,8-2-1-15,5-1-2 16,-5 1-1-16,-4 2-1 16,-12-3-1-16,-9 3 0 0,-23 0-1 15,-16 0 0-15,-17 0 1 16,-12 0 0-16,-15 0 0 15,-11 0-1-15,-14 0-2 16,11 0 0-16,-11 0 0 16,0 0 0-16,0 0 0 0,-8-3 0 15,8 3 0-15,-17-2 0 16,7 2 0-16,0 0 0 16,-2 0 0-16,4 2 0 15,-5 1 0-15,4 0 0 16,9-3 0-16,-16 10-3 0,12-1-20 15,-9 9-46-15,9-8-21 16</inkml:trace>
  <inkml:trace contextRef="#ctx0" brushRef="#br3" timeOffset="400482.3276">21789 17091 210 0,'0'0'5'0,"0"0"5"0,0 0 1 16,0 0 3-16,-9-9 1 15,9 9 0-15,0 0 2 0,0 0-1 16,0 0-4-16,0 0-2 16,4-8-2-16,12 8 0 15,3 0 0-15,16-1-1 16,12 1 2-16,11-3 0 16,13 3 1-16,16-2-1 15,10 2 1-15,11-3-1 16,8 3 0-16,4 0-1 0,-4 0 0 15,1 5-2-15,-2-2-1 16,-11 4-1-16,-4-5-1 16,-11 4-1-16,-12-3-1 0,-13-1 0 15,-12 3 0-15,-9-5 0 16,-14 2 2-16,-8-2-1 0,-6 0 0 16,-15 0 1-16,0 0-1 15,0 0 0-15,0 0 0 16,-10 6 0-16,0-4-3 15,2 1-5-15,-7 1-12 16,-2 4-63-16,12-1-4 16</inkml:trace>
  <inkml:trace contextRef="#ctx0" brushRef="#br3" timeOffset="411172.0105">11463 1056 205 0,'0'0'1'0,"0"0"2"16,0 0 2-16,0 0 2 15,0 0 3-15,0 0 2 0,7-6 1 16,1 3 2-16,4-2 0 16,-12 5 0-16,0 0-3 15,28-12 0-15,-1-3-2 16,4 3-1-16,44-18-1 0,-24 16-1 15,8-7-1-15,3 2 1 16,10-1-1-16,6-2 0 16,9-4-2-16,5 6-1 15,7-4 0-15,8 2 1 16,2-3-1-16,8 0 2 16,7 8-1-16,3-5 0 15,5 2 0-15,0 5 1 16,-1 3-3-16,4-6 1 15,-1 6 0-15,3-1-1 0,1 1 0 16,2 5-1-16,1-3 1 16,0 0-2-16,0 6 1 15,-5-4-1-15,1 5 1 16,-3 0-2-16,1 3 2 0,-6 0-1 16,-2 0 0-16,-3 3 0 15,-5 0 1-15,-4 2-2 16,-3 2 1-16,-11 3 0 15,-1 0-1-15,-8 2 0 16,-3 0 1-16,-7 6-2 16,-8 0 1-16,-3 2 0 0,-9-1 1 15,-5 1 0-15,-6 0-1 16,-3 1 1-16,-6 3-1 16,-5 3 1-16,-1-1 0 15,-6 1 0-15,-4 6 0 16,-4-3 0-16,-3 2 0 15,-5-2 0-15,-1 4 0 16,-3-2-1-16,-6 3 1 0,-1 0-1 16,-3 4 1-16,-3-1-1 15,-6 1 1-15,-4-1-1 0,-4 1 1 16,-4-2 0-16,-3-2 0 16,5-12 3-16,-46 43-1 15,-8-4 1-15,-6-2 0 16,-5-9 0-16,-1-5-1 0,-2-7 1 15,-3-4-1-15,11-5-3 16,-5 4 2-16,-3-2-2 16,-5 3 1-16,-5-3 0 15,-8 2 0-15,-4-2 0 0,-1 1 0 16,-7-1 1-16,-3-9-1 16,-1 2 0-16,-3-3 0 15,0-3 0-15,-3-4 1 16,1 0-1-16,-1-3 1 0,-1-1-1 15,1-4 1-15,-1-2-1 16,-1-2 1-16,1-3-1 16,-1 0 0-16,2 0 0 15,3-5 0-15,0-4 1 16,2 2-1-16,5-2 0 0,-4-4 0 16,4-2 0-16,4-4 0 15,9-1 0-15,0-2 1 16,7-4 0-16,7-3 0 15,9-5 0-15,6-4-1 0,10-1 2 16,3-3-2-16,10-3 1 16,7 3 0-16,25 19-2 15,-2-4 0-15,5 5-1 16,1-8 1-16,4-2 0 16,0 0 0-16,5-2-1 0,1-4 1 15,6-4 3-15,0 3 0 16,11-7-1-16,-2-3 0 15,8 2 1-15,3 0-1 16,8-6 0-16,4 5 1 16,8-3-1-16,12 3 0 0,5-2-1 15,13 8 1-15,7-1 0 16,13 6 0-16,4 5-4 16,18-3-14-16,12 10-63 15,1 3-3-15</inkml:trace>
  <inkml:trace contextRef="#ctx0" brushRef="#br3" timeOffset="412402.2726">1159 4377 366 0,'0'0'6'0,"0"0"2"16,-2-13 4-16,2 4 1 15,0 1 2-15,-4-2 3 0,2 1-1 16,2-3 1-16,0 12-5 15,0 0-3-15,0 0-1 16,-10 19-3-16,8 8-6 0,2 5 0 16,0 8 0-16,0 4 0 15,0 6 0-15,0 0 0 16,0 0 0-16,5-7 0 16,-3 0 0-16,0-6 0 0,3-5 0 15,-1 1 0-15,-4-8 0 16,0-3 0-16,0-5 0 15,0-1 0-15,0-2 0 16,0-4 0-16,0-10-4 16,0 0-8-16,0 0-7 0,-9-12-11 15,5-4-31-15,-5-6-28 16,8-5-3-16</inkml:trace>
  <inkml:trace contextRef="#ctx0" brushRef="#br3" timeOffset="412750.3746">1097 4454 313 0,'0'0'6'0,"-2"-11"5"0,-2 4 1 16,2-8 2-16,-3 1 3 16,3-1 2-16,-1-7 0 0,1-1 1 15,-1 1-5-15,3 0-3 16,8 3-3-16,5 2-1 16,3 3-2-16,5 2-1 15,4 2-2-15,1 5 0 16,10 5-1-16,-2 0-1 0,1 8 0 15,0 4-1-15,-1 5 0 16,-1 0 0-16,-7 8 0 16,-2 0-1-16,-7 0 1 15,-2 2 0-15,-11 0 0 0,-4 0 1 16,-2 0-1-16,-12-2 1 16,-6 0-1-16,-8-2 2 15,-6-4-2-15,-3-2 1 16,-2-2 0-16,0-4 0 0,4-4-1 15,6 1 0-15,3-8-4 16,10 3-4-16,3-3-8 16,13 0-23-16,13-3-48 15,-1-2-2-15</inkml:trace>
  <inkml:trace contextRef="#ctx0" brushRef="#br3" timeOffset="412983.7406">1723 4580 424 0,'0'0'6'16,"0"0"2"-16,0 0-1 0,0 0 2 16,7-2 0-16,-7 2 0 15,17-12 0-15,-1 6 0 16,-2-1-6-16,9 2-6 15,-3-5-10-15,9 8-32 0,-1-1-41 16,-7 1-2-16</inkml:trace>
  <inkml:trace contextRef="#ctx0" brushRef="#br3" timeOffset="413124.425">1704 4705 355 0,'0'0'6'15,"0"0"2"-15,-6 9 0 16,6-9 4-16,0 7-1 15,9-2 0-15,7-2 2 16,8-3-2-16,11 0-8 0,3-8-15 16,0 1-65-1,15-2-3-15</inkml:trace>
  <inkml:trace contextRef="#ctx0" brushRef="#br3" timeOffset="413560.2731">2546 4345 402 0,'0'0'6'0,"0"0"3"15,2-13 2-15,-2 13-1 16,0 0 2-16,0 0 0 0,6 5 1 15,-4 10 0-15,-2 7-6 16,3 6-2-16,-3 9-2 0,2 2-1 16,-2 1 0-16,2 0 0 15,1 0 0-15,-1-3-4 16,-2-5 1-16,0-5-4 16,2-1-5-16,-2-7-12 0,-16-2-63 15,12-5-3 1</inkml:trace>
  <inkml:trace contextRef="#ctx0" brushRef="#br3" timeOffset="413802.1565">2242 4305 365 0,'0'0'7'15,"0"0"0"-15,0-14 4 16,0 7 0-16,8-4 2 0,4 1 1 15,3-3 1-15,10-2 1 16,10 6-5-16,5 1-2 16,9 3-2-16,5 1-1 15,6 2-1-15,3 2-3 0,-6 0-2 16,3 2-7-16,-10 2-11 16,-15 9-65-16,-3 2-4 15</inkml:trace>
  <inkml:trace contextRef="#ctx0" brushRef="#br3" timeOffset="414199.6473">2992 4649 432 0,'0'0'3'0,"0"0"0"16,-4 0 1-16,4 0 1 0,-17 0-1 16,7 6 1-16,-2 1 0 15,-3 2 0-15,7 6-3 16,-1 1 0-16,5 2 0 0,4-4 0 16,6-2 0-16,6 1 0 15,8-4 0-15,2-6 0 16,7-3-1-16,1-3 1 15,0-6-1-15,3-4 0 16,-8-4 0-16,-3-3 0 16,-7-3 0-16,-4 1 1 0,-11 3-1 15,-3-1 1-15,-12 3-2 16,-8 5 0-16,-1 6-1 0,-6 1-3 16,0 5-4-16,-1 0-5 15,10 11-18-15,9-5-55 16,-5 2 0-16</inkml:trace>
  <inkml:trace contextRef="#ctx0" brushRef="#br3" timeOffset="414420.5748">3271 3914 447 0,'0'0'5'0,"0"0"0"16,0 0 1-16,0 0 0 16,-4-5 0-16,0 12 1 0,4 8-1 15,0 4 1-15,4 15-5 16,0 0-3-16,7 11-7 16,-4-1-36-16,3 0-41 0,3-2-2 15</inkml:trace>
  <inkml:trace contextRef="#ctx0" brushRef="#br3" timeOffset="414701.8216">3630 4518 495 0,'0'0'4'0,"0"0"0"0,0-14 1 16,0 14-2-16,4-11-3 16,-1 4 0-16,-3 7 0 15,13-18 0-15,-1 16 0 0,-12 2-16 16,23-7-72-16,-9 7-3 15</inkml:trace>
  <inkml:trace contextRef="#ctx0" brushRef="#br3" timeOffset="415133.3613">4177 4241 455 0,'0'0'4'0,"0"0"2"15,0 0 1-15,0 0 0 16,0 0 1-16,0 0 0 16,0 12 0-16,0 8 0 15,0 5-8-15,-3 9 0 16,3 4 0-16,-2 1 0 15,2 6 0-15,0-6 0 0,2-1 0 16,3-3 0-16,-3-5 0 16,3-3-7-16,-5-8-11 15,0-19-52-15,6 17-18 16</inkml:trace>
  <inkml:trace contextRef="#ctx0" brushRef="#br3" timeOffset="415366.2522">3940 4216 391 0,'0'0'5'0,"0"-7"1"16,0 7 3-16,8-13 1 0,4 4 2 16,9-1 1-16,5-4 0 15,7 2 1-15,7 0-5 16,4 0-2-1,6 2-1-15,3 2-4 0,-4 4-5 16,-6-1-8-16,3-7-48 0,-5 12-26 16,-15 7-2-16</inkml:trace>
  <inkml:trace contextRef="#ctx0" brushRef="#br3" timeOffset="415586.18">4578 4518 416 0,'0'0'5'0,"0"0"0"15,-6 18 2-15,1-9 1 16,5 4-1-16,-5 4 1 16,5 4 0-16,0-1 0 15,0 1-4-15,3-1-5 0,4-1-8 16,-5-4-38-16,5 0-36 15,4-1-3-15</inkml:trace>
  <inkml:trace contextRef="#ctx0" brushRef="#br3" timeOffset="415983.6858">4813 4085 443 0,'0'0'5'16,"-2"-10"2"-16,-3 2 1 16,5-4 1-16,-3-4 2 0,1 2-1 15,2-1 1-15,5-4-4 16,4 7-7-16,9-4 0 16,-2 8 0-16,4 2 0 15,4 6 0-15,0 0 0 16,-4 6 0-16,-2 10 0 0,-6 4 0 15,-5 2 0-15,-4 3 0 16,-3 4 0-16,-10-1 0 16,0-1 0-16,-5 0 0 15,1-2 0-15,-2-6 0 0,4-1 0 16,2-3 0-16,5-6 0 16,5-9 0-16,0 13 0 15,13-11 0-15,4-2 0 0,5 0 0 16,6-4 0-16,4 1 0 15,0-5 0-15,5 8-8 16,-7 0-77-16,4 0-3 16</inkml:trace>
  <inkml:trace contextRef="#ctx0" brushRef="#br3" timeOffset="416980.8445">5767 4293 362 0,'0'0'7'0,"0"0"1"16,-2-15 5-16,2 15 1 16,-5-15 2-16,0 7 0 15,0-1 2-15,5 9 0 16,-13-11-5-16,1 11-3 0,-2 8-3 15,-4 7-2-15,-3 11-1 16,5 1-4-16,-8 9 0 16,7 5 0-16,3-2 0 15,4 0 0-15,8-1 0 0,2-4 0 16,10-6 0-16,10-2 0 16,6-8 0-16,4-5 0 15,11-6 0-15,-2-7 0 16,6 0 0-16,-5-13 0 15,2-4 0-15,-8-5 0 0,-1-6 0 16,-6-6 0-16,-7-1 0 16,-8-7 0-16,-6-3 0 15,-6 1 0-15,-8-1 0 16,-4 7 0-16,-13 2 0 0,-1 9 0 16,-5 6 0-16,-4 9 0 15,3 4 0-15,-1 8 0 16,4 3 0-16,1 5 0 0,10 5 0 15,1-1 0-15,15 5-75 16,2 1-17-16</inkml:trace>
  <inkml:trace contextRef="#ctx0" brushRef="#br3" timeOffset="420819.4825">3163 3584 110 0,'0'0'5'0,"0"0"1"0,0 0 2 16,-18-7 3-16,8 2 0 15,-5 3 1-15,-2-1 1 16,-6 0-1-16,-6 3-2 16,0 3-3-16,-5 2-1 15,-3 3-1-15,-3 7 0 0,-4-1 1 16,-4 3-2-16,-1 3 1 16,-1 2 1-16,-7 3-1 15,7 5 1-15,-2 0-1 0,1 2 0 16,5 0 0-1,1 6-1-15,5-1 1 16,6 5-1-16,2-3 0 0,2 8 0 16,5 0-1-16,2 3 0 15,3-1 0-15,1 1-1 16,-2 4 0-16,4-4-1 0,0 1 1 16,1-1-1-16,2 0 0 15,2 0 0-15,4-5 0 16,3-1 2-16,2 3-1 0,3-4 1 15,5-2 1-15,6-2 0 16,1 2-1-16,6-7 0 16,1 1 1-16,1-3-2 15,8-5 1-15,-3 0-1 0,2-4 1 16,5-4-1-16,-2-1 1 16,5-3-1-16,-3-3 0 15,5-2 0-15,-7-3-1 16,9 1 1-16,-4-4 0 0,8-1 0 15,-4 0 0 1,1-3 1-16,3 0-1 0,-1-3-1 16,0-1 1-16,-4-4-1 15,1-2 1-15,-4 0-1 16,3-4 0-16,-4 1 1 0,1-5-1 16,1-1 2-16,0-1-2 15,4-5 1-15,-3 1-1 16,0-2 0-16,3-1 1 0,-6 0-2 15,5-2 1-15,-7-1 0 16,4 2 0-16,-5 1 1 16,-1 0 0-16,-3-3 1 15,-4-2 0-15,-4 1 1 0,2-3 0 16,-2-3 0-16,-2-2 0 16,-2-1 1-16,-2-5-1 15,-7 1 0-15,2-1 1 16,-2-2-1-16,-6 3 0 0,-3-1 1 15,-2 3-1 1,-5 0 1-16,3 3-1 0,-6-2-1 16,3 5 1-16,-2-5-2 15,1 10 1-15,-3-4-1 16,-1 1 1-16,0 1-2 0,-3 3 1 16,2-2 0-16,-9 7-1 15,-1 0 0-15,-3 3 0 16,-4 2 0-16,-1 2-1 0,-6 5 1 15,-3 0-1-15,2 3 1 16,-7 2-1-16,1 1 1 16,2 3-1-16,-4 1 0 15,1 3 0-15,0 0-1 0,4 4 1 16,0 2 1-16,6 1-2 16,1 2 0-16,7-1-2 15,10 4-8-15,8 6-40 16,9-7-32-16,8-2-3 0</inkml:trace>
  <inkml:trace contextRef="#ctx0" brushRef="#br3" timeOffset="422485.5361">953 5893 257 0,'0'0'9'15,"0"0"3"-15,0 0 3 16,0 0 3-16,-3-15 3 16,3 15 1-16,0-12 3 0,0 12 1 15,0-17-6-15,0 17-4 16,0-13-3-16,0 13-3 16,0 0-3-16,0 0-2 0,0 0-1 15,0 13 0-15,-2 7-2 16,2 4 0-16,-5 8-1 15,-1 6 2-15,1 3-1 16,-3 5 1-16,7-2-1 16,-8 0-1-16,5-1 1 15,1-4-2-15,-2-5 1 0,1 2 0 16,0-7 0-16,3-4 0 16,-4-3 0-16,3-2-1 15,-4-5 0-15,3-5 0 0,3-10-1 16,-4 14-2-16,4-14 0 15,0 0-4-15,0 0-6 0,0 0-12 16,0-9-59-16,0-1-3 16</inkml:trace>
  <inkml:trace contextRef="#ctx0" brushRef="#br3" timeOffset="422965.3472">602 5839 272 0,'0'0'8'0,"0"0"4"15,0 0 2-15,-12-11 3 16,12 11 2-16,0 0-1 16,-10-4 3-16,10 4 0 0,0 0-6 15,13-8-4-15,9 5-1 16,3 1-3-16,8-3 0 16,7 0 1-16,8 0-1 0,4 1 0 15,-1-2-1-15,3-1-1 16,-3 2 0-16,-6 1-1 15,-3-1-2-15,-7-1 0 16,-3 4 0-16,-11-1-1 16,-1 3 0-16,-6 0-1 15,-3 0 1-15,-11 0-1 0,6 0 1 16,-6 0-1-16,0 0 0 16,0 0 0-16,0 0 0 15,0 0 0-15,0 0-2 0,0 5-3 16,0-5-7-16,-1 15-22 15,6-5-52-15,-9 0 0 16</inkml:trace>
  <inkml:trace contextRef="#ctx0" brushRef="#br3" timeOffset="423549.7642">1205 6228 402 0,'0'0'4'15,"0"0"0"-15,-10-3 2 16,10 3 0-16,-14 0 1 16,2 3 2-16,0 1-2 15,-1 6 1-15,-2 0-3 0,2 8-1 16,4-1 0-1,1 3-2-15,6 2 0 16,2-5 1-16,5 3-1 0,2-4 0 16,11-4 1-16,-1-3 0 15,8-3 0-15,0-6 0 0,2-3 1 16,1-4-1-16,-4-6 1 16,-2-2 0-16,1-3-1 15,-13 1 1-15,3-5-4 0,-13 0 0 16,0 0 0-16,-13-1 0 15,1 5 0-15,-11-1 0 16,-2 4 0-16,0 6 0 16,-7 1 0-16,4 5 0 0,2 3 0 15,1 0 0-15,2 6 0 16,5 4 0-16,6-3-10 16,10 5-13-16,-1 12-50 15,3-24-16-15</inkml:trace>
  <inkml:trace contextRef="#ctx0" brushRef="#br3" timeOffset="424131.7731">1466 5688 357 0,'0'0'8'15,"0"-10"2"-15,0 10 3 16,0-15 2-16,0 15 0 16,0-14 0-16,0 14 0 15,-1-11 1-15,1 11-6 0,0 5-4 16,-3 10-2-16,1 2-1 16,2 0-1-16,0 6 0 15,0 1 0-15,2-4 0 16,-2 3-1-16,3-4 1 0,2-4-2 15,-3-3-1-15,2 2-2 16,-4-14-4 0,14 14-10-16,-14-14-39 0,12 7-29 15,-12-7-3-15</inkml:trace>
  <inkml:trace contextRef="#ctx0" brushRef="#br3" timeOffset="425283.4981">1902 5727 325 0,'0'0'7'0,"0"0"4"16,0-10 4-16,0 10 4 0,2-8 2 15,-2 8-1-15,3-12 1 16,-3 12-1-16,0 0-6 15,0 0-5-15,0 0-2 0,2 15-3 16,-2 5-1-16,0 5-1 16,2 4 1-16,2 6 0 0,1 5 0 15,2-1-1 1,-2-2 0-16,2 4-2 0,-1-5 0 16,1-3 0-16,-2-3 0 15,0-3 0-15,-1-6 0 16,-2-1 0-16,-2-4 0 0,3-2 0 15,1-3 0-15,-4-11 0 16,0 12 0-16,0-12 0 16,0 0 0-16,0 0 0 15,0 0 0-15,0 0 0 16,0 0 0-16,-7-3 0 0,7 3 0 16,-6-17 0-16,-2 5 0 15,4-3 0-15,-1-3 0 16,-1-4 0-16,-1 0 0 0,3-5 0 15,-2-1 0-15,1-4 0 16,-3 0 0-16,3-6 0 16,-2 4 0-16,2-1 0 15,3-3 0-15,-1 5 0 0,1-2 0 16,2 2 0-16,0 1 0 16,5 6 0-16,3-5 0 15,5 4 0-15,3 5 0 0,4 0 0 16,-1 3 0-16,9 5 0 15,-4 4 0-15,4 5 0 16,2 5 0-16,-2 0 0 16,-1 9 0-16,-3 5 0 15,-1 4 0-15,-2 3 0 16,-2 1 0-16,-4 6 0 0,-3-1 0 16,-4 0 0-16,-8 0 0 15,0-1 0-15,-8-4 0 16,-8 0 0-16,-4-5 0 0,-4-2 0 15,-3-1 0-15,-8-3 0 16,3-2 0-16,-1-3 0 16,6-1 0-16,3-2 0 15,1-3 0-15,7 2 0 0,2-2 0 16,14 0-24-16,-7 5-62 16,7-5-3-16</inkml:trace>
  <inkml:trace contextRef="#ctx0" brushRef="#br3" timeOffset="426400.146">2717 5786 380 0,'0'0'7'16,"0"0"1"-16,0 0 3 15,0 0 0-15,0 0 1 16,0 0 0-16,0 0 1 0,0 0 0 15,0 0-5-15,8 0-3 16,7 0-2-16,4 0-1 16,6-2-3-16,5 2-7 15,0-5-18-15,-7 5-56 16,9 0-3-16</inkml:trace>
  <inkml:trace contextRef="#ctx0" brushRef="#br3" timeOffset="426585.2772">2673 5925 403 0,'0'0'5'16,"0"0"1"-16,-10 7 2 15,10-7 1-15,0 0 2 16,-5 15 1-16,5-15 2 0,5 8-1 16,10-5-3-16,9-3-2 15,9 0-3-15,3 0-5 16,12-3-9-16,-5 3-47 0,8 0-29 15,-2-2-2 1</inkml:trace>
  <inkml:trace contextRef="#ctx0" brushRef="#br3" timeOffset="427569.5884">3547 5617 394 0,'0'0'5'0,"0"0"1"0,0-9 3 16,0 9 2-16,0-10 2 15,0 10-2-15,0 0 2 0,0 0 0 16,-7 0-4-16,5 15-2 15,-2 7-2-15,4 9-1 16,0 3-2-16,0 4 1 0,0 3 0 16,0-1 0-16,0 0-3 15,4-6 0-15,-4-4 0 16,2 0 0-16,-2-5 0 16,0-3 0-16,0-8-5 15,0 4-9-15,0-9-12 0,0-9-52 16,0 0-10-16</inkml:trace>
  <inkml:trace contextRef="#ctx0" brushRef="#br3" timeOffset="427885.7435">3187 5617 338 0,'0'0'7'0,"0"0"2"0,0 0 2 16,3-12 1-16,-3 12 2 16,15-12 0-16,0 5 2 15,4-3 1-15,9-2-7 0,8-1-1 16,10-1-2-16,9 2 0 16,-1-2-1-16,5 4-1 15,-4 3-1-15,0 2-2 16,-7 0 0-16,-6 5-1 0,-12 0 0 15,-5 0-1-15,-6 3 0 16,-6 4-2-16,-8 0-2 16,-5 3-4-16,2 7-15 15,-4 0-59-15,-2-1-3 16</inkml:trace>
  <inkml:trace contextRef="#ctx0" brushRef="#br3" timeOffset="428350.4659">3896 5920 415 0,'0'0'4'15,"0"0"0"-15,0 0 1 0,-7 0 1 16,7 0 1 0,-16 0 0-16,4 5 0 15,-1 5 1-15,-1 2-3 0,1 4-3 16,6 1 0-16,4 0 0 0,3 3-1 16,0-3 1-16,10 2-1 15,8-5 0-15,2-4 0 16,1-3 1-16,4-5 0 0,3-2 0 15,-1-4 0 1,1-7 1-16,-3 2 0 0,-6-9 0 16,1 0 0-16,-8 1 0 15,-3-5-1-15,-9 1 0 16,0-2 0-16,-13-3-2 0,-4 7 2 16,-3 4-4-16,-7 1 1 15,1 4 0-15,-1 2-2 16,3 8-2-16,-1 0-4 15,6 5-13-15,-1-2-26 0,10 4-36 16,10-7-3-16</inkml:trace>
  <inkml:trace contextRef="#ctx0" brushRef="#br3" timeOffset="428839.1776">4202 5336 368 0,'0'0'7'15,"0"0"4"-15,0 0 2 0,0 0 2 16,-3-7-1-16,3 7 2 15,0 0-1-15,0 0 2 0,-7 7-7 16,4 6-5-16,-2 4 0 16,0 0-1-16,5 4-1 15,-2 2 0-15,-1 3 0 16,3-5-1-16,0 1-2 16,3-5 0-16,1 1 0 0,4-4 0 15,-3 0 0-15,0-7-7 16,0 3-5-16,-5-10-12 15,7 10-61-15,-7-10-3 16</inkml:trace>
  <inkml:trace contextRef="#ctx0" brushRef="#br3" timeOffset="429449.4299">4246 5130 350 0,'0'0'5'0,"0"0"1"16,0 0 2-16,0 0 2 15,0 0 3-15,0 0 0 16,10-2 1-16,5 2 1 16,5 0-3-16,3-3-2 15,3 3-2-15,4-2-1 16,2 2-3-16,-2-5-1 0,-2 5-1 16,-3-3-2-16,0 3-3 15,-10 0-4-15,2 0-13 16,-4 21-60-16,-13-21-5 0</inkml:trace>
  <inkml:trace contextRef="#ctx0" brushRef="#br3" timeOffset="429699.8935">4726 4981 376 0,'0'0'5'16,"0"0"1"-16,0 0 0 16,0 0 1-16,0 13 0 15,0-3 1-15,0 4-1 0,0 6 1 16,0 3-4-16,0 1 0 16,0 3-3-16,0 3-2 15,2-5-9-15,9 0-28 16,-6-1-41-16,2-3-3 0</inkml:trace>
  <inkml:trace contextRef="#ctx0" brushRef="#br3" timeOffset="430097.8803">5139 5721 500 0,'0'0'3'16,"0"0"1"-16,0 0 0 0,0 0-4 16,0 0 0-16,5-4 0 15,-5 4 0-15,0 0 0 16,0 0 0-16,0 0 0 0,5-13 0 15,2 13-82-15,-7 0-9 16</inkml:trace>
  <inkml:trace contextRef="#ctx0" brushRef="#br3" timeOffset="430531.7143">5539 5467 392 0,'0'0'5'16,"0"0"4"-16,0 0 2 16,0 0 1-16,-2-10 0 15,2 10 1-15,0 0 0 0,-8 17 1 16,6 3-5-16,2 11-4 15,0 3-1-15,0 5-2 0,0 4 1 16,0 4-1-16,0-3 0 16,2-2-2-16,1-5-2 15,2-3-4-15,-5-5-10 16,2-15-42-16,-2 6-27 0,0-8-2 16</inkml:trace>
  <inkml:trace contextRef="#ctx0" brushRef="#br3" timeOffset="430780.9825">5188 5438 366 0,'0'0'5'15,"0"0"0"-15,0 0 3 0,13-15 2 16,1 7-1-16,9-4 1 15,9-3 1-15,9 2 1 16,8-4-4-16,8 2-1 0,5 1-3 16,3 3-4-16,-3 1-4 15,0 10-13-15,-12 9-57 16,-10-3-7 0</inkml:trace>
  <inkml:trace contextRef="#ctx0" brushRef="#br3" timeOffset="431163.1298">5765 5842 395 0,'0'0'3'15,"0"0"2"-15,-10 7 0 0,10-7 2 16,-14 14 0-16,5-1 2 15,2-1-1-15,0 5 1 16,0-2-2-16,7 2-1 0,2 1-2 16,8-6 1-16,4 1-2 15,9-6 0-15,2-2 1 16,2-5-1-16,6 0 0 16,-3-5 0-16,-3-4 0 0,-2-3 0 15,-6-7 0-15,-6 0 0 16,-8 1-1-16,-5-6 0 15,-2 1-1-15,-14 2 0 16,-3-2-2-16,-5 5 1 16,-2 6-3-16,-2 5-1 0,-1 4-5 15,4 6-11 1,-5 1-31-16,11 6-33 0,5 0-2 16</inkml:trace>
  <inkml:trace contextRef="#ctx0" brushRef="#br3" timeOffset="431480.1201">6118 5058 443 0,'0'0'4'0,"0"0"1"0,0-9 2 16,0 9 0-16,0 0 0 15,0 0 1-15,0 0 0 16,0 0 0-16,6 17-3 0,-2 8-3 16,-4-1 0-16,7 11-1 15,-4-1 0-15,0 4-1 16,-1-3-4-16,-2-4-4 0,5 4-21 15,-3-9-55 1,1-12-3-16</inkml:trace>
  <inkml:trace contextRef="#ctx0" brushRef="#br3" timeOffset="432061.494">6425 5700 466 0,'0'0'4'16,"0"0"2"-16,0 0 1 16,-8-10 1-16,8 10 0 0,0 0 0 15,-13-10-4-15,13 10-4 16,0 0 0-16,0 0 0 16,0 0 0-16,0 0-10 15,0 0-76-15,13 0-3 0</inkml:trace>
  <inkml:trace contextRef="#ctx0" brushRef="#br3" timeOffset="432382.6185">6973 5318 436 0,'0'0'3'0,"0"0"3"16,0 0 1-16,11-1 0 16,-11 1 0-16,0 0 1 0,4 14 1 15,-4 4 1-15,0 6-2 16,0 7-2-16,-2 7-2 16,2 12-4-16,0 0 0 15,0 4 0-15,0-4 0 16,2 1 0-16,-2-1 0 0,5-5 0 15,-5-4 0-15,0 0 0 16,0-12 0-16,0-3-8 16,-9 0-49-16,2-11-31 15,6-3-1-15</inkml:trace>
  <inkml:trace contextRef="#ctx0" brushRef="#br3" timeOffset="432662.9068">6676 5356 404 0,'0'0'3'0,"0"0"1"0,4-10 2 16,-4 10 1-16,22-12 1 15,-4 1 2-15,9 1 0 16,10-4 1-16,5 3-2 15,6 2-2-15,6-1-1 0,2 2-2 16,-2 1 0-16,-2 5-2 16,-8-1-2-16,-3 3-2 15,-9 3-2-15,-7 4-5 16,-9 0-11-16,-5-2-63 0,-8 12-2 16</inkml:trace>
  <inkml:trace contextRef="#ctx0" brushRef="#br3" timeOffset="432946.5197">7274 5893 458 0,'0'0'3'15,"0"0"3"-15,0 0 1 0,0 17 0 16,0-7 2-16,0 2 0 16,0 9 1-16,0-4-8 15,0 5-2-15,0 0 0 16,2-2 0-16,1 5 0 16,-1-7 0-16,4-1 0 15,-4-2-2-15,3-3-22 0,-2-3-61 16,-3-9-4-16</inkml:trace>
  <inkml:trace contextRef="#ctx0" brushRef="#br3" timeOffset="433379.9701">7455 5162 458 0,'0'0'3'0,"-2"-9"3"0,2 9 0 15,0-17 1-15,0 4 1 0,5-1 1 16,0-3-1-16,5 0-2 16,2 0-6-16,9 5 0 15,-2 4 0-15,3 2 0 0,1 3 0 16,2 3 0-16,-8 5 0 15,1 7 0-15,-6 8 0 16,-5 2 0-16,-7 2 0 0,-5 6 0 16,-7 0 0-16,-1 0 0 15,1 0 0-15,-6-5 0 16,6-6 0-16,0-2 0 16,6-2 0-16,2-5 0 0,4-10 0 15,4 8 0-15,12-8 0 16,4 0 0-16,-1 0 0 15,9-3 0-15,2-3 0 16,2 2 0-16,0-3-3 0,6-8-53 16,-12 15-33-16,-5 0-1 15</inkml:trace>
  <inkml:trace contextRef="#ctx0" brushRef="#br3" timeOffset="434284.4398">7958 5605 361 0,'0'0'8'0,"0"-9"3"16,0 9 4-16,0-10 2 16,0 10 0-16,-8-15 2 0,8 15 1 15,-10-17 0-15,10 17-6 16,-19 0-5-16,8 5-9 16,-3 12 0-16,-1 3 0 15,0 9 0-15,-3 7 0 0,4 5 0 16,1 2 0-16,8 1 0 15,5-5 0-15,0-1 0 16,12-8 0-16,8-9 0 16,5-3 0-16,3-4 0 15,6-10 0-15,1-4 0 0,2 0 0 16,-3-16 0-16,-1 2 0 16,-3-6 0-16,-3-7 0 15,-6-7 0-15,-12-2 0 16,-4 0 0-16,-7-7 0 0,-10 4 0 15,-9 0 0-15,-6 6 0 16,-6 5 0-16,-3 9 0 0,-1 7 0 16,-3 9 0-16,3 3 0 15,6 10 0-15,5 10 0 16,3-6 0-16,10 11-62 16,13-2-31-16</inkml:trace>
  <inkml:trace contextRef="#ctx0" brushRef="#br3" timeOffset="437776.6388">3172 6004 240 0,'0'0'7'0,"0"-9"6"16,0 9 4-16,3-13 1 15,-3 13 2-15,0-12 1 16,0 12-1 0,2-10 1-16,-2 10-7 0,0 0-4 15,-5 3-5-15,1 7-2 16,-4 4-2-16,0 6 0 16,1 2 1-16,0 6 0 0,2-1 0 15,-3 5 0-15,5-5 0 16,3 4 1-16,0-2 0 0,3-3 0 15,5-3-1-15,1 3 1 16,1-5 0-16,3 1-2 16,4-2 1-16,1-5 0 0,2 0 0 15,-1-2 0-15,4-6 0 16,0 1 0-16,1-4 0 16,0 2-1-16,2-6 1 15,-4 0-1-15,6 0 0 0,-3-6 1 16,-1-1-1-16,1 0 0 15,0 0 0-15,0-4 0 16,0 2 0-16,2-4 0 16,-3 2 0-16,1-1 0 15,3-3-1-15,-3 3 1 16,2-2 0-16,-2-1-1 0,3-3 1 16,-2 6 0-16,2 0-1 15,-4-1 1-15,6 1 0 16,-4 2 0-16,-1 0 0 0,2 5 0 15,1 1-1-15,-4 1 1 16,3 0 0-16,3 1 0 16,0 2-1-16,0 0 1 0,4 2 0 15,2 4 0-15,1-2-1 16,0 4 1-16,-2-3 0 16,1 4-1-16,-6 4 0 15,3-4 0-15,-6 3 0 16,-2 3 0-16,3-3 0 0,-8 5 0 15,-2 0 0-15,-1-3 0 16,0 3 0-16,-4-5 0 16,-6 3 0-16,-1 2 0 0,0-5 0 15,-1-3 0 1,-2 3 0-16,-3-2 1 0,0-10-1 16,2 15 0-16,-2-15 0 15,0 10 0-15,0-10 0 16,0 0 0-16,0 0 1 0,0 7 0 15,0-7 0-15,0 0 0 16,0 0 0-16,0 0 1 0,0 0 0 16,0 0 0-16,0 0 0 15,0 0 0-15,4-3-1 16,-4 3 0-16,6-14 0 16,-2 4-1-16,2 1 0 0,-1-6 0 15,3 3-1-15,1 0 1 16,4-5 0-16,-1 5-1 15,4 0 1-15,-2-3 0 16,4 3-1-16,1 0 1 16,1 1 0-16,3 2-1 0,1-1 1 15,6 2 0 1,0 1-1-16,0 4 1 0,8 1 0 16,-1 2 0-16,0 0 0 15,0 2-1-15,0 5 1 16,1 4 0-16,-3-1 1 0,-1 2-1 15,-1-2 0-15,-4 2 0 16,1 3 0-16,0-2 0 0,-5-4 0 16,3 3 1-16,2-1-1 15,-5-1 0-15,1-2 0 16,-1-1 1-16,2-2-1 16,1 0 0-16,2-5 1 0,2 0-1 15,0 0 1-15,5-5-1 16,1-3 0-16,2-2 1 15,-1 4-1-15,4-8 1 16,-3 2-1-16,2 0 1 16,-5-3 0-16,-4 0-1 0,-1-2 1 15,-4-2 0-15,-4-2-1 16,1 1 2-16,-8-5-2 16,-2 0 0-16,0 4 0 15,-4-5 0-15,0 2 0 16,2 2 0-16,-8 2 0 15,2 5 0-15,-5 0 0 0,1 4 0 16,-3 11 0-16,0-9 0 16,0 9 0-16,0 0 0 0,0 0-6 15,0 0-24-15,-5 12-54 16,5-2-5-16</inkml:trace>
  <inkml:trace contextRef="#ctx0" brushRef="#br3" timeOffset="442081.6734">691 13358 359 0,'0'0'6'15,"0"0"5"-15,0 0 2 16,0 0 1-16,11-11 2 16,-11 11 0-16,0 0 0 15,0 0 1-15,0 0-5 16,5 11-3-16,-5 1-3 0,0 5-2 15,0 5 0-15,-5 5-2 16,5 16 1 0,-4-1 0-16,2 0-3 15,-1 0 0-15,3-1 0 16,0-3 0-16,-2-4 0 16,2-2 0-16,-2-11 0 0,2-1-2 15,-3-6-9-15,3 2-12 16,-9-7-29-16,9-9-36 15,-5 10-3-15</inkml:trace>
  <inkml:trace contextRef="#ctx0" brushRef="#br3" timeOffset="442446.7348">461 13365 352 0,'0'0'6'0,"0"0"2"15,-6-7 3-15,6 7 1 16,0-15 1-16,6 4 1 16,5 1 2-16,7 0 0 15,6-2-3-15,10 5-2 16,3-3-2-16,9 5-1 0,4-2 0 15,-3 4-2-15,3-2-1 16,-4 3-2-16,-6 2-3 16,-4-3 0-16,-6 3 0 0,-7 0 0 15,-3 0 0-15,-9 0 0 16,-1 0 0 0,-10 0 0-16,8 3 0 0,-8-3-2 15,5 12-11-15,-5-2-14 16,-10 4-61-16,10 3-1 15</inkml:trace>
  <inkml:trace contextRef="#ctx0" brushRef="#br3" timeOffset="442879.9843">1072 13750 410 0,'0'0'4'0,"0"0"1"15,0 0 1-15,-13-4 1 0,3 4 1 16,-4 0 1-16,-4 4 0 16,3 7 1-16,-3 2-3 15,3 4-1-15,0 2-2 16,9 4 0-16,1-2-1 15,5 0-1-15,10-1 0 0,4-6 1 16,3-1-1-16,4-9 0 16,9-1 0-16,-6-3 1 15,1-4 0-15,-2-4-3 0,-1-7 0 16,-5-3 0-16,-4-1 0 16,-7-4 0-16,-6 2 0 15,-1-4 0-15,-10 0 0 16,-7 2 0-16,-1 1 0 0,-2 7 0 15,-2 3 0-15,3 4 0 16,-5 4-10-16,5 4-11 16,0 10-41-16,8-6-27 15,-1 1-2-15</inkml:trace>
  <inkml:trace contextRef="#ctx0" brushRef="#br3" timeOffset="443148.5619">1281 13058 434 0,'0'0'4'15,"0"0"0"-15,0 0 2 16,0 0 0-16,5-11-1 0,-5 11 1 15,0 0-1-15,2 6 1 16,0 8-3-16,1 3-2 16,-1 5-2-16,3 9-3 15,-3-2-11 1,7-12-60-16,-2 18-9 0</inkml:trace>
  <inkml:trace contextRef="#ctx0" brushRef="#br3" timeOffset="443444.8918">1582 13563 477 0,'0'0'2'0,"0"0"1"16,0 0-1-16,0 0 1 16,2-11 0-16,-2 11-2 15,0 0-4-15,12-10-24 16,-12 10-57-16,10-5-4 0</inkml:trace>
  <inkml:trace contextRef="#ctx0" brushRef="#br3" timeOffset="444031.8633">1865 13338 441 0,'0'0'4'15,"0"0"0"-15,0 0 0 0,0 0 0 16,0 6 1-16,0 5 0 16,0 4 0-16,0 2 1 15,0 7-4-15,7 9 0 16,-2 2 1 0,8 7-1-16,-5-3 0 15,5-2 0-15,3 3 0 0,-4-10 0 16,-1 0-1-16,1-11 0 15,-8-5-1-15,5-1 1 16,-9-13 0-16,2 11 0 0,-2-11 0 16,0-6 0-16,-6-9-1 15,-1-4 1-15,0-6-1 16,0-7-2-16,-4-8 1 16,4-5 0-16,0-2 0 0,-1-4 0 15,2 1 1-15,6 1-1 16,0 2 1-16,4 9 1 15,6 2-1-15,4 3 0 16,4 13 0-16,3 0-1 0,4 5 1 16,0 6 0-16,3 6 0 15,2 3-1-15,-3 3 1 16,-4 6-1-16,-4 4 1 16,-3 1-1-16,-2 3 1 15,-6 3 0-15,-5 4-1 0,-3-5 1 16,-8-2 0-16,-7 1 0 15,0-4 1-15,-7-4-1 16,-3 1 0-16,0-2 0 0,-5-3 0 16,2-5-2-16,7 5-2 15,-4-4-3-15,7 3-7 16,-1-2-20-16,2-1-51 16,17-2-3-16</inkml:trace>
  <inkml:trace contextRef="#ctx0" brushRef="#br3" timeOffset="444332.709">2492 13481 439 0,'0'0'4'0,"0"0"2"15,0 0 0-15,0 0 1 16,8-2 1-16,-8 2-1 16,21-8 1-16,-4 3 0 0,4 1-4 15,0-2-5-15,-1-3-6 16,8 9-26-16,-3 0-52 15,-11 0-2-15</inkml:trace>
  <inkml:trace contextRef="#ctx0" brushRef="#br3" timeOffset="444494.7956">2454 13605 335 0,'0'0'5'0,"0"0"4"15,0 0 2-15,8 0 2 0,0 0 0 16,8 0 0-16,6-3-1 15,6 3-6-15,2 10-66 16,7-10-15-16</inkml:trace>
  <inkml:trace contextRef="#ctx0" brushRef="#br3" timeOffset="445027.6661">3197 13305 394 0,'0'0'6'0,"0"-10"1"15,0 10 4-15,3-12 2 16,-1 2 2-16,-2 10 0 16,5-15 1-16,-5 15 0 15,0-12-5-15,0 12-4 0,2 8-7 16,-2 6 0-16,0 5 0 16,0 6 0-16,3 3 0 15,-3 7 0-15,0-1 0 16,0 4 0-16,5-2 0 15,-5 2 0-15,5-7 0 16,-5 2 0-16,0-6 0 16,0 1 0-16,0-9 0 0,0-3 0 15,-2-4 0-15,2 2-9 16,-13-1-81-16,13-13-3 16</inkml:trace>
  <inkml:trace contextRef="#ctx0" brushRef="#br3" timeOffset="445295.0124">2979 13246 394 0,'0'0'6'0,"0"0"2"16,0 0 1-16,0 0 2 15,-6-10 1-15,6 10 0 0,8-15 1 16,7 2 1-16,7 1-5 16,8-3-3-16,7 0-1 15,8 3-1-15,2 0-1 0,3 3-2 16,-4 2-5-16,3 7-12 16,-10 24-66-16,-4-12-6 15</inkml:trace>
  <inkml:trace contextRef="#ctx0" brushRef="#br3" timeOffset="445612.1648">2951 13872 396 0,'0'0'6'16,"0"0"4"-16,-13 0 2 15,13 0 2-15,-7 3 0 16,7-3 2-16,0 0 1 0,5-3 1 15,20-1-10-15,10-7-8 16,12 5 0-16,8-8 0 16,12 4 0-16,5-2 0 15,0 2 0-15,-5 1 0 0,-4 1 0 16,-14 3 0-16,-9 2 0 16,-8 3 0-16,-10 0 0 15,-10 0 0-15,-2 0 0 16,-10 0 0-16,3 11 0 15,-3-11 0-15,-7 14 0 0,-3-6 0 16,5 6 0-16,-8 11-72 16,4-14-20-16</inkml:trace>
  <inkml:trace contextRef="#ctx0" brushRef="#br3" timeOffset="446558.8577">4073 13293 400 0,'0'0'5'0,"0"0"3"0,0 0 3 16,0-10 1-16,0 10 0 0,0 0 1 16,0 0 1-16,0 0 1 15,0 0-4-15,-7 19-3 16,5 1-6-16,2 5-2 15,0 5 0-15,-2 4 0 16,2-1 0-16,0 2 0 16,0-1 0-16,-2-5 0 15,2 1 0-15,-4-5 0 16,4-3 0-16,-1 0 0 0,1-1-5 16,-5-11-22-16,0 0-61 15,5-10-3-15</inkml:trace>
  <inkml:trace contextRef="#ctx0" brushRef="#br3" timeOffset="446910.4509">3763 13246 397 0,'0'0'6'16,"0"0"2"-16,0-10 1 15,0 10 2-15,0-11 0 16,0 11 0-16,9-17 2 0,8 5 1 16,5-1-5-16,8 1-1 15,9 0-2-15,7 0 2 16,3-2-8-16,2 5 0 16,3 1 0-16,-10 4 0 0,-1 1 0 15,-8 0 0-15,-8 3 0 16,-4 0 0-16,-9 0 0 15,2 0 0-15,-16 0 0 16,12 0 0-16,-12 0 0 0,0 0 0 16,2 13 0-16,-2-13 0 15,0 18 0-15,-7-5 0 16,2 3-31-16,10 7-57 16,-10-4-3-16</inkml:trace>
  <inkml:trace contextRef="#ctx0" brushRef="#br3" timeOffset="448460.1253">4310 13632 446 0,'0'0'4'0,"0"0"3"0,0 0 1 16,0 0 2-16,0 0 0 16,0 0 0-16,0 0 1 15,0 0-6-15,4 8-5 16,-4 2 0-16,0 2 0 0,0 2 0 15,0 7 0-15,-4-2 0 16,1 6 0-16,3-5 0 16,0-1 0-16,0 1 0 0,0-5 0 15,0 0 0-15,0-3 0 16,0-12 0-16,0 15 0 16,0-15 0-16,0 0 0 15,0 14 0-15,0-14 0 0,0 0 0 16,0 0-26-16,-4-6-65 15,4 6-2-15</inkml:trace>
  <inkml:trace contextRef="#ctx0" brushRef="#br3" timeOffset="449160.7453">4517 12929 405 0,'0'0'4'16,"-7"-10"3"-16,2 0 3 15,0-3 0-15,-3 1 4 0,5-3 1 16,-1 0 0-16,-1-5 1 16,5 5-4-16,0 0-9 15,5 0-3-15,-1 3 0 16,9-3 0-16,2 3 0 0,0 3 0 15,5 1 0-15,2 5 0 16,-2 3 0-16,0 3 0 16,-2 7 0-16,-3 5 0 15,-3 4 0-15,-7 1 0 0,-3 4 0 16,-2 5 0-16,-7-3 0 16,-3 2 0-16,-5-7 0 15,-2 5 0-15,-2-4 0 16,5-2 0-16,-3-4 0 15,5 1 0-15,1-8 0 0,11-9 0 16,-9 15 0-16,9-15 0 16,0 0 0-16,17 9 0 15,-1-9 0-15,8 0 0 0,-2 0 0 16,5-1 0-16,0-2 0 16,1-2 0-16,-1 2 0 15,-6 2 0-15,-7-2 0 16,2 0 0-16,-7 1 0 0,-9 2 0 15,10 0 0-15,-10 0 0 16,0 0 0-16,0 0 0 16,0 0 0-16,0 0 0 15,0 0 0-15,0 8 0 0,0-8 0 16,0 16 0-16,-4-8-84 16,3 4-8-16</inkml:trace>
  <inkml:trace contextRef="#ctx0" brushRef="#br3" timeOffset="450558.1182">5254 13334 408 0,'0'0'5'0,"0"0"3"0,0-9 1 16,0 9 2-16,-4-13 2 15,4 13 0-15,-7-15 1 0,7 15-1 16,-10-10-4-16,1 10-1 16,-2 8-8-16,-6 6 0 15,-1 6 0-15,4 9 0 0,-1-3 0 16,3 8 0-16,-1 2 0 15,8-4 0-15,5 0 0 16,7-2 0-16,8-3 0 16,4-7 0-16,7-3 0 15,3-4 0-15,4-6 0 0,1-2 0 16,2-5 0-16,-6-5 0 16,2-8 0-16,-7-1 0 15,-3-6 0-15,-2-5 0 16,-10-10 0-16,-6 1 0 15,-4-9 0-15,-4-1 0 0,-6-1 0 16,-10 3 0-16,-6 5 0 16,3 3 0-16,-7 6 0 15,0 11 0-15,-2 9 0 0,0 6 0 16,4 2 0-16,-2 10 0 16,8 10 0-16,-2-4 0 15,11 10-87-15,6 1-7 0</inkml:trace>
  <inkml:trace contextRef="#ctx0" brushRef="#br3" timeOffset="450999.099">4686 13548 481 0,'0'0'3'0,"0"0"2"0,0 0 0 16,0 0 0-16,0 0 1 15,3-8 0-15,-3 8-6 0,0 0 0 16,0 0 0-16,0 0-24 16,20 0-63-16,-20 0-4 15</inkml:trace>
  <inkml:trace contextRef="#ctx0" brushRef="#br3" timeOffset="451477.4585">3655 13530 418 0,'0'0'3'0,"0"0"1"0,0 0 1 16,0 0 1-16,0 0-1 15,0 0 0-15,0 0 1 16,0 0-1-16,0 0-10 15,9 3-48-15,-1 6-29 16,2 0-3-16</inkml:trace>
  <inkml:trace contextRef="#ctx0" brushRef="#br3" timeOffset="453746.5459">2713 13934 372 0,'0'0'3'0,"0"0"3"15,0 0 2-15,0 0-2 0,0 0 1 16,-11 0 1-16,11 0 0 16,-12 15 0-16,5-3-1 15,0 6-2-15,-2 2-2 0,2 4 1 16,2 3-1-16,0 3 0 16,5-2 0-16,0 1 0 15,3 0-1-15,4-3 0 16,6-2 0-16,2-1-1 0,-1-4 1 15,5-4 0-15,0-1 0 16,0-2 0-16,-1-3-1 16,0-1 0-16,-6-4 0 15,6 2 0-15,-6-4 1 0,2-2-1 16,2 0 0-16,-4 0 0 16,5 0 0-16,-4 0 0 15,2 0 0-15,-5-2-1 16,-1 2 0-16,-9 0 0 15,16 0 0-15,-16 0 0 16,9 0 0-16,-9 0 0 0,0 0 0 16,0 0 0-16,0 0 0 15,0 0 0-15,0 0 0 16,0 0 0-16,0 0 1 0,0 0-1 16,0 0 1-16,0 0 0 15,0 0-1-15,0 0 1 16,0 0-1-16,0 0 0 15,0 0 0-15,0 0 1 0,0 0-1 16,0 0 0-16,0 0 0 16,0 0 0-16,0 0 0 15,0 0 0-15,0 0 1 16,11 0-1-16,-11 0 1 0,7 0 0 16,-7 0 0-16,16-3 1 15,-6 3-1-15,6-3 1 16,-1 1-1-16,0 2 0 15,3-5 0-15,-2 3 0 16,0-2 0-16,1-2 1 0,0 1-1 16,-2 0 0-16,3 1 0 15,-3-2 2-15,2-2-3 0,1 4 0 16,-4-4 0-16,2 1 0 16,-2 2 0-16,4-3 0 15,-6 1 0-15,6 2 0 16,-6 0 0-16,3 3 0 15,2-6 0-15,3 6 0 0,3-3 0 16,-1 2 0-16,0 3 0 16,3-2 0-16,0 2 0 15,-3 0 0-15,2 0 0 0,0 5 0 16,-4 0 0 0,-4-1 0-16,2 4 0 0,-3 2 0 15,-2-1 0-15,-1 2 0 16,-2 2 0-16,-2-4 0 15,-1 2 0-15,-2 1 0 0,-3 0 0 16,1-3 0-16,-3 1 0 16,0-2 0-16,0-8 0 15,0 17 0-15,0-17 0 16,-3 10 0-16,3-10 0 0,0 0 0 16,-7 10 0-16,7-10 0 15,0 0 0-15,0 0 0 16,0 0 0-16,0 0 0 15,0 0 0-15,-7 0 0 0,7 0 0 16,-5-10 0-16,5 10 0 16,-8-12 0-16,5 2 0 15,1 0 0-15,-3 0 0 0,5 0 0 16,-2-2 0 0,2-2 0-16,0 0 0 0,5 2 0 15,-1-3 0-15,1 3 0 16,3 0 0-16,0-1 0 15,4 4 0-15,-2-2 0 16,2 2 0-16,3-2 0 16,0 5 0-16,3-5 0 0,-1 6 0 15,3-5 0-15,-3 7 0 16,5-1 0-16,-1 1 0 0,0 3 0 16,-1 0 0-16,6 0 0 15,-6 5 0-15,-1 0 0 16,1 3 0-16,0-1 0 0,-5-2 0 15,0 3 0-15,0-1 0 16,0 1 0-16,0-4 0 16,-4 4 0-16,0-3 0 15,-2 0 0-15,5 0 0 16,-14-5 0-16,14 7 0 0,-4-2 0 16,-2-2 0-16,2-1 0 15,-1-2 0-15,4 0 0 16,2 0 0-16,-2 0 0 15,4 0 0-15,-4 0 0 16,4-2 0-16,-2 2 0 16,2-6 0-16,-4 2 0 0,0-1 0 15,4 0 0-15,-4 0 0 16,0-3 0-16,-2 3 0 0,1-2 0 16,-3-1 0-16,2 2 0 15,-11 6 0-15,14-16 0 16,-14 16 0-16,13-15 0 15,-13 15 0-15,10-20 0 0,-10 20 0 16,7-16 0-16,-2 5 0 16,-2 1 0-16,0 0 0 15,-1 4 0-15,1-5 0 0,-3 11 0 16,2-13 0-16,-2 13 0 16,0 0 0-1,0 0 0-15,2-7 0 0,-2 7 0 16,0 0 0-16,0 0 0 15,0 0 0-15,0 0 0 16,0 0 0-16,0 0 0 16,0 0-11-16,0 0-80 0,0 0-3 15</inkml:trace>
  <inkml:trace contextRef="#ctx0" brushRef="#br3" timeOffset="456210.2387">698 15357 378 0,'0'0'6'0,"0"0"0"15,0 0 1-15,0 0 2 16,9 9 3-16,-9 4 0 15,0 1 2-15,0 9 0 0,0-1-4 16,0 10-1-16,0 0-2 16,0 6-1-16,0 1-3 15,0-4 0-15,0 2-2 0,0-2 0 16,0-4 0-16,0-3-1 16,0 0 0-16,-4-4-1 15,-1-2-3-15,0-4-3 16,3 2-7-16,-8-12-14 15,10-8-56-15,-9 9-3 16</inkml:trace>
  <inkml:trace contextRef="#ctx0" brushRef="#br3" timeOffset="456580.0976">425 15386 362 0,'0'0'7'0,"0"0"3"15,0 0 1-15,-3-10 2 16,3 10 0-16,-2-13 0 16,2 13 1-16,12-17 1 0,6 11-5 15,12-5-2-15,8 1-1 16,9-1-1-16,7 5-1 15,6-2 1-15,2 1-1 16,0 2-1-16,-7-1-2 16,-3 6-2-16,-9-1 0 0,-6 1 0 15,-10 0 0-15,-4 0 0 16,-9 0 0-16,-3 1 0 16,-11-1 0-16,7 11 0 0,-7-11 0 15,0 12 0-15,0-12-11 16,-7 26-19-16,12-10-56 15,-5 2-5-15</inkml:trace>
  <inkml:trace contextRef="#ctx0" brushRef="#br3" timeOffset="457090.8416">1148 15741 441 0,'0'0'3'0,"0"0"1"15,0 0 1-15,-9-8 1 0,9 8 1 16,-16-3-1-16,7 2 1 15,-1 1 0-15,-5 1-3 16,5 10-1-16,3 1-2 16,2 3 0-16,-1 1-1 0,6 4 0 15,0 0 0 1,9 1 1-16,3-7-1 0,10-4 1 16,1-2 0-16,1-4 1 15,6-1-1-15,-3-3 1 16,0-7 1-16,-1-1-1 0,-6-2 1 15,-3-2-3-15,-4-6 0 16,-11 1 0-16,-2-3 0 16,-8-2 0-16,-4 0 0 0,-8-1 0 15,-2 3 0-15,-4 6 0 16,2 1 0-16,-2 8 0 16,2 1 0-16,0 4 0 15,4 4-4-15,4 3-7 0,7 1-7 16,1 2-15-16,8 0-55 15,0-10-1-15</inkml:trace>
  <inkml:trace contextRef="#ctx0" brushRef="#br3" timeOffset="457609.0482">1435 15133 427 0,'0'0'4'0,"0"0"3"0,0-12 0 0,0 12 3 16,0-15 2-16,0 15 0 16,-2-12 1-16,2 12-1 15,-3-11-5-15,3 11-7 16,0 0 0-16,-3 5 0 0,3 5 0 15,0 5 0-15,0 4 0 16,3 2 0 0,0 4 0-16,-1-1 0 0,3 2 0 15,-3-4 0-15,1 3 0 0,1-6 0 16,-1-1 0-16,-1-4 0 16,1 1 0-16,2-2 0 15,-2-4 0-15,-3 1 0 0,0-10-7 16,5 13-5-16,-5-13-7 15,0 0-10-15,2 14-34 16,-2-14-23-16,0 0-6 16</inkml:trace>
  <inkml:trace contextRef="#ctx0" brushRef="#br3" timeOffset="462624.4679">1325 5350 343 0,'0'0'5'15,"0"0"4"-15,0 0 2 16,-9-1 1-16,9 1 1 16,0 0-1-16,0 0 1 15,0 0 0-15,0 0-4 0,0 0-3 16,9 4-1-16,7-1-1 16,0 2-1-16,5 0 2 15,1-3-1-15,5 0 0 0,0-2-1 16,1 0-1-16,-1 0 0 15,-4-2-3-15,-1 0-3 16,0-1-9-16,-9-4-29 0,-1 4-42 16,1 0-3-16</inkml:trace>
  <inkml:trace contextRef="#ctx0" brushRef="#br3" timeOffset="462925.0188">1693 5153 399 0,'0'0'4'0,"0"0"1"0,0 0 1 15,0 0-1-15,0 0 2 16,5 12-1-16,-3-2 1 16,2 4 0-16,-4 1-4 0,3 8 0 15,3-4-1-15,1 4-1 16,0-1-2-16,2 5-10 16,-4 11-52-16,4-16-17 15</inkml:trace>
  <inkml:trace contextRef="#ctx0" brushRef="#br3" timeOffset="463847.3662">1298 12777 415 0,'0'0'4'0,"0"0"2"16,0 0 2-16,0 0-1 15,0 0 1-15,0 0 0 16,0 0 0-16,0 0 1 0,4 0-4 16,7 3-2-16,4-3-1 15,2 0 0-15,6 0-1 16,7-3-2-16,-1 1-4 0,1-1-14 15,8-4-64-15,-13 0-2 16</inkml:trace>
  <inkml:trace contextRef="#ctx0" brushRef="#br3" timeOffset="464059.7986">1631 12522 446 0,'0'0'4'0,"0"0"1"0,0 0 0 16,0 0 0-16,0 0 1 15,-12 15 0-15,12 2 0 16,0 5 0-16,0 6-3 16,0 7-2-16,5 2-4 0,-1-2-9 15,4 0-71-15,2-1-3 16</inkml:trace>
  <inkml:trace contextRef="#ctx0" brushRef="#br3" timeOffset="464722.5971">1392 14667 418 0,'0'0'5'0,"0"0"1"16,0 0 1-16,0 0 0 15,0 0 1-15,0 0 1 16,6 3 1-16,-6-3 0 16,17 5-4-16,-2-5-2 15,0 2 0-15,5-2-1 0,1 0-2 16,7 0-7-16,-6-10-14 15,-1 8-63-15,4-4-4 16</inkml:trace>
  <inkml:trace contextRef="#ctx0" brushRef="#br3" timeOffset="464941.8207">1661 14514 439 0,'0'0'4'16,"0"0"0"-16,0 0 1 16,0 0 1-16,0 7 0 0,4 1 1 15,-1 6 0-15,3 4 0 16,-1 2-2-16,-3 7-2 16,3-2-3-16,4 7-6 15,-4-6-26-15,6 5-51 0,-2-4-4 16</inkml:trace>
  <inkml:trace contextRef="#ctx0" brushRef="#br3" timeOffset="465525.1214">1785 15406 472 0,'0'0'3'15,"0"0"1"-15,0 0 0 16,0 0 0-16,0 0 0 0,0 0 0 16,0 0-1-1,0 0-5-15,0 0-14 0,0 0-68 16,15 0-3-16</inkml:trace>
  <inkml:trace contextRef="#ctx0" brushRef="#br3" timeOffset="466290.0019">2209 15100 424 0,'0'0'4'0,"0"0"2"16,0 0 2-16,0 0 1 15,-1-9 0-15,1 9 1 16,0 0-1-16,-12 4 2 0,7 7-4 16,-1 12-2-16,6 1-2 15,0 6-1-15,0 7 0 16,0 2 0-16,6 1-2 0,2-2 0 16,1-2 0-16,1-1 0 15,0-5 0-15,-3-5 0 16,0-4 0-16,1-5 0 15,-5-1 0-15,2-6 0 16,-5-9 0-16,1 9 0 16,-1-9 0-16,0 0 0 15,-6-11 0-15,-2-4 0 0,2-2 0 16,-5-8 0-16,-2-7 0 16,1-8 0-16,-3-2 0 0,2-10 0 15,4 0 0-15,-2 3 0 16,6-1 0-16,5 2 0 15,3 5 0-15,7 6 0 0,2 7 0 16,9 5 0-16,1 7 0 16,5 7 0-16,5 3 0 15,-5 5 0-15,1 6 0 16,-1 6 0-16,-4 9 0 16,-5 2 0-16,-6 5 0 15,-5 2 0-15,-5-5 0 0,-2 3 0 16,-9-1 0-16,-7-6 0 15,-3-1 0-15,-1 1 0 16,-10-6 0-16,0-3 0 16,0-1 0-16,2-1 0 15,1-4 0-15,6 2-3 0,1-5-10 16,10 3-14-16,10-3-60 16,0 0-2-16</inkml:trace>
  <inkml:trace contextRef="#ctx0" brushRef="#br3" timeOffset="466741.7416">2807 15418 503 0,'0'0'3'16,"0"0"2"-16,0 0-5 15,0 0 0-15,0 0 0 16,0 0 0-16,0 0 0 0,0 0 0 15,0 0 0 1,0 0 0-16,10-15 0 16,-10 15-84-16,17-5-9 0</inkml:trace>
  <inkml:trace contextRef="#ctx0" brushRef="#br3" timeOffset="467760.385">3451 15124 422 0,'0'0'5'0,"0"0"3"16,0-8 1-16,0 8 1 0,0 0 0 16,0 0 1-16,0 0 1 15,-10 8 1-15,5 12-4 16,3 4-7-16,-2 6-2 16,2 5 0-16,0 4 0 0,2 1 0 15,0-3 0-15,0-3 0 16,0-1 0-16,0-4 0 15,2-1 0-15,-2-9 0 0,2 4 0 16,-2-8 0-16,0 2 0 16,-2-7-12-1,2 2-17-15,0-12-60 0,0 0-2 16</inkml:trace>
  <inkml:trace contextRef="#ctx0" brushRef="#br3" timeOffset="468155.8968">3127 15071 381 0,'0'0'6'0,"0"0"3"16,0 0 1-16,0 0 1 15,0 0 1-15,0 0 2 0,8 0 2 16,4-5 0-16,11 0-3 15,7-2-3-15,7-3 0 16,13 0-7-16,1 1-3 16,9-4 0-16,2 3 0 15,1-1 0-15,-4 4 0 0,-7-1 0 16,-1 7 0-16,-12-4 0 16,-4 2 0-16,-9 3 0 15,-6-2 0-15,-7 2 0 0,-2 0 0 16,-11 0 0-16,0 0 0 15,6 0 0-15,-6 0 0 16,0 0 0-16,0 0 0 16,0 0 0-16,0 0 0 15,-1 17 0-15,1-17 0 0,-11 15-39 16,2 0-53-16,-3 0-1 16</inkml:trace>
  <inkml:trace contextRef="#ctx0" brushRef="#br3" timeOffset="468774.3393">2655 15416 344 0,'0'0'7'0,"0"0"4"15,0 0 3-15,0 0 3 16,0 0 0-16,0 0 0 0,0 0 1 15,-7-10 2 1,7 10-6-16,0 0-3 0,15-6-2 16,0 4 0-16,7-3-6 15,-1 3-3-15,9-6 0 0,3 4 0 16,-3-4 0-16,0 0 0 16,-3 4 0-16,-2-1 0 15,-4 0 0-15,-9 0 0 16,-5 2 0-16,-7 3 0 15,13-1 0-15,-13 1 0 0,0 0 0 16,0 0 0-16,0 0 0 16,0 0 0-16,0 0 0 15,-8 11-2-15,3-1-49 16,-2 2-39-16,0 1-4 0</inkml:trace>
  <inkml:trace contextRef="#ctx0" brushRef="#br3" timeOffset="469119.4183">2640 15620 427 0,'0'0'4'0,"0"0"3"15,0 0 1-15,0 0 1 16,0 0 0-16,6 0 2 15,-6 0 0-15,19-1 1 16,1-4-3-16,5-2-5 16,3 1-4-16,5-1 0 0,5 1 0 15,2 2 0-15,0-1 0 16,-5 3 0-16,-8-3 0 16,1 2 0-16,-9 3 0 0,-6 0 0 15,-2 0 0-15,-11 0 0 16,0 0 0-16,8 0 0 15,-8 0 0-15,0 0 0 16,0 0 0-16,0 13-24 0,0-13-64 16,-2 9-4-16</inkml:trace>
  <inkml:trace contextRef="#ctx0" brushRef="#br3" timeOffset="469642.9682">3913 15540 446 0,'0'0'5'16,"0"0"3"-16,0 0 2 16,0 0 0-16,0 0 0 15,0 0 1-15,0 0 0 0,-5 0-11 16,5 12 0-16,-3 3 0 16,1 5 0-16,2 0 0 15,0 4 0-15,0-1 0 0,0-1 0 16,0-3 0-16,0 1 0 15,2-5 0-15,1 0 0 16,-3-7 0-16,0-8 0 16,2 15 0-16,-2-15-3 0,0 0-30 15,0 0-57-15,0 0-3 16</inkml:trace>
  <inkml:trace contextRef="#ctx0" brushRef="#br3" timeOffset="470203.6816">4060 14920 438 0,'0'0'4'0,"0"0"3"16,-5-12 2-16,5 12 1 15,-10-12 2-15,8 3 1 0,-5 0 0 16,6-1-8-16,1-5-5 16,0 5 0-16,8 0 0 15,5 1 0-15,6-1 0 0,-2 0 0 16,5 6 0-1,4-2 0-15,-4 6 0 0,0 0 0 16,0 10 0-16,-6 0 0 16,-4 5 0-16,-5 2 0 15,-2 3 0-15,-5 1 0 16,-10 0 0-16,1 4 0 0,-7-6 0 16,-1 4 0-16,-3-7 0 15,2 5 0-15,6-6 0 16,3-2 0-16,-2-2 0 0,11-11 0 15,-5 12 0-15,5-12 0 16,23 0 0-16,-3 0 0 16,7-2 0-16,2-2 0 15,7-4 0-15,-1 0 0 0,-1-1 0 16,-1 4 0-16,-8-2 0 16,-6 4 0-16,-1-2 0 15,-6 5 0-15,-12 0 0 16,13 0-29-16,-13 0-61 15,0 15-4-15</inkml:trace>
  <inkml:trace contextRef="#ctx0" brushRef="#br3" timeOffset="470507.0892">4632 15316 511 0,'0'0'0'0,"0"0"0"0,0 0 0 15,0 0 0-15,0 0 0 16,0 0 0-16,0 0 0 15,2-8 0-15,-2 8 0 0,0 0 0 16,0-9 0-16,0 9 0 16,0 0 0-16,-17-8-77 15,17 8-18-15</inkml:trace>
  <inkml:trace contextRef="#ctx0" brushRef="#br3" timeOffset="470969.6156">5064 15088 477 0,'0'0'2'0,"0"0"3"0,0 0 2 16,0 0 1-16,0 0 1 15,0 0-6-15,0 0-3 16,0 0 0-16,0 0 0 16,-17 24 0-16,4-3 0 15,1 9 0-15,-1 5 0 0,1 4 0 16,2 3 0-16,5-2 0 16,5-5 0-16,8-3 0 15,4-2 0-15,13-10 0 0,0-8 0 16,9-5 0-16,4-7 0 15,2-7 0-15,-1-3 0 16,1-8 0-16,-8-7 0 0,-2-4 0 16,-10-5 0-16,-5-4 0 15,-14-1 0-15,-5-6 0 16,-13 0 0-16,-8 6 0 16,-4 1 0-16,-6 11 0 0,0 6 0 15,-3 10 0-15,4 9 0 16,0 9 0-16,8 8 0 15,-14 7-64-15,31 5-31 16</inkml:trace>
  <inkml:trace contextRef="#ctx0" brushRef="#br3" timeOffset="475186.6342">279 16186 307 0,'0'0'2'0,"0"0"1"0,0 0 0 15,-11 0 0-15,11 0 3 16,-14 20 0-16,7-1 1 0,-4 4 0 16,4 2-1-16,5 7 0 15,2 3 1-15,4-3 0 16,17 2-2-16,4-7-1 0,9-1 1 15,7-6-2-15,9-4 1 16,3-5 0-16,6-4 0 16,4-4 0-16,2-6 0 0,2-4 0 15,0-5 1-15,0-6 0 16,3-5 0-16,1-4-1 16,1 0 1-16,4-2-1 15,-3-4 0-15,5 1-1 16,-1 0 0-16,-1 0-1 0,2 7 1 15,-5-3-1-15,1 6-1 16,1 6 1-16,-6 2-1 16,0 7 0-16,-2 2-1 15,1 5 1-15,-3 0-1 16,-3 9 0-16,-2 8 0 0,-3-1-1 16,-3 6 1-16,-4 6 0 15,-7-1-1-15,-6 5 1 16,-4 3-1-16,-7-4 1 0,-6 5-1 15,-7-7 1-15,-4 1 0 16,-4-3 0-16,-2-1 0 16,-3-7 1-16,0-4 0 0,-3-1 1 15,0-6 0-15,3-8 1 16,0 0-1-16,0 0 0 16,-10-3 0-16,10-9 0 15,-1-2-1-15,1-7 0 16,0-3-1-16,7-3 0 0,5-5 0 15,3-1 0 1,6 1 1-16,3-5-1 0,8 5 0 16,-2 2 0-16,10 2 0 15,0 4 0-15,5 5 0 16,-1 5 0-16,4 4 0 16,-1 4-1-16,3 6 1 0,5 0 0 15,-2 6-1-15,5 4 1 16,1 4 0-16,3 0 0 0,3 3-1 15,1 0 1-15,3 1 0 16,-2 2 0-16,-1 3 0 16,5-4-1-16,-7-2 1 15,1 2 0-15,-5-1 0 0,2-2 0 16,-7-4-1-16,0 0 1 16,1-5 1-16,-2-1-1 15,-1-4 0-15,2-2 1 16,1 0-1-16,4-5 1 0,2-5 0 15,4-2-1-15,1 0 1 16,0-5 0-16,4-4-1 16,0-1 1-16,-2 0 0 15,3-3 0-15,-7 0-1 16,2 0 1-16,-7 1 0 16,-7-1-1-16,2 3 1 0,-7 2-1 15,-4-3 1-15,-10 4-1 16,5-1 0-16,-7 0 0 15,-2 4 1-15,-5-3-1 0,-3 2 0 16,1 0 0-16,-6-1 0 16,0 3 1-16,-1-3 0 15,-4 4 0-15,-4-3 0 0,4 0 0 16,-5 2 0-16,0-2 0 16,0-1 0-16,-1-5-1 15,-1 3 1-15,1-3 0 16,0-8 0-16,-2 1 0 0,3-1 0 15,0-7 0-15,-2 1 0 16,2-5-1-16,-3 0 1 16,3 0 0-16,-3-6-1 15,4 1 0-15,-6-1 1 16,5-2-1-16,-2 0 0 16,-3 0 1-16,7 1-1 0,-7-1 1 15,3 3-1-15,-3 0 0 16,1 2 1-16,-3-2 0 15,2 3 1-15,-2 2-2 0,0 2 0 16,0 1 0-16,0 1 0 16,0 3 0-16,0 3 0 15,0 5 0-15,0 0 0 0,0 2 0 16,0 3 0-16,0 3 0 16,0-2 0-16,0 4 0 15,0 2 0-15,0 0 0 16,0 3 0-16,0 0 0 15,0 1 0-15,0 11 0 0,-2-14 0 16,2 14 0-16,-3-10 0 16,3 10 0-16,0 0 0 15,-9-8 0-15,9 8 0 16,-14-6 0-16,5 5 0 16,-5-4 0-16,-3 2 0 0,-4 0 0 15,-5 1 0-15,-7 0 0 16,0-1 0-16,-4 3 0 15,-3 0 0-15,-8 0-2 16,2 3 2-16,-9 1 0 0,0 4 0 16,-5-4 0-16,-4 7 0 15,-3-4 0-15,-1 1 2 16,-4 0-2-16,0-4 0 0,0 2 0 16,-5-1 0-16,2-3 0 15,2 0 0-15,3 1 0 16,-3-3 0-16,5 0 0 0,0 2 0 15,1-2 0-15,4 0 0 16,0 0 0-16,2-2 0 16,1-1 0-16,4 1 0 15,1-3 0-15,0-3 0 16,0 4 0-16,6-1 0 16,-1 0 0-16,2-1 0 0,1 2 0 15,1 1 0-15,3 0 0 16,-2 1 0-16,0-1 0 15,0 3 0-15,1-3 0 0,2 3 0 16,-1-1 0-16,-1 1 0 16,1-3-2-16,-1 3 2 15,0 0 0-15,0 0 0 0,-1 3 0 16,6-2 0-16,-3 5 0 16,-1-4 0-16,3 1 0 15,1 2 0-15,-1-3 0 16,0 1 0-16,3-3 0 15,0 0 0-15,-6 0-1 0,4 0 1 16,-1 0 0-16,0 0 0 16,3-3 0-16,0-1 0 15,2 1 0-15,0-2 0 16,3-1 0-16,2 2 0 16,5-4 1-16,-2 4-2 0,2-4 1 15,2-1 0-15,0 1 0 16,4-2 0-16,-3 1 0 15,1-1 0-15,2 2 1 0,3-3-1 16,0 4 0-16,-2-2 0 16,6-2 0-16,-3 4 0 15,3 0 0-15,-4-3 0 0,-1 3 0 16,-1-1-1-16,2 1 1 16,-7 2-1-16,0 0 1 15,1 1 0-15,-5 1-1 16,0 0 1-16,2 3 0 15,-5 0 0-15,-2 0 0 0,-1 0 0 16,-1 0-1-16,-2 3 1 16,-1 4 0-16,-2-2 0 15,-1 3 0-15,-3-1 0 16,1 0 0-16,-3 3 1 16,-2 0-1-16,-1-1 0 15,2 2 0-15,1-2 0 0,-2 1 0 16,2 1 0-16,1-4-1 15,-2 6 1-15,7-4 1 0,-4 1-1 16,3 2 0-16,-1-2 0 16,-2 4 0-16,6 0 0 15,-5 1 1-15,1-3-1 16,0 0 0-16,3 1 0 16,-1-1-1-16,1 1 1 0,0-1 0 15,7 0-1-15,1 3 1 16,0 3-1-16,5-1 1 15,2 2-1-15,4 4 1 0,-1 2-1 16,7 2 1 0,1 2-1-16,0 3 0 0,4 6 1 15,-2-1-1-15,5 4 1 16,0 5-1-16,3 0 1 16,-4 4 0-16,5 3 0 0,-2 1 0 15,1 0 0-15,-3 9 0 16,2-4 1-16,0 3-1 15,3 0 0-15,-3 0 1 0,1 5-1 16,-2-3 0-16,4 3 0 16,-4 2 0-16,3-1-1 15,-2 3 1-15,3 1 0 16,0 0 0-16,3-1-1 0,2-1-4 16,4 4-10-16,2-2-70 15,1-10-3-15</inkml:trace>
  <inkml:trace contextRef="#ctx0" brushRef="#br3" timeOffset="486670.409">11414 2480 16 0,'0'0'2'16,"0"0"3"-16,0 0 2 16,0 0 2-16,0 0 3 0,7-11 2 15,-7 11 4-15,0 0 3 16,10-5-1-16,-10 5 0 16,17 0-2-16,-7 0-2 15,2 0 0-15,1 0 0 16,1 3-1-16,4-3 1 0,2 0-1 15,0 0 0-15,5-5-1 16,-3 0 0-16,1-2-2 16,7 2-1-16,1 0-3 15,-1 0-2-15,0 3-2 0,2-1 0 16,1 0-1-16,2 3-2 16,-4 0 1-16,7 0-1 15,-1 0 1-15,-2 0-1 16,10 0 0-16,-8 0 1 15,5 0 0-15,1 0-1 0,-3 0 1 16,-1 0 1-16,2 0-2 16,0 0 2-16,-1 0-2 15,3 0 1-15,-4 0-1 16,6 0 1-16,0 0 0 0,2 0-2 16,0 0 2-16,-2 0-1 15,7 0 0-15,-7-1-1 16,8-2 2-16,-7 3-2 0,2-3 0 15,-4-2 1-15,-1 3-1 16,4-2 0-16,-8 4 0 16,6-2 1-16,3 1-1 15,-6-5 0-15,2 1 0 0,4 2 0 16,-1-4 1-16,-1-1-1 16,3 4 0-16,-8-4 0 15,2 3 0-15,-3 1 0 16,2-1 0-16,-5 0 0 0,1 0 0 15,-1 2 0 1,0 1 1-16,3 0-1 0,0-1 0 16,-3 1 0-16,0-1 0 15,3 3 1-15,-2 0-1 0,-2 0 0 16,2-3 0 0,-6 1 0-16,5 0 0 0,-1 2 0 15,-1-2 1-15,-2-4-1 16,1 4 0-16,0-2 1 15,-2 0-1-15,1 2-2 16,-3-6 1-16,4 2 1 0,-4 5 0 16,2-4-1-16,-2-3-1 15,0 1 1-15,2-1-1 16,-2 1 2-16,0 4 0 0,0-4-1 16,-5 0-1-16,1 5 2 15,0-1 1-15,-2 1-1 16,1-1 0-16,3 0 1 15,-3 3 0-15,2-2 1 0,1-1-2 16,-1 2 0-16,1-2 1 16,4-2 0-16,-2 2 0 15,1-3-1-15,2 5 0 0,0-2 0 16,1 0 0 0,-4 1 1-16,5-1-1 0,-5 0 0 15,4 3 0-15,-2 0 0 16,-4-1 0-16,4-2 0 15,1 1 0-15,-3-1 0 0,3 0 1 16,-4 1-2-16,1-1 2 16,2 1-1-16,-4 0 1 15,-2-3-1-15,2 2 1 0,-1 1 0 16,1 0-1-16,-1-1 0 16,1-2 1-16,-1 0-1 15,3 3 0-15,-3-3 0 16,6 0 1-16,-4 3 0 0,1-1 0 15,3 0 0-15,-4 3-1 16,4 0 1-16,-4 0 0 16,1 0-1-16,0 0 0 0,-5 0 1 15,3 0-2 1,-2 0 1-16,-3 0 0 0,4 0 0 16,-4 0 0-16,4 3 0 15,-2 0 0-15,-1-1 0 16,1 1 0-16,-2-1 0 15,-3 5-1-15,-1 0 1 0,-1-4 0 16,-1 4 0-16,-4 1 0 16,-3-1 1-16,-1 3-1 15,0 0 0-15,-2-2 0 0,0 2 2 16,0 4 1-16,4 1-2 16,-4-3 1-16,-2 6 0 15,2-1 0-15,-1 3 0 16,1 0 0-16,-4 2-1 0,-3 0-1 15,0 2 1-15,0 0-1 16,0 3 0-16,-3 2 2 16,-2 1-1-16,-1-2-1 15,2 4 1-15,0-1-1 16,0 2 1-16,2 2 0 0,-3-4 0 16,3 1 0-16,-3 2-1 15,-1-5 0-15,0 3-1 16,3-2 0-16,0 2 1 15,-2-2-1-15,3 0 0 0,-3-1 0 16,5-4 0-16,-6 7 1 16,4-9 0-16,0-1 1 15,-1-2-1-15,1-3 0 0,-1-2 1 16,3-2 0-16,0 1-1 16,-2 0 0-16,0-1 1 15,2 0-1-15,-3 4 0 16,-2 0 1-16,5 1-1 15,-2 0 0-15,-1-4 0 0,3-1 0 16,0-1 0-16,0-3 0 16,0-9 1-16,0 15-2 15,0-15 1-15,5 11 1 0,-5-11-1 16,8 12 0-16,-8-12-1 16,4 12 2-16,1-1-1 15,-5-4 0-15,0-7 0 16,3 17 0-16,-3-17 0 15,0 15 0-15,0-15 0 0,2 12 0 16,-2-12 0-16,2 10 0 16,-2-10 0-16,0 0 1 15,3 10-1-15,-3-10 0 16,3 10 0-16,-3-10 0 16,0 0 0-16,0 12 0 0,0-12 1 15,0 0-2-15,0 8 1 16,0-8 0-16,0 0 0 0,0 0 0 15,0 0 0-15,0 10 1 16,0-10-1 0,0 0 0-16,-8 10 0 0,8-10 1 0,-12 4-1 15,12-4 1 1,-15 10-1-16,5-5-2 0,0 1 1 16,0-2 0-16,-2 1 0 15,-3 0-1-15,-3 0 1 16,-2 0-1-16,3 0 1 15,-9 2 1-15,5-1 0 0,-8-1 0 16,0-2 0-16,2 1 0 16,-3-1 0-16,0 2 0 15,4-3 0-15,-4-2 0 0,3 0 0 16,-1 0 0-16,1 0 1 16,-1 0-1-16,3-2 0 15,-2-1 1-15,-1 1-1 16,4 2 1-16,-3-3-1 0,-1 0 0 15,1 3 0-15,-1-1 0 16,-1-2 0 0,-4 3 0-16,3-3 0 0,-2 1 0 15,-2 2 0-15,-1-3-1 16,-3 3 1-16,1-3 0 16,0 3 0-16,-3 0 0 0,-3 0 0 15,2 3 0-15,-2 2 0 16,-4 1 1-16,-2-2-1 15,4-1 1-15,-5 4-1 0,5-4 0 16,-2 1 1-16,5 1-1 16,-4-2 1-16,9-3-1 15,0 3 0-15,-1-3 0 16,1 0 1-16,3 0-1 0,-3 0 1 16,2 0 0-16,0 0-1 15,-5 0 1-15,0 0 0 16,1 0 0-16,-2 0 0 15,2 1-1-15,-1 2 1 0,-2-3 0 16,2 0-1-16,2 0 1 16,-2 0-1-16,3 0 1 15,0 0 0-15,0 0-1 16,0 0 1-16,-1 0-1 0,3 0 2 16,-1 0-1-16,-2 0 0 15,0 0 0-15,4 0 1 16,-3 0-1-16,-1 3 0 15,4-1 1-15,-3 3-1 0,1-2-1 16,2 3 1-16,1-3 0 16,1 2-1-16,2 0 1 15,0-2-1-15,1 1 0 0,1-1 1 16,-2-1-1-16,3 1 0 16,-5 0 0-16,2 1 0 15,-3-1 0-15,1 0 0 16,-5-1 0-16,2 1 0 15,-2 0 0-15,-1-2 0 0,-1 2 0 16,-3 0 0-16,4-3 1 16,-4 0-1-16,3 2 0 0,-7 1 1 15,3-1 0 1,-1 4 0-16,0-2 0 0,-4 1 0 16,2-1 0-16,0 4 0 15,0 0 1-15,-2-3-1 16,6-1 0-16,-6 4 0 0,11-3 0 15,0-1 0-15,0-1 0 16,2 2-1-16,2-2 0 16,3 1 1-16,1-1-1 15,1 2 0-15,2 1 1 0,-3-2-1 16,3 1 0-16,-2 0 0 16,3-2 1-16,0 1-1 15,0 2 0-15,1-4 1 16,-1 0-1-16,2 1 0 15,1-1 0-15,0 1 0 0,2-3 0 16,0 0 0-16,-2 0 0 16,2 2 0-16,-3-2 0 15,1 0 0-15,2 0 1 16,-2 0-1-16,-1 0 1 16,4 0-1-16,-4 0 1 0,0-5 1 15,1 3-1-15,4-1 1 16,-1-4 0-16,2 3-1 15,2-4 1-15,3-2 0 16,-1 0-1-16,3 0 0 0,3-1 0 16,-1-4 0-16,0 1-1 15,1-3 1-15,2-3-1 16,1 0 1-16,-1-2-1 0,-1-3 1 16,1-4 0-16,3 1 1 15,-3-2-1-15,2-4 0 16,1-1-1-16,-3 0 1 0,0 1-1 15,2-1 1-15,1-2-1 16,-1 2 0-16,1 0 0 16,0 3 0-16,-1-3 0 0,3 8 0 15,0 0 1 1,0 2-1-16,0 0-1 0,0 4 2 16,0 1-1-16,0-1 0 15,3 1 0-15,-1 4 0 16,0-4 1-16,3 2 0 15,-5 0 0-15,6-3 1 16,-1 3-2-16,-1 2 1 0,-1-2 0 16,2-1 1-16,-3 3-2 15,3-4 0-15,-3 5-2 0,4 0 2 16,-6 3 0 0,3-3 0-16,-1 4 0 0,-2-1 0 15,5 3 0-15,-3-2 0 16,-2-1 0-16,3 5 0 0,-1-3 0 15,3 1 0-15,-3-1 0 16,-2 10-1-16,11-18 1 16,-11 18 0-16,7-15 0 15,-7 15 0-15,12-18 0 16,-12 18 0-16,11-14-1 0,-11 14 1 16,12-10 0-16,-12 10 0 15,18-10-1-15,-9 8 1 16,3-1 0-16,0 1 0 15,1-1 0-15,0-1 1 16,1 1-1-16,2 1 0 0,-2-1 0 16,4 0 0-16,-1 2 0 15,1 1 0-15,1-3 0 0,1 3 0 16,3-3 0-16,0 1 0 16,1-1 0-16,1-3 0 15,2 5 0-15,0-1 0 16,3-1-1-16,-2-3 1 0,2 4 0 15,-3 2 0-15,3-3 0 16,0 1 0-16,0-3 0 16,0 3 0-16,0-1 0 15,-1-1 0-15,4-2 0 16,-3 1 0-16,-1 3 0 0,4-3 0 16,-4 0 0-16,1 3 0 15,3-1 0-15,-2-2 0 16,2 0 0-16,-1 3 0 15,1-3 0-15,1 3 0 16,-2-1 0-16,1-1 0 0,-1-2-1 16,1 4 1-16,-3-1 0 15,-1-3 0-15,1 4 0 0,-3 1 0 16,3-5 0-16,-2 1 0 16,-3 2 0-16,2-1 0 15,0 1 0-15,-4 1 1 16,1-1-1-16,1 0-1 0,-2 3 1 15,-1-1 0-15,0-2 0 16,1 0 0-16,-1 3 0 16,1-5 0-16,-4 3 0 15,6-1 0-15,-2 1 0 16,-3 0 0-16,4 2 0 0,1 0 0 16,-2-3 0-16,2 1 0 15,2-1 0-15,-3 1 0 16,6-1 0-16,-3 1 0 15,1-3 0-15,2 5 0 0,-3-2 1 16,3-1-1-16,0 1-1 16,0-1 1-16,0-4 0 15,2 2-1-15,0 0 1 16,3-1 0-16,-3 2-1 0,4-4 0 16,-1 2-1-16,-1 2 2 15,-3-1-2-15,3 0 2 16,0 0-1-16,-4 0-1 0,2 3 1 15,-2-3 1-15,-2 3 0 16,2-1-2-16,-1 3 2 16,1 0 0-16,-2 0 0 15,2 0 1-15,-1 0-1 16,4 0-1-16,-1 0 2 0,-2-5-2 16,2 3 2-1,-1-1-1-15,-1-2-1 0,0 1 0 16,0 1 1-16,-2-2 0 15,0 2-1-15,-3 3 1 16,-1-5 0-16,3 4 0 0,-4-2 0 16,3 3 0-16,0-5 0 15,2 5-1-15,-1-3 2 0,3 0-1 16,-2 0 0-16,0 3 0 16,0-1 0-16,-1-2 0 15,2 0 0-15,-3 3 0 16,4 0 0-16,-3-2 0 0,3 2 0 15,0-3 0-15,0-1 1 16,2 1-1-16,-2 3 1 16,2-5-1-16,-2 0 0 15,0 5-1-15,0-3 1 0,0 1 1 16,-3 2-1 0,1 0 0-16,-1 0 0 0,1 0 0 15,-2 0 0-15,1 0 0 16,1 0 0-16,2 2 0 15,-3-2-1-15,5 0 1 0,-2 0 0 16,0 0 0-16,2 0 0 16,-4-2 1-16,2 0-2 15,2-1 1-15,-5 1 1 0,3 2-1 16,-2-3-1-16,-1 3 1 16,1 0 0-16,-6 0 0 15,2 0-1-15,1 5 1 16,-1-5 0-16,0 3-1 0,-2-3 1 15,2 0 1-15,-1 2-1 16,2-2-1-16,-2 0 1 16,-1 0 0-16,0 0 0 15,-2 0 0-15,0 0 1 0,0 0-1 16,-2 0-1-16,-1 0 1 16,-2 0-1-16,-1 0 2 15,2-2-2-15,-2-1 1 16,2 1 0-16,0-1-1 15,-3 1 1-15,4 0 0 0,-4-1 0 16,2 3-1-16,-3-3 1 16,-2 3-1-16,1 0 1 15,-2 0 0-15,1 0 0 16,-10 0-1-16,15 0 1 0,-15 0 0 16,15 6 0-16,-8-4 0 15,3-2 0-15,1 0 0 16,-2 2 1-16,1-2-1 0,-10 0 1 15,15 0-1-15,-15 0 0 16,12 0 0-16,-12 0-1 16,0 0 1-16,13 8 0 15,-13-8 0-15,0 0-1 16,10 12 2-16,-10-12-1 16,9 12-1-16,-9-12 1 0,11 15 0 15,-9-4 0-15,1-2 2 16,-1 4 0-16,-2 1-1 15,0 4 1-15,0 2 0 16,0-3 0-16,0 8 0 0,0-5 0 16,0 7-1-16,0-3-1 15,-2 5 1-15,2 2-1 0,0 4 1 16,0-3-1-16,0 3 0 16,-3 4 1-16,3-3 0 15,-2 3-1-15,2-5 1 16,-2 4-1-16,2-6 0 0,-4 0-1 15,4 1 0-15,-2-2 0 16,2-2 1-16,0 7-1 16,0-7 0-16,-3 4 0 15,3-1 1-15,0 0 1 16,-2 2-1-16,-1-2 0 16,3 1 1-16,-2-3-1 15,2-1 0-15,-2 1 0 0,-1-5 1 16,3 0-1-16,-2-8 1 15,0 1-1-15,2-3 0 16,-3 0 0-16,1-6 0 0,-2 2 1 16,2 0-1-16,2-11-1 15,-5 18 0-15,5-18-2 16,-5 14-2-16,5-14-7 0,0 0-34 16,0 0-38-16,-9-2-1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0T08:05:08.2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18600 7219 299 0,'0'0'2'0,"0"0"-1"16,0 0-2-16,0 0 0 16,-3-10 0-16,3 10 2 0,0 0 2 15,21 0 2-15,-6 0 0 16,15 0 3-16,14 0 1 16,13 0 3-16,18 0 0 15,9-2 0-15,17-4 1 0,19-2-2 16,17 2-1-1,7-4-1-15,13 2-1 0,8 0-2 16,8 1 0-16,14-3-2 16,1 2-1-16,7 4 0 15,6-4-1-15,8 1 0 0,4 0-1 16,3 1 0-16,8 1 1 16,-5 1-1-16,-3 1-1 15,3 0 0-15,-12 3 1 0,-14 0-1 16,-9 0 0-16,-15 6 0 15,-10 2 0-15,-14-4 0 16,-17 1 0-16,-13 0 0 16,-15-2 0-16,-16-1-1 0,-17 0 0 15,-17-2 0-15,-13 0-2 16,-14 0-2-16,-23 0-3 16,0 0-4-16,-23-4-5 15,-14 4-12-15,-15-3-16 0,-18 1-17 16,-14 2-14-16</inkml:trace>
  <inkml:trace contextRef="#ctx0" brushRef="#br0" timeOffset="422.3068">19500 7199 216 0,'0'0'5'15,"-15"0"2"-15,15 0-1 0,-18 2 1 16,18-2 1-16,0 0 1 16,9 2 4-16,21-2 2 15,21 0-1-15,19-2-3 16,14 0 3-16,22 2 0 0,21-6 0 15,20 6 2-15,15-4-4 16,12 4 1-16,18 0-2 16,9 0-1-16,8-2-1 15,9 2-2-15,4 0 0 16,-3 0-3-16,-6 2 0 16,-4-1-1-16,-8 2-1 0,-9 0 0 15,-19 0-1-15,-10-1 0 16,-21 0-1-16,-23 2 0 0,-15-2-1 15,-25 0-3-15,-19 0-7 16,-22-2-32-16,-19 0-38 16,-19 0-1-16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3B82EB1-B157-497A-B3B0-151FD3C30A73}" type="datetimeFigureOut">
              <a:rPr lang="en-CA"/>
              <a:pPr>
                <a:defRPr/>
              </a:pPr>
              <a:t>2021-02-21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12C65C7-A042-4799-86BB-627996430EC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6268886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17895E2-9FCB-4111-942F-7A6951F58E06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3493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5562256-33F3-400F-833D-1C6D9017A847}" type="slidenum">
              <a:rPr lang="en-CA" altLang="en-US" smtClean="0"/>
              <a:pPr/>
              <a:t>2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802431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6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76200" y="5257803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52400" y="5667379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89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3276600" y="6596066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 marL="257168" marR="0" indent="-257168" algn="l" defTabSz="6857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100"/>
            </a:lvl1pPr>
            <a:lvl2pPr marL="557199" marR="0" indent="-214308" algn="l" defTabSz="6857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6"/>
            <a:ext cx="4038600" cy="4525963"/>
          </a:xfrm>
        </p:spPr>
        <p:txBody>
          <a:bodyPr/>
          <a:lstStyle>
            <a:lvl1pPr marL="257168" marR="0" indent="-257168" algn="l" defTabSz="6857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100"/>
            </a:lvl1pPr>
            <a:lvl2pPr marL="557199" marR="0" indent="-214308" algn="l" defTabSz="6857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78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3276600" y="6596066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205"/>
            <a:ext cx="4040188" cy="376396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2"/>
            <a:ext cx="4041775" cy="82708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362205"/>
            <a:ext cx="4041775" cy="376396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9006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3276600" y="6596066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423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276600" y="6596066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6"/>
            <a:ext cx="5111750" cy="452596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600206"/>
            <a:ext cx="3008313" cy="45259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7790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276600" y="6596066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350" b="1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739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3276600" y="6596066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260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245444" y="155608"/>
            <a:ext cx="6537960" cy="77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50" b="1" spc="169" baseline="0"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Topic name here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74320" y="1005840"/>
            <a:ext cx="8503920" cy="5486400"/>
          </a:xfrm>
          <a:prstGeom prst="rect">
            <a:avLst/>
          </a:prstGeom>
        </p:spPr>
        <p:txBody>
          <a:bodyPr lIns="0" rIns="0"/>
          <a:lstStyle>
            <a:lvl1pPr marL="191989" marR="0" indent="-191989" algn="just" defTabSz="514350" rtl="0" eaLnBrk="1" fontAlgn="auto" latinLnBrk="0" hangingPunct="1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Clr>
                <a:srgbClr val="FF0000"/>
              </a:buClr>
              <a:buSzTx/>
              <a:buFont typeface="Arial" pitchFamily="34" charset="0"/>
              <a:buChar char="•"/>
              <a:tabLst/>
              <a:defRPr sz="1350">
                <a:latin typeface="Arial" pitchFamily="34" charset="0"/>
                <a:cs typeface="Arial" pitchFamily="34" charset="0"/>
              </a:defRPr>
            </a:lvl1pPr>
            <a:lvl2pPr marL="417910" marR="0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9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914404"/>
            <a:ext cx="7010400" cy="45719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350" dirty="0">
                <a:solidFill>
                  <a:srgbClr val="FFFFFF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350" dirty="0">
                <a:solidFill>
                  <a:srgbClr val="FFFFFF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35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7992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245444" y="155608"/>
            <a:ext cx="6537960" cy="77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50" b="1" spc="169" baseline="0"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Topic name here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74320" y="1005840"/>
            <a:ext cx="8503920" cy="5486400"/>
          </a:xfrm>
          <a:prstGeom prst="rect">
            <a:avLst/>
          </a:prstGeom>
        </p:spPr>
        <p:txBody>
          <a:bodyPr lIns="0" rIns="0"/>
          <a:lstStyle>
            <a:lvl1pPr marL="191989" marR="0" indent="-191989" algn="just" defTabSz="514350" rtl="0" eaLnBrk="1" fontAlgn="auto" latinLnBrk="0" hangingPunct="1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Clr>
                <a:srgbClr val="FF0000"/>
              </a:buClr>
              <a:buSzTx/>
              <a:buFont typeface="Arial" pitchFamily="34" charset="0"/>
              <a:buChar char="•"/>
              <a:tabLst/>
              <a:defRPr sz="1350">
                <a:latin typeface="Arial" pitchFamily="34" charset="0"/>
                <a:cs typeface="Arial" pitchFamily="34" charset="0"/>
              </a:defRPr>
            </a:lvl1pPr>
            <a:lvl2pPr marL="417910" marR="0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9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914404"/>
            <a:ext cx="7010400" cy="45719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350" dirty="0">
                <a:solidFill>
                  <a:srgbClr val="FFFFFF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350" dirty="0">
                <a:solidFill>
                  <a:srgbClr val="FFFFFF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35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570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581400"/>
            <a:ext cx="9144000" cy="2531943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3431366"/>
            <a:ext cx="180975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76200" y="5257803"/>
            <a:ext cx="2133600" cy="427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342900" y="5667379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 dirty="0" err="1">
                <a:solidFill>
                  <a:srgbClr val="FFFFFF"/>
                </a:solidFill>
              </a:rPr>
              <a:t>Pilani</a:t>
            </a:r>
            <a:r>
              <a:rPr lang="en-US" altLang="en-US" sz="900" dirty="0">
                <a:solidFill>
                  <a:srgbClr val="FFFFFF"/>
                </a:solidFill>
              </a:rPr>
              <a:t>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028950" y="5410978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350"/>
              </a:lnSpc>
              <a:spcBef>
                <a:spcPts val="0"/>
              </a:spcBef>
              <a:buNone/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950" y="3801792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3801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3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086600" y="1171579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3150"/>
              </a:lnSpc>
              <a:spcBef>
                <a:spcPts val="0"/>
              </a:spcBef>
              <a:buNone/>
              <a:defRPr sz="30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803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7162800" y="6596066"/>
            <a:ext cx="19812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084388" y="6550031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68" marR="0" indent="-257168" algn="l" defTabSz="6857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199" marR="0" indent="-214308" algn="l" defTabSz="6857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71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6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76200" y="5257803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52400" y="5667379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8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6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76200" y="5257803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152400" y="5667379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350"/>
              </a:lnSpc>
              <a:spcBef>
                <a:spcPts val="0"/>
              </a:spcBef>
              <a:buNone/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01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3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086600" y="1171579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3150"/>
              </a:lnSpc>
              <a:spcBef>
                <a:spcPts val="0"/>
              </a:spcBef>
              <a:buNone/>
              <a:defRPr sz="30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803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M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1"/>
          <p:cNvGrpSpPr>
            <a:grpSpLocks/>
          </p:cNvGrpSpPr>
          <p:nvPr/>
        </p:nvGrpSpPr>
        <p:grpSpPr bwMode="auto">
          <a:xfrm>
            <a:off x="2133600" y="64770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4" y="274644"/>
            <a:ext cx="8518523" cy="943927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4801" y="1418278"/>
            <a:ext cx="8518524" cy="5058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>
            <a:off x="457200" y="6492881"/>
            <a:ext cx="2133600" cy="365125"/>
          </a:xfrm>
        </p:spPr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21 February 2021</a:t>
            </a:fld>
            <a:endParaRPr lang="en-C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>
          <a:xfrm>
            <a:off x="6629400" y="6492881"/>
            <a:ext cx="2133600" cy="365125"/>
          </a:xfrm>
        </p:spPr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‹#›</a:t>
            </a:fld>
            <a:endParaRPr lang="en-CA" alt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3124200" y="6492246"/>
            <a:ext cx="3505200" cy="365125"/>
          </a:xfrm>
        </p:spPr>
        <p:txBody>
          <a:bodyPr/>
          <a:lstStyle/>
          <a:p>
            <a:pPr>
              <a:defRPr/>
            </a:pPr>
            <a:r>
              <a:rPr lang="en-IN" dirty="0"/>
              <a:t>DE  ZG561</a:t>
            </a:r>
            <a:r>
              <a:rPr lang="en-CA" dirty="0"/>
              <a:t>, MECHANISMS AND ROBOTICS</a:t>
            </a:r>
          </a:p>
        </p:txBody>
      </p:sp>
    </p:spTree>
    <p:extLst>
      <p:ext uri="{BB962C8B-B14F-4D97-AF65-F5344CB8AC3E}">
        <p14:creationId xmlns:p14="http://schemas.microsoft.com/office/powerpoint/2010/main" val="1003123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7162800" y="6596066"/>
            <a:ext cx="19812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084388" y="6550031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68" marR="0" indent="-257168" algn="l" defTabSz="6857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199" marR="0" indent="-214308" algn="l" defTabSz="6857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71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DE923C3-CD8C-4738-95ED-94BC2E42DD68}" type="datetime3">
              <a:rPr lang="en-CA" smtClean="0"/>
              <a:pPr>
                <a:defRPr/>
              </a:pPr>
              <a:t>21 February 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DE  ZG561, MECHANISMS AND ROBOTICS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29D9082-6628-4ABA-973B-A62DDACA022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7" r:id="rId5"/>
    <p:sldLayoutId id="2147483708" r:id="rId6"/>
    <p:sldLayoutId id="2147483709" r:id="rId7"/>
    <p:sldLayoutId id="2147483696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000" b="1" kern="1200" spc="-113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342892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685783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028675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371566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57168" indent="-257168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57199" indent="-214308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57228" indent="-171446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20" indent="-171446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3012" indent="-171446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customXml" Target="../ink/ink12.xml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26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1.png"/><Relationship Id="rId11" Type="http://schemas.openxmlformats.org/officeDocument/2006/relationships/customXml" Target="../ink/ink11.xml"/><Relationship Id="rId5" Type="http://schemas.openxmlformats.org/officeDocument/2006/relationships/image" Target="../media/image181.png"/><Relationship Id="rId10" Type="http://schemas.openxmlformats.org/officeDocument/2006/relationships/image" Target="../media/image25.emf"/><Relationship Id="rId4" Type="http://schemas.openxmlformats.org/officeDocument/2006/relationships/image" Target="../media/image17.png"/><Relationship Id="rId9" Type="http://schemas.openxmlformats.org/officeDocument/2006/relationships/customXml" Target="../ink/ink10.xml"/><Relationship Id="rId14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8.emf"/><Relationship Id="rId7" Type="http://schemas.openxmlformats.org/officeDocument/2006/relationships/customXml" Target="../ink/ink15.xml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emf"/><Relationship Id="rId5" Type="http://schemas.openxmlformats.org/officeDocument/2006/relationships/customXml" Target="../ink/ink14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34.png"/><Relationship Id="rId7" Type="http://schemas.openxmlformats.org/officeDocument/2006/relationships/image" Target="../media/image37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40.png"/><Relationship Id="rId7" Type="http://schemas.openxmlformats.org/officeDocument/2006/relationships/customXml" Target="../ink/ink19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0.png"/><Relationship Id="rId5" Type="http://schemas.openxmlformats.org/officeDocument/2006/relationships/image" Target="../media/image351.png"/><Relationship Id="rId4" Type="http://schemas.openxmlformats.org/officeDocument/2006/relationships/image" Target="../media/image3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50.png"/><Relationship Id="rId7" Type="http://schemas.openxmlformats.org/officeDocument/2006/relationships/image" Target="../media/image42.png"/><Relationship Id="rId12" Type="http://schemas.openxmlformats.org/officeDocument/2006/relationships/image" Target="../media/image44.emf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0.png"/><Relationship Id="rId11" Type="http://schemas.openxmlformats.org/officeDocument/2006/relationships/customXml" Target="../ink/ink20.xml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emf"/><Relationship Id="rId5" Type="http://schemas.openxmlformats.org/officeDocument/2006/relationships/customXml" Target="../ink/ink22.xml"/><Relationship Id="rId4" Type="http://schemas.openxmlformats.org/officeDocument/2006/relationships/image" Target="../media/image46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12" Type="http://schemas.openxmlformats.org/officeDocument/2006/relationships/image" Target="../media/image48.em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11" Type="http://schemas.openxmlformats.org/officeDocument/2006/relationships/customXml" Target="../ink/ink23.xml"/><Relationship Id="rId5" Type="http://schemas.openxmlformats.org/officeDocument/2006/relationships/image" Target="../media/image451.png"/><Relationship Id="rId10" Type="http://schemas.openxmlformats.org/officeDocument/2006/relationships/image" Target="../media/image460.png"/><Relationship Id="rId4" Type="http://schemas.openxmlformats.org/officeDocument/2006/relationships/image" Target="../media/image44.png"/><Relationship Id="rId9" Type="http://schemas.openxmlformats.org/officeDocument/2006/relationships/image" Target="../media/image4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11" Type="http://schemas.openxmlformats.org/officeDocument/2006/relationships/image" Target="../media/image49.emf"/><Relationship Id="rId5" Type="http://schemas.openxmlformats.org/officeDocument/2006/relationships/image" Target="../media/image48.png"/><Relationship Id="rId10" Type="http://schemas.openxmlformats.org/officeDocument/2006/relationships/customXml" Target="../ink/ink24.xml"/><Relationship Id="rId4" Type="http://schemas.openxmlformats.org/officeDocument/2006/relationships/image" Target="../media/image44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emf"/><Relationship Id="rId5" Type="http://schemas.openxmlformats.org/officeDocument/2006/relationships/customXml" Target="../ink/ink26.xml"/><Relationship Id="rId4" Type="http://schemas.openxmlformats.org/officeDocument/2006/relationships/image" Target="../media/image5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emf"/><Relationship Id="rId4" Type="http://schemas.openxmlformats.org/officeDocument/2006/relationships/customXml" Target="../ink/ink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emf"/><Relationship Id="rId5" Type="http://schemas.openxmlformats.org/officeDocument/2006/relationships/customXml" Target="../ink/ink31.xml"/><Relationship Id="rId4" Type="http://schemas.openxmlformats.org/officeDocument/2006/relationships/image" Target="../media/image59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emf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7.xml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24.emf"/><Relationship Id="rId5" Type="http://schemas.openxmlformats.org/officeDocument/2006/relationships/image" Target="../media/image24.png"/><Relationship Id="rId10" Type="http://schemas.openxmlformats.org/officeDocument/2006/relationships/customXml" Target="../ink/ink9.xml"/><Relationship Id="rId4" Type="http://schemas.openxmlformats.org/officeDocument/2006/relationships/image" Target="../media/image21.png"/><Relationship Id="rId9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99697" y="3886200"/>
            <a:ext cx="4753998" cy="10858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700" dirty="0"/>
              <a:t>Mechanisms and Robotics</a:t>
            </a:r>
            <a:br>
              <a:rPr lang="en-US" sz="2700" dirty="0"/>
            </a:b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/>
              <a:t>		</a:t>
            </a:r>
            <a:r>
              <a:rPr lang="en-IN" sz="2700" dirty="0"/>
              <a:t> DE  ZG561</a:t>
            </a:r>
            <a:endParaRPr lang="en-US" sz="2700" dirty="0"/>
          </a:p>
        </p:txBody>
      </p:sp>
      <p:sp>
        <p:nvSpPr>
          <p:cNvPr id="15363" name="Content Placeholder 5"/>
          <p:cNvSpPr>
            <a:spLocks noGrp="1"/>
          </p:cNvSpPr>
          <p:nvPr>
            <p:ph sz="quarter" idx="13"/>
          </p:nvPr>
        </p:nvSpPr>
        <p:spPr>
          <a:xfrm>
            <a:off x="4286250" y="5257800"/>
            <a:ext cx="4753998" cy="40005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2400" b="1" dirty="0">
                <a:solidFill>
                  <a:srgbClr val="FF0000"/>
                </a:solidFill>
              </a:rPr>
              <a:t>Lecture - 8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91273"/>
            <a:ext cx="8518523" cy="707945"/>
          </a:xfrm>
        </p:spPr>
        <p:txBody>
          <a:bodyPr/>
          <a:lstStyle/>
          <a:p>
            <a:r>
              <a:rPr lang="en-IN" dirty="0" smtClean="0"/>
              <a:t>2 </a:t>
            </a:r>
            <a:r>
              <a:rPr lang="en-IN" dirty="0" err="1" smtClean="0"/>
              <a:t>dof</a:t>
            </a:r>
            <a:r>
              <a:rPr lang="en-IN" dirty="0" smtClean="0"/>
              <a:t> Planar Arm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1926610"/>
            <a:ext cx="3086100" cy="250021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21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10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9361" y="2505725"/>
            <a:ext cx="1714500" cy="60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324244" y="1539857"/>
                <a:ext cx="1542923" cy="374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244" y="1539857"/>
                <a:ext cx="1542923" cy="374461"/>
              </a:xfrm>
              <a:prstGeom prst="rect">
                <a:avLst/>
              </a:prstGeom>
              <a:blipFill rotWithShape="0"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667043" y="1982722"/>
                <a:ext cx="1874680" cy="4283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043" y="1982722"/>
                <a:ext cx="1874680" cy="428322"/>
              </a:xfrm>
              <a:prstGeom prst="rect">
                <a:avLst/>
              </a:prstGeom>
              <a:blipFill rotWithShape="0">
                <a:blip r:embed="rId5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038600" y="3561726"/>
                <a:ext cx="3358099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IN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3561726"/>
                <a:ext cx="3358099" cy="11128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856797" y="5003508"/>
                <a:ext cx="6109814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𝑃𝑥</m:t>
                              </m:r>
                            </m:e>
                          </m:mr>
                          <m:m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𝑃𝑦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IN" b="0" i="0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b="0" i="0" smtClean="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b="0" i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797" y="5003508"/>
                <a:ext cx="6109814" cy="11128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143306" y="1312258"/>
                <a:ext cx="310578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306" y="1312258"/>
                <a:ext cx="3105787" cy="111280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3587040" y="1098000"/>
              <a:ext cx="5293080" cy="1536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76600" y="1085040"/>
                <a:ext cx="5319360" cy="15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/>
              <p14:cNvContentPartPr/>
              <p14:nvPr/>
            </p14:nvContentPartPr>
            <p14:xfrm>
              <a:off x="3427560" y="1907640"/>
              <a:ext cx="4461480" cy="3024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12800" y="1894320"/>
                <a:ext cx="4492080" cy="30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/>
              <p14:cNvContentPartPr/>
              <p14:nvPr/>
            </p14:nvContentPartPr>
            <p14:xfrm>
              <a:off x="736560" y="226440"/>
              <a:ext cx="7774560" cy="62305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0440" y="210960"/>
                <a:ext cx="7797600" cy="625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987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21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11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04000" y="1058400"/>
              <a:ext cx="5047560" cy="1530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240" y="1042920"/>
                <a:ext cx="5077800" cy="15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770090" y="678043"/>
                <a:ext cx="310578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90" y="678043"/>
                <a:ext cx="3105787" cy="11128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890640" y="236160"/>
              <a:ext cx="8162280" cy="54324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4440" y="220320"/>
                <a:ext cx="8193960" cy="54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/>
              <p14:cNvContentPartPr/>
              <p14:nvPr/>
            </p14:nvContentPartPr>
            <p14:xfrm>
              <a:off x="6609240" y="799920"/>
              <a:ext cx="1497600" cy="1886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95920" y="786240"/>
                <a:ext cx="1527840" cy="21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047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21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12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7320" y="1341720"/>
              <a:ext cx="5999040" cy="3155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200" y="1327320"/>
                <a:ext cx="6030000" cy="318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926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 </a:t>
            </a:r>
            <a:r>
              <a:rPr lang="en-IN" dirty="0" err="1"/>
              <a:t>dof</a:t>
            </a:r>
            <a:r>
              <a:rPr lang="en-IN" dirty="0"/>
              <a:t> Planar Arm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21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13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76184" y="2893565"/>
                <a:ext cx="2994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𝑃𝑥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+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𝑃𝑦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84" y="2893565"/>
                <a:ext cx="2994859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85307" y="3233270"/>
                <a:ext cx="25826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𝑃𝑥𝑆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𝑃𝑦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07" y="3233270"/>
                <a:ext cx="2582695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66165" y="1806719"/>
                <a:ext cx="32623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=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𝑃𝑥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65" y="1806719"/>
                <a:ext cx="3262303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95234" y="2152634"/>
                <a:ext cx="31847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=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34" y="2152634"/>
                <a:ext cx="3184783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/>
          <p:cNvSpPr/>
          <p:nvPr/>
        </p:nvSpPr>
        <p:spPr>
          <a:xfrm>
            <a:off x="3709086" y="1818717"/>
            <a:ext cx="285750" cy="622913"/>
          </a:xfrm>
          <a:prstGeom prst="rightBrac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>
            <a:off x="3709086" y="2921813"/>
            <a:ext cx="285750" cy="622913"/>
          </a:xfrm>
          <a:prstGeom prst="rightBrac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60744" y="1852885"/>
            <a:ext cx="161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Coupled Equations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40531" y="2956857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Decoupled Equations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212400" y="2814480"/>
              <a:ext cx="54720" cy="98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5840" y="2799720"/>
                <a:ext cx="824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156600" y="1249560"/>
              <a:ext cx="8961480" cy="5124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280" y="1233000"/>
                <a:ext cx="8991360" cy="515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762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 </a:t>
            </a:r>
            <a:r>
              <a:rPr lang="en-IN" dirty="0" err="1"/>
              <a:t>dof</a:t>
            </a:r>
            <a:r>
              <a:rPr lang="en-IN" dirty="0"/>
              <a:t> Planar Arm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21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14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04804" y="1695735"/>
                <a:ext cx="50338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𝑃𝑥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+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𝑃𝑦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----------------------(1)</a:t>
                </a:r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4" y="1695735"/>
                <a:ext cx="5033879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8197" r="-24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13927" y="2057395"/>
                <a:ext cx="46217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𝑃𝑥𝑆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𝑃𝑦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----------------------(2)</a:t>
                </a:r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7" y="2057395"/>
                <a:ext cx="4621714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r="-39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5817012" y="1983264"/>
            <a:ext cx="3326988" cy="15648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134529" y="2833429"/>
                <a:ext cx="1717971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𝑡𝑎𝑛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706" y="2634905"/>
                <a:ext cx="1717970" cy="7146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134530" y="2495757"/>
                <a:ext cx="1632435" cy="4354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706" y="2184676"/>
                <a:ext cx="1632435" cy="4354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790118" y="2057395"/>
                <a:ext cx="3407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𝑏𝑠𝑖𝑛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118" y="2057395"/>
                <a:ext cx="3407408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16393" r="-14311" b="-185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5822280" y="2379960"/>
              <a:ext cx="3230640" cy="167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9320" y="2363400"/>
                <a:ext cx="3260160" cy="20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289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 </a:t>
            </a:r>
            <a:r>
              <a:rPr lang="en-IN" dirty="0" err="1"/>
              <a:t>dof</a:t>
            </a:r>
            <a:r>
              <a:rPr lang="en-IN" dirty="0"/>
              <a:t> Planar Arm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21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15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53839" y="2003737"/>
                <a:ext cx="50338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𝑃𝑥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+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𝑃𝑦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----------------------(1)</a:t>
                </a:r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18" y="1528649"/>
                <a:ext cx="5033879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10000" r="-36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62962" y="2365397"/>
                <a:ext cx="46217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𝑃𝑥𝑆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𝑃𝑦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----------------------(2)</a:t>
                </a:r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83" y="2010862"/>
                <a:ext cx="4621714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0000" r="-39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5570981" y="1127398"/>
            <a:ext cx="3597328" cy="17788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57885" y="2191587"/>
                <a:ext cx="1717971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𝑡𝑎𝑛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885" y="2191587"/>
                <a:ext cx="1717971" cy="7146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289962" y="1780272"/>
                <a:ext cx="1632435" cy="4354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962" y="1780272"/>
                <a:ext cx="1632435" cy="4354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570982" y="1254927"/>
                <a:ext cx="3407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𝑏𝑠𝑖𝑛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82" y="1254927"/>
                <a:ext cx="3407408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20000" r="-14311" b="-19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84693" y="2783364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solving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384676" y="5023140"/>
                <a:ext cx="3863686" cy="745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676" y="5023140"/>
                <a:ext cx="3863686" cy="745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98505" y="3089923"/>
                <a:ext cx="4607480" cy="718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73" y="2976898"/>
                <a:ext cx="4737322" cy="71846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72125" y="3914281"/>
                <a:ext cx="5839163" cy="719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i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tan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32" y="4076041"/>
                <a:ext cx="5839163" cy="71994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1376" y="5040612"/>
                <a:ext cx="5246757" cy="10177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den>
                          </m:f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tan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6" y="5040612"/>
                <a:ext cx="5246757" cy="101771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own Arrow 18"/>
          <p:cNvSpPr/>
          <p:nvPr/>
        </p:nvSpPr>
        <p:spPr>
          <a:xfrm rot="4748204">
            <a:off x="6697918" y="2729123"/>
            <a:ext cx="312990" cy="16542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Ink 2"/>
              <p14:cNvContentPartPr/>
              <p14:nvPr/>
            </p14:nvContentPartPr>
            <p14:xfrm>
              <a:off x="89640" y="698040"/>
              <a:ext cx="8982000" cy="5499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320" y="681480"/>
                <a:ext cx="9011160" cy="552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788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145" y="737165"/>
            <a:ext cx="9315449" cy="42626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Home Work – Inverse Kinematics of a 3 </a:t>
            </a:r>
            <a:r>
              <a:rPr lang="en-IN" dirty="0" err="1" smtClean="0"/>
              <a:t>dof</a:t>
            </a:r>
            <a:r>
              <a:rPr lang="en-IN" dirty="0" smtClean="0"/>
              <a:t> arm using matrix inverse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00662" y="1936076"/>
            <a:ext cx="3843338" cy="349924"/>
          </a:xfrm>
        </p:spPr>
        <p:txBody>
          <a:bodyPr/>
          <a:lstStyle/>
          <a:p>
            <a:r>
              <a:rPr lang="en-IN" sz="1500" dirty="0"/>
              <a:t>Find the angles for the given tool point</a:t>
            </a:r>
            <a:endParaRPr lang="en-US" sz="15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21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16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Content Placeholder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00672" y="1831599"/>
            <a:ext cx="4724357" cy="278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86162" y="2599487"/>
            <a:ext cx="212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 (650, 200, 250)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67400" y="3245818"/>
            <a:ext cx="2152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L1 = 150 mm</a:t>
            </a:r>
          </a:p>
          <a:p>
            <a:r>
              <a:rPr lang="en-IN" dirty="0" smtClean="0"/>
              <a:t>L2 = 400 mm</a:t>
            </a:r>
          </a:p>
          <a:p>
            <a:r>
              <a:rPr lang="en-IN" dirty="0" smtClean="0"/>
              <a:t>L3 = 300 mm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3603960" y="1035360"/>
              <a:ext cx="2710080" cy="30610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1000" y="1020240"/>
                <a:ext cx="2734200" cy="30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370440" y="1477080"/>
              <a:ext cx="2525760" cy="41389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3880" y="1461600"/>
                <a:ext cx="2552400" cy="416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293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406" y="397854"/>
            <a:ext cx="8518523" cy="943927"/>
          </a:xfrm>
        </p:spPr>
        <p:txBody>
          <a:bodyPr>
            <a:normAutofit/>
          </a:bodyPr>
          <a:lstStyle/>
          <a:p>
            <a:r>
              <a:rPr lang="en-IN" dirty="0"/>
              <a:t>Home Work – Inverse Kinematics of a 3 </a:t>
            </a:r>
            <a:r>
              <a:rPr lang="en-IN" dirty="0" err="1"/>
              <a:t>dof</a:t>
            </a:r>
            <a:r>
              <a:rPr lang="en-IN" dirty="0"/>
              <a:t> arm using matrix inverse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21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17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00842" y="3697151"/>
                <a:ext cx="1843966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tan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90" y="3786534"/>
                <a:ext cx="1843966" cy="7146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0843" y="4413836"/>
                <a:ext cx="16779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17.1027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90" y="4742115"/>
                <a:ext cx="1677959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19893" y="2255896"/>
                <a:ext cx="2855975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90" y="1864861"/>
                <a:ext cx="3736664" cy="12661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47872" y="1437986"/>
                <a:ext cx="1887055" cy="3754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872" y="1437986"/>
                <a:ext cx="1887055" cy="375487"/>
              </a:xfrm>
              <a:prstGeom prst="rect">
                <a:avLst/>
              </a:prstGeom>
              <a:blipFill rotWithShape="0"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172200" y="1835018"/>
                <a:ext cx="2369779" cy="428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1835018"/>
                <a:ext cx="2369779" cy="428322"/>
              </a:xfrm>
              <a:prstGeom prst="rect">
                <a:avLst/>
              </a:prstGeom>
              <a:blipFill rotWithShape="0">
                <a:blip r:embed="rId6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686275" y="2217964"/>
                <a:ext cx="2375455" cy="482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N" b="0" i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IN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275" y="2217964"/>
                <a:ext cx="2375455" cy="48269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62961" y="1462344"/>
            <a:ext cx="2713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Solution from Forward Kinematics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3"/>
              <p:cNvSpPr txBox="1">
                <a:spLocks/>
              </p:cNvSpPr>
              <p:nvPr/>
            </p:nvSpPr>
            <p:spPr bwMode="auto">
              <a:xfrm>
                <a:off x="2161465" y="3100134"/>
                <a:ext cx="3524810" cy="1089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IN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 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1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8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4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61465" y="3100134"/>
                <a:ext cx="3524810" cy="10897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3"/>
              <p:cNvSpPr txBox="1">
                <a:spLocks/>
              </p:cNvSpPr>
              <p:nvPr/>
            </p:nvSpPr>
            <p:spPr bwMode="auto">
              <a:xfrm>
                <a:off x="5686275" y="3044037"/>
                <a:ext cx="3665836" cy="1089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IN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0.9557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0.2940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0.2940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0.9557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 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150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5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81700" y="2915715"/>
                <a:ext cx="4887781" cy="145296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3"/>
              <p:cNvSpPr txBox="1">
                <a:spLocks/>
              </p:cNvSpPr>
              <p:nvPr/>
            </p:nvSpPr>
            <p:spPr bwMode="auto">
              <a:xfrm>
                <a:off x="3124200" y="4552336"/>
                <a:ext cx="4267200" cy="1089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sup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0.9559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0.2941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.2941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0.9559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  −150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65600" y="4926781"/>
                <a:ext cx="5689600" cy="145296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Ink 2"/>
              <p14:cNvContentPartPr/>
              <p14:nvPr/>
            </p14:nvContentPartPr>
            <p14:xfrm>
              <a:off x="27720" y="858600"/>
              <a:ext cx="8392320" cy="5654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280" y="845640"/>
                <a:ext cx="8419320" cy="568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721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Home Work – Inverse Kinematics of a 3 </a:t>
            </a:r>
            <a:r>
              <a:rPr lang="en-IN" dirty="0" err="1"/>
              <a:t>dof</a:t>
            </a:r>
            <a:r>
              <a:rPr lang="en-IN" dirty="0"/>
              <a:t> arm using matrix inverse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21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18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00842" y="3697151"/>
                <a:ext cx="1843966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tan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90" y="3786534"/>
                <a:ext cx="1843966" cy="7146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0843" y="4413836"/>
                <a:ext cx="16779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17.1027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90" y="4742115"/>
                <a:ext cx="1677959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19893" y="2255896"/>
                <a:ext cx="2855975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90" y="1864861"/>
                <a:ext cx="3736664" cy="12661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943600" y="1618282"/>
                <a:ext cx="1887055" cy="3754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1618282"/>
                <a:ext cx="1887055" cy="375487"/>
              </a:xfrm>
              <a:prstGeom prst="rect">
                <a:avLst/>
              </a:prstGeom>
              <a:blipFill rotWithShape="0">
                <a:blip r:embed="rId5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151791" y="2009561"/>
                <a:ext cx="2678864" cy="428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791" y="2009561"/>
                <a:ext cx="2678864" cy="428322"/>
              </a:xfrm>
              <a:prstGeom prst="rect">
                <a:avLst/>
              </a:prstGeom>
              <a:blipFill rotWithShape="0">
                <a:blip r:embed="rId6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379157" y="2397962"/>
                <a:ext cx="3259866" cy="482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N" b="0" i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IN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157" y="2397962"/>
                <a:ext cx="3259866" cy="48269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60290" y="1649194"/>
            <a:ext cx="380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Solution from Forward Kinematics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3"/>
              <p:cNvSpPr txBox="1">
                <a:spLocks/>
              </p:cNvSpPr>
              <p:nvPr/>
            </p:nvSpPr>
            <p:spPr bwMode="auto">
              <a:xfrm>
                <a:off x="2874097" y="3365069"/>
                <a:ext cx="5257800" cy="1089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sup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8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IN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8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IN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8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IN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IN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0.9559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0.2941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.2941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0.9559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  −150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650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1800" i="1">
                                        <a:latin typeface="Cambria Math" panose="02040503050406030204" pitchFamily="18" charset="0"/>
                                      </a:rPr>
                                      <m:t>250</m:t>
                                    </m:r>
                                  </m:e>
                                  <m:e>
                                    <m:r>
                                      <a:rPr lang="en-IN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32129" y="3343758"/>
                <a:ext cx="7010400" cy="145296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379157" y="4604243"/>
                <a:ext cx="4593393" cy="11128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680.1421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−0.0400</m:t>
                                    </m:r>
                                  </m:e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I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876" y="4995990"/>
                <a:ext cx="6124524" cy="145296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1397880" y="1982520"/>
              <a:ext cx="6865560" cy="4803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82400" y="1966320"/>
                <a:ext cx="6897600" cy="483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594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5 </a:t>
            </a:r>
            <a:r>
              <a:rPr lang="en-IN" dirty="0" err="1" smtClean="0"/>
              <a:t>dof</a:t>
            </a:r>
            <a:r>
              <a:rPr lang="en-IN" dirty="0" smtClean="0"/>
              <a:t> manipulator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21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19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6285380" y="3264058"/>
            <a:ext cx="2457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L1 </a:t>
            </a:r>
            <a:r>
              <a:rPr lang="en-US" dirty="0"/>
              <a:t>= 200mm, </a:t>
            </a:r>
            <a:endParaRPr lang="en-US" dirty="0" smtClean="0"/>
          </a:p>
          <a:p>
            <a:r>
              <a:rPr lang="en-US" dirty="0" smtClean="0"/>
              <a:t>L2 </a:t>
            </a:r>
            <a:r>
              <a:rPr lang="en-US" dirty="0"/>
              <a:t>= </a:t>
            </a:r>
            <a:r>
              <a:rPr lang="en-US" dirty="0" smtClean="0"/>
              <a:t>400mm</a:t>
            </a:r>
            <a:r>
              <a:rPr lang="en-US" dirty="0"/>
              <a:t>, </a:t>
            </a:r>
            <a:r>
              <a:rPr lang="en-US" dirty="0" smtClean="0"/>
              <a:t> </a:t>
            </a:r>
          </a:p>
          <a:p>
            <a:r>
              <a:rPr lang="en-US" dirty="0" smtClean="0"/>
              <a:t>L3 </a:t>
            </a:r>
            <a:r>
              <a:rPr lang="en-US" dirty="0"/>
              <a:t>= 300mm, </a:t>
            </a:r>
            <a:endParaRPr lang="en-US" dirty="0" smtClean="0"/>
          </a:p>
          <a:p>
            <a:r>
              <a:rPr lang="en-US" dirty="0" smtClean="0"/>
              <a:t>L5 </a:t>
            </a:r>
            <a:r>
              <a:rPr lang="en-US" dirty="0"/>
              <a:t>= 150mm</a:t>
            </a:r>
            <a:r>
              <a:rPr lang="en-US" dirty="0" smtClean="0"/>
              <a:t>,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87245" y="2684194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= (400,350,250)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65" y="1724940"/>
            <a:ext cx="4801270" cy="37533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362520" y="1208160"/>
              <a:ext cx="8658720" cy="51184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200" y="1191600"/>
                <a:ext cx="8687520" cy="514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/>
              <p14:cNvContentPartPr/>
              <p14:nvPr/>
            </p14:nvContentPartPr>
            <p14:xfrm>
              <a:off x="343080" y="3452400"/>
              <a:ext cx="4560480" cy="2925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560" y="3438360"/>
                <a:ext cx="4587120" cy="295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373156" y="609600"/>
            <a:ext cx="7448550" cy="589360"/>
          </a:xfrm>
        </p:spPr>
        <p:txBody>
          <a:bodyPr>
            <a:noAutofit/>
          </a:bodyPr>
          <a:lstStyle/>
          <a:p>
            <a:r>
              <a:rPr lang="en-IN" sz="2400" dirty="0"/>
              <a:t>Inverse Kinematics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314700" y="5715000"/>
            <a:ext cx="3257550" cy="285750"/>
          </a:xfrm>
        </p:spPr>
        <p:txBody>
          <a:bodyPr/>
          <a:lstStyle/>
          <a:p>
            <a:pPr>
              <a:defRPr/>
            </a:pPr>
            <a:r>
              <a:rPr lang="en-US"/>
              <a:t>DE  ZG561, MECHANISMS AND ROBOTICS</a:t>
            </a:r>
            <a:endParaRPr lang="en-CA" dirty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6858000" y="5715000"/>
            <a:ext cx="800100" cy="285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28850" indent="-1714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571750" indent="-1714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914650" indent="-1714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52D7E5-A4BE-4329-ACDB-D2D986EBE08B}" type="slidenum">
              <a:rPr lang="en-CA" altLang="en-US" sz="9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CA" altLang="en-US" sz="9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075" name="Content Placeholder 2"/>
          <p:cNvSpPr>
            <a:spLocks noGrp="1"/>
          </p:cNvSpPr>
          <p:nvPr>
            <p:ph sz="quarter" idx="1"/>
          </p:nvPr>
        </p:nvSpPr>
        <p:spPr>
          <a:xfrm>
            <a:off x="373156" y="1571030"/>
            <a:ext cx="8237444" cy="3771900"/>
          </a:xfrm>
        </p:spPr>
        <p:txBody>
          <a:bodyPr rtlCol="0">
            <a:normAutofit/>
          </a:bodyPr>
          <a:lstStyle/>
          <a:p>
            <a:r>
              <a:rPr lang="en-IN" sz="2100" b="1" dirty="0"/>
              <a:t>Inverse Kinematics </a:t>
            </a:r>
          </a:p>
          <a:p>
            <a:pPr lvl="1"/>
            <a:r>
              <a:rPr lang="en-IN" sz="1800" dirty="0"/>
              <a:t>Inverse Kinematics of a 4 </a:t>
            </a:r>
            <a:r>
              <a:rPr lang="en-IN" sz="1800" dirty="0" err="1"/>
              <a:t>dof</a:t>
            </a:r>
            <a:r>
              <a:rPr lang="en-IN" sz="1800" dirty="0"/>
              <a:t> SCARA Arm</a:t>
            </a:r>
          </a:p>
          <a:p>
            <a:pPr lvl="1"/>
            <a:r>
              <a:rPr lang="en-IN" sz="1800" dirty="0"/>
              <a:t>Inverse Kinematics of a 2 </a:t>
            </a:r>
            <a:r>
              <a:rPr lang="en-IN" sz="1800" dirty="0" err="1"/>
              <a:t>dof</a:t>
            </a:r>
            <a:r>
              <a:rPr lang="en-IN" sz="1800" dirty="0"/>
              <a:t> RR Planar Arm using Matrix inverse</a:t>
            </a:r>
          </a:p>
          <a:p>
            <a:pPr lvl="1"/>
            <a:r>
              <a:rPr lang="en-IN" sz="1800" dirty="0"/>
              <a:t>Inverse Kinematics of a 3 </a:t>
            </a:r>
            <a:r>
              <a:rPr lang="en-IN" sz="1800" dirty="0" err="1"/>
              <a:t>dof</a:t>
            </a:r>
            <a:r>
              <a:rPr lang="en-IN" sz="1800" dirty="0"/>
              <a:t> Articulated Arm using Matrix inverse</a:t>
            </a:r>
          </a:p>
          <a:p>
            <a:pPr lvl="1"/>
            <a:endParaRPr lang="en-IN" sz="1800" dirty="0"/>
          </a:p>
          <a:p>
            <a:pPr lvl="1"/>
            <a:endParaRPr lang="en-IN" sz="1800" dirty="0"/>
          </a:p>
          <a:p>
            <a:pPr lvl="1"/>
            <a:endParaRPr lang="en-IN" sz="1800" dirty="0"/>
          </a:p>
          <a:p>
            <a:endParaRPr lang="en-IN" sz="2100" b="1" dirty="0"/>
          </a:p>
          <a:p>
            <a:pPr marL="0" indent="0">
              <a:buNone/>
            </a:pPr>
            <a:endParaRPr lang="en-IN" sz="2100" b="1" dirty="0"/>
          </a:p>
          <a:p>
            <a:pPr marL="0" indent="0">
              <a:buNone/>
            </a:pPr>
            <a:endParaRPr lang="en-IN" sz="2100" dirty="0"/>
          </a:p>
          <a:p>
            <a:endParaRPr lang="en-US" sz="21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>
          <a:xfrm>
            <a:off x="1485900" y="5715001"/>
            <a:ext cx="1600200" cy="273844"/>
          </a:xfrm>
        </p:spPr>
        <p:txBody>
          <a:bodyPr/>
          <a:lstStyle/>
          <a:p>
            <a:pPr>
              <a:defRPr/>
            </a:pPr>
            <a:fld id="{C6C4E1A7-1E26-48BB-A733-6113B56E3E57}" type="datetime3">
              <a:rPr lang="en-CA" smtClean="0"/>
              <a:pPr>
                <a:defRPr/>
              </a:pPr>
              <a:t>21 February 2021</a:t>
            </a:fld>
            <a:endParaRPr lang="en-CA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324960" y="1948320"/>
              <a:ext cx="4310280" cy="1036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17040" y="1931760"/>
                <a:ext cx="4334040" cy="106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324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 </a:t>
            </a:r>
            <a:r>
              <a:rPr lang="en-IN" dirty="0" err="1"/>
              <a:t>dof</a:t>
            </a:r>
            <a:r>
              <a:rPr lang="en-IN" dirty="0"/>
              <a:t> manipulator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1" y="1920958"/>
            <a:ext cx="8518526" cy="3793570"/>
          </a:xfrm>
        </p:spPr>
        <p:txBody>
          <a:bodyPr/>
          <a:lstStyle/>
          <a:p>
            <a:pPr marL="0" indent="0">
              <a:buNone/>
            </a:pPr>
            <a:r>
              <a:rPr lang="en-IN" sz="1800" dirty="0"/>
              <a:t>Solution: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 = </a:t>
            </a:r>
            <a:r>
              <a:rPr lang="en-US" sz="1800" dirty="0" err="1" smtClean="0"/>
              <a:t>rotz</a:t>
            </a:r>
            <a:r>
              <a:rPr lang="en-US" sz="1800" dirty="0" smtClean="0"/>
              <a:t>(theta1</a:t>
            </a:r>
            <a:r>
              <a:rPr lang="en-US" sz="1800" dirty="0"/>
              <a:t>)*</a:t>
            </a:r>
            <a:r>
              <a:rPr lang="en-US" sz="1800" dirty="0" err="1"/>
              <a:t>transz</a:t>
            </a:r>
            <a:r>
              <a:rPr lang="en-US" sz="1800" dirty="0"/>
              <a:t>(L1)*</a:t>
            </a:r>
            <a:r>
              <a:rPr lang="en-US" sz="1800" dirty="0" err="1"/>
              <a:t>rotx</a:t>
            </a:r>
            <a:r>
              <a:rPr lang="en-US" sz="1800" dirty="0"/>
              <a:t>(90)]*[</a:t>
            </a:r>
            <a:r>
              <a:rPr lang="en-US" sz="1800" dirty="0" err="1"/>
              <a:t>rotz</a:t>
            </a:r>
            <a:r>
              <a:rPr lang="en-US" sz="1800" dirty="0"/>
              <a:t>(theta2)*</a:t>
            </a:r>
            <a:r>
              <a:rPr lang="en-US" sz="1800" dirty="0" err="1"/>
              <a:t>transx</a:t>
            </a:r>
            <a:r>
              <a:rPr lang="en-US" sz="1800" dirty="0"/>
              <a:t>(L2)]*[</a:t>
            </a:r>
            <a:r>
              <a:rPr lang="en-US" sz="1800" dirty="0" err="1"/>
              <a:t>rotz</a:t>
            </a:r>
            <a:r>
              <a:rPr lang="en-US" sz="1800" dirty="0"/>
              <a:t>(theta3)*</a:t>
            </a:r>
            <a:r>
              <a:rPr lang="en-US" sz="1800" dirty="0" err="1"/>
              <a:t>transx</a:t>
            </a:r>
            <a:r>
              <a:rPr lang="en-US" sz="1800" dirty="0"/>
              <a:t>(L3)]*[</a:t>
            </a:r>
            <a:r>
              <a:rPr lang="en-US" sz="1800" dirty="0" err="1"/>
              <a:t>rotz</a:t>
            </a:r>
            <a:r>
              <a:rPr lang="en-US" sz="1800" dirty="0"/>
              <a:t>(theta4)*</a:t>
            </a:r>
            <a:r>
              <a:rPr lang="en-US" sz="1800" dirty="0" err="1"/>
              <a:t>rotz</a:t>
            </a:r>
            <a:r>
              <a:rPr lang="en-US" sz="1800" dirty="0"/>
              <a:t>(90)*</a:t>
            </a:r>
            <a:r>
              <a:rPr lang="en-US" sz="1800" dirty="0" err="1"/>
              <a:t>rotx</a:t>
            </a:r>
            <a:r>
              <a:rPr lang="en-US" sz="1800" dirty="0"/>
              <a:t>(90)]*[</a:t>
            </a:r>
            <a:r>
              <a:rPr lang="en-US" sz="1800" dirty="0" err="1"/>
              <a:t>rotz</a:t>
            </a:r>
            <a:r>
              <a:rPr lang="en-US" sz="1800" dirty="0"/>
              <a:t>(theta5)*</a:t>
            </a:r>
            <a:r>
              <a:rPr lang="en-US" sz="1800" dirty="0" err="1"/>
              <a:t>transz</a:t>
            </a:r>
            <a:r>
              <a:rPr lang="en-US" sz="1800" dirty="0"/>
              <a:t>(L4)]*origin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21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20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124240" y="368280"/>
              <a:ext cx="22680" cy="4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18120" y="358200"/>
                <a:ext cx="38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260280" y="2788560"/>
              <a:ext cx="5586480" cy="1432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240" y="2774520"/>
                <a:ext cx="5617080" cy="145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483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 </a:t>
            </a:r>
            <a:r>
              <a:rPr lang="en-IN" dirty="0" err="1"/>
              <a:t>dof</a:t>
            </a:r>
            <a:r>
              <a:rPr lang="en-IN" dirty="0"/>
              <a:t> manipulator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21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21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657350" y="3196938"/>
          <a:ext cx="5429248" cy="160020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92479"/>
                <a:gridCol w="966853"/>
                <a:gridCol w="892479"/>
                <a:gridCol w="892479"/>
                <a:gridCol w="892479"/>
                <a:gridCol w="892479"/>
              </a:tblGrid>
              <a:tr h="2631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Axis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θ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α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Home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2674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θ1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2674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θ2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2674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θ3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2674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θ4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2674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θ5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04801" y="1746086"/>
            <a:ext cx="8610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 = [</a:t>
            </a:r>
            <a:r>
              <a:rPr lang="en-US" dirty="0" err="1"/>
              <a:t>rotz</a:t>
            </a:r>
            <a:r>
              <a:rPr lang="en-US" dirty="0"/>
              <a:t>(theta1)*</a:t>
            </a:r>
            <a:r>
              <a:rPr lang="en-US" dirty="0" err="1"/>
              <a:t>transz</a:t>
            </a:r>
            <a:r>
              <a:rPr lang="en-US" dirty="0"/>
              <a:t>(L1)*</a:t>
            </a:r>
            <a:r>
              <a:rPr lang="en-US" dirty="0" err="1"/>
              <a:t>rotx</a:t>
            </a:r>
            <a:r>
              <a:rPr lang="en-US" dirty="0"/>
              <a:t>(90)]*[</a:t>
            </a:r>
            <a:r>
              <a:rPr lang="en-US" dirty="0" err="1"/>
              <a:t>rotz</a:t>
            </a:r>
            <a:r>
              <a:rPr lang="en-US" dirty="0"/>
              <a:t>(theta2)*</a:t>
            </a:r>
            <a:r>
              <a:rPr lang="en-US" dirty="0" err="1"/>
              <a:t>transx</a:t>
            </a:r>
            <a:r>
              <a:rPr lang="en-US" dirty="0"/>
              <a:t>(L2)]*[</a:t>
            </a:r>
            <a:r>
              <a:rPr lang="en-US" dirty="0" err="1"/>
              <a:t>rotz</a:t>
            </a:r>
            <a:r>
              <a:rPr lang="en-US" dirty="0"/>
              <a:t>(theta3)*</a:t>
            </a:r>
            <a:r>
              <a:rPr lang="en-US" dirty="0" err="1"/>
              <a:t>transx</a:t>
            </a:r>
            <a:r>
              <a:rPr lang="en-US" dirty="0"/>
              <a:t>(L3)]*[</a:t>
            </a:r>
            <a:r>
              <a:rPr lang="en-US" dirty="0" err="1"/>
              <a:t>rotz</a:t>
            </a:r>
            <a:r>
              <a:rPr lang="en-US" dirty="0"/>
              <a:t>(theta4)*</a:t>
            </a:r>
            <a:r>
              <a:rPr lang="en-US" dirty="0" err="1"/>
              <a:t>rotz</a:t>
            </a:r>
            <a:r>
              <a:rPr lang="en-US" dirty="0"/>
              <a:t>(90)*</a:t>
            </a:r>
            <a:r>
              <a:rPr lang="en-US" dirty="0" err="1"/>
              <a:t>rotx</a:t>
            </a:r>
            <a:r>
              <a:rPr lang="en-US" dirty="0"/>
              <a:t>(90)]*[</a:t>
            </a:r>
            <a:r>
              <a:rPr lang="en-US" dirty="0" err="1"/>
              <a:t>rotz</a:t>
            </a:r>
            <a:r>
              <a:rPr lang="en-US" dirty="0"/>
              <a:t>(theta5)*</a:t>
            </a:r>
            <a:r>
              <a:rPr lang="en-US" dirty="0" err="1"/>
              <a:t>transz</a:t>
            </a:r>
            <a:r>
              <a:rPr lang="en-US" dirty="0"/>
              <a:t>(L4)]*origin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804760" y="1818360"/>
              <a:ext cx="4098240" cy="2974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90000" y="1807920"/>
                <a:ext cx="4129560" cy="300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618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IN" dirty="0" smtClean="0"/>
              </a:p>
              <a:p>
                <a:r>
                  <a:rPr lang="en-US" dirty="0"/>
                  <a:t>P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21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22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21400" y="263880"/>
              <a:ext cx="8116560" cy="61376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200" y="253080"/>
                <a:ext cx="8149680" cy="615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71640" y="218160"/>
              <a:ext cx="8691120" cy="6040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80" y="202680"/>
                <a:ext cx="8718480" cy="606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506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529828" y="381000"/>
            <a:ext cx="3512344" cy="682229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CA" altLang="en-US" dirty="0"/>
              <a:t>THANK YOU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3314700" y="5715000"/>
            <a:ext cx="3257550" cy="285750"/>
          </a:xfrm>
        </p:spPr>
        <p:txBody>
          <a:bodyPr/>
          <a:lstStyle/>
          <a:p>
            <a:pPr>
              <a:defRPr/>
            </a:pPr>
            <a:r>
              <a:rPr lang="en-US"/>
              <a:t>DE  ZG561, MECHANISMS AND ROBOTICS</a:t>
            </a:r>
            <a:endParaRPr lang="en-CA" dirty="0"/>
          </a:p>
        </p:txBody>
      </p:sp>
      <p:sp>
        <p:nvSpPr>
          <p:cNvPr id="54276" name="Slide Number Placeholder 6"/>
          <p:cNvSpPr>
            <a:spLocks noGrp="1"/>
          </p:cNvSpPr>
          <p:nvPr>
            <p:ph type="sldNum" sz="quarter" idx="11"/>
          </p:nvPr>
        </p:nvSpPr>
        <p:spPr bwMode="auto">
          <a:xfrm>
            <a:off x="6858000" y="5715000"/>
            <a:ext cx="800100" cy="285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99" indent="-214308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28" indent="-171446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20" indent="-171446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12" indent="-171446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85903" indent="-171446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28795" indent="-171446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571686" indent="-171446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914577" indent="-171446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4EDCAC-E343-4FE9-BF44-C33D11AF0ACC}" type="slidenum">
              <a:rPr lang="en-CA" altLang="en-US" sz="9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CA" altLang="en-US" sz="9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>
          <a:xfrm>
            <a:off x="1485900" y="5715003"/>
            <a:ext cx="1600200" cy="273844"/>
          </a:xfrm>
        </p:spPr>
        <p:txBody>
          <a:bodyPr/>
          <a:lstStyle/>
          <a:p>
            <a:pPr>
              <a:defRPr/>
            </a:pPr>
            <a:fld id="{40EA5804-23DC-4D99-893D-09E85DF15296}" type="datetime3">
              <a:rPr lang="en-CA" smtClean="0"/>
              <a:pPr>
                <a:defRPr/>
              </a:pPr>
              <a:t>21 February 2021</a:t>
            </a:fld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152400" y="1600200"/>
            <a:ext cx="8839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i="1" dirty="0"/>
              <a:t>The presenter is grateful to the </a:t>
            </a:r>
            <a:r>
              <a:rPr lang="en-US" i="1" dirty="0" smtClean="0"/>
              <a:t>authors of the following text books for their wonderful work.</a:t>
            </a:r>
            <a:endParaRPr lang="en-US" i="1" dirty="0"/>
          </a:p>
          <a:p>
            <a:pPr marL="214308" indent="-214308">
              <a:buFont typeface="Wingdings" panose="05000000000000000000" pitchFamily="2" charset="2"/>
              <a:buChar char="v"/>
              <a:defRPr/>
            </a:pPr>
            <a:endParaRPr lang="en-US" i="1" dirty="0"/>
          </a:p>
          <a:p>
            <a:pPr marL="214308" indent="-214308">
              <a:buFont typeface="Wingdings" panose="05000000000000000000" pitchFamily="2" charset="2"/>
              <a:buChar char="v"/>
              <a:defRPr/>
            </a:pPr>
            <a:endParaRPr lang="en-US" i="1" dirty="0"/>
          </a:p>
          <a:p>
            <a:pPr marL="214308" indent="-214308">
              <a:buFont typeface="Wingdings" panose="05000000000000000000" pitchFamily="2" charset="2"/>
              <a:buChar char="v"/>
              <a:defRPr/>
            </a:pPr>
            <a:r>
              <a:rPr lang="en-US" i="1" dirty="0" smtClean="0"/>
              <a:t>Industrial Robotics Computer Interfacing and Control – Wesley E. Snyder</a:t>
            </a:r>
          </a:p>
          <a:p>
            <a:pPr marL="214308" indent="-214308">
              <a:buFont typeface="Wingdings" panose="05000000000000000000" pitchFamily="2" charset="2"/>
              <a:buChar char="v"/>
              <a:defRPr/>
            </a:pPr>
            <a:endParaRPr lang="en-US" i="1" dirty="0"/>
          </a:p>
          <a:p>
            <a:pPr marL="214308" indent="-214308">
              <a:buFont typeface="Wingdings" panose="05000000000000000000" pitchFamily="2" charset="2"/>
              <a:buChar char="v"/>
              <a:defRPr/>
            </a:pPr>
            <a:r>
              <a:rPr lang="en-US" i="1" dirty="0" smtClean="0"/>
              <a:t>Fundamentals </a:t>
            </a:r>
            <a:r>
              <a:rPr lang="en-US" i="1" dirty="0"/>
              <a:t>of Robotics – Robert </a:t>
            </a:r>
            <a:r>
              <a:rPr lang="en-US" i="1" dirty="0" smtClean="0"/>
              <a:t>Schilling</a:t>
            </a:r>
          </a:p>
          <a:p>
            <a:pPr marL="214308" indent="-214308">
              <a:buFont typeface="Wingdings" panose="05000000000000000000" pitchFamily="2" charset="2"/>
              <a:buChar char="v"/>
              <a:defRPr/>
            </a:pPr>
            <a:endParaRPr lang="en-US" i="1" dirty="0" smtClean="0"/>
          </a:p>
          <a:p>
            <a:pPr marL="214308" indent="-214308"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defRPr/>
            </a:pPr>
            <a:endParaRPr lang="en-US" i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52400" y="447572"/>
            <a:ext cx="6343650" cy="628650"/>
          </a:xfrm>
        </p:spPr>
        <p:txBody>
          <a:bodyPr>
            <a:normAutofit/>
          </a:bodyPr>
          <a:lstStyle/>
          <a:p>
            <a:r>
              <a:rPr lang="en-IN" sz="2400" dirty="0"/>
              <a:t>Homogeneous Transformation Matrices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 txBox="1">
                <a:spLocks/>
              </p:cNvSpPr>
              <p:nvPr/>
            </p:nvSpPr>
            <p:spPr bwMode="auto">
              <a:xfrm>
                <a:off x="446271" y="1838851"/>
                <a:ext cx="3371850" cy="1259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𝑜𝑡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6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028" y="1308801"/>
                <a:ext cx="4495800" cy="167975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3"/>
              <p:cNvSpPr txBox="1">
                <a:spLocks/>
              </p:cNvSpPr>
              <p:nvPr/>
            </p:nvSpPr>
            <p:spPr bwMode="auto">
              <a:xfrm>
                <a:off x="446272" y="3147929"/>
                <a:ext cx="3499598" cy="1259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𝑜𝑡</m:t>
                          </m:r>
                        </m:e>
                        <m:sub>
                          <m: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028" y="3054238"/>
                <a:ext cx="4666131" cy="16797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3"/>
              <p:cNvSpPr txBox="1">
                <a:spLocks/>
              </p:cNvSpPr>
              <p:nvPr/>
            </p:nvSpPr>
            <p:spPr bwMode="auto">
              <a:xfrm>
                <a:off x="446272" y="4493845"/>
                <a:ext cx="3524810" cy="1259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𝑜𝑡</m:t>
                          </m:r>
                        </m:e>
                        <m:sub>
                          <m: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  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028" y="4848792"/>
                <a:ext cx="4699747" cy="16797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3"/>
              <p:cNvSpPr txBox="1">
                <a:spLocks/>
              </p:cNvSpPr>
              <p:nvPr/>
            </p:nvSpPr>
            <p:spPr bwMode="auto">
              <a:xfrm>
                <a:off x="5107358" y="1856244"/>
                <a:ext cx="3365126" cy="1089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𝑇𝑟𝑎𝑛𝑠</m:t>
                      </m:r>
                      <m:d>
                        <m:dPr>
                          <m:ctrlPr>
                            <a:rPr lang="en-IN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09810" y="1331992"/>
                <a:ext cx="4486835" cy="14529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3"/>
              <p:cNvSpPr txBox="1">
                <a:spLocks/>
              </p:cNvSpPr>
              <p:nvPr/>
            </p:nvSpPr>
            <p:spPr bwMode="auto">
              <a:xfrm>
                <a:off x="5171231" y="3118287"/>
                <a:ext cx="3301253" cy="11088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𝑇𝑟𝑎𝑛𝑠</m:t>
                      </m:r>
                      <m:d>
                        <m:dPr>
                          <m:ctrlPr>
                            <a:rPr lang="en-IN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4974" y="3014716"/>
                <a:ext cx="4401671" cy="147829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3"/>
              <p:cNvSpPr txBox="1">
                <a:spLocks/>
              </p:cNvSpPr>
              <p:nvPr/>
            </p:nvSpPr>
            <p:spPr bwMode="auto">
              <a:xfrm>
                <a:off x="5198563" y="4506010"/>
                <a:ext cx="3301253" cy="1089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𝑇𝑟𝑎𝑛𝑠</m:t>
                      </m:r>
                      <m:d>
                        <m:dPr>
                          <m:ctrlPr>
                            <a:rPr lang="en-IN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IN" sz="18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31417" y="4865013"/>
                <a:ext cx="4401671" cy="145296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581040" y="5334840"/>
              <a:ext cx="828000" cy="30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8800" y="5318280"/>
                <a:ext cx="856800" cy="6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102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48234" y="152400"/>
            <a:ext cx="6537960" cy="777240"/>
          </a:xfrm>
        </p:spPr>
        <p:txBody>
          <a:bodyPr/>
          <a:lstStyle/>
          <a:p>
            <a:r>
              <a:rPr lang="en-IN" sz="2400" dirty="0">
                <a:solidFill>
                  <a:schemeClr val="tx1"/>
                </a:solidFill>
              </a:rPr>
              <a:t>4 </a:t>
            </a:r>
            <a:r>
              <a:rPr lang="en-IN" sz="2400" dirty="0" err="1">
                <a:solidFill>
                  <a:schemeClr val="tx1"/>
                </a:solidFill>
              </a:rPr>
              <a:t>dof</a:t>
            </a:r>
            <a:r>
              <a:rPr lang="en-IN" sz="2400" dirty="0">
                <a:solidFill>
                  <a:schemeClr val="tx1"/>
                </a:solidFill>
              </a:rPr>
              <a:t> SCARA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278585"/>
            <a:ext cx="2590800" cy="37915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8234" y="1278585"/>
            <a:ext cx="5571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Find the joint angles  and the extension of the 4 </a:t>
            </a:r>
            <a:r>
              <a:rPr lang="en-IN" dirty="0" err="1" smtClean="0"/>
              <a:t>dof</a:t>
            </a:r>
            <a:r>
              <a:rPr lang="en-IN" dirty="0" smtClean="0"/>
              <a:t> SCARA Robot for the target point (650,250,200)</a:t>
            </a:r>
          </a:p>
          <a:p>
            <a:r>
              <a:rPr lang="en-IN" dirty="0" smtClean="0"/>
              <a:t>L1= 500mm L2 = 450, L23 = </a:t>
            </a:r>
            <a:r>
              <a:rPr lang="en-IN" dirty="0"/>
              <a:t>5</a:t>
            </a:r>
            <a:r>
              <a:rPr lang="en-IN" dirty="0" smtClean="0"/>
              <a:t>0, L3 = 350, L4 = 200.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9" y="3168081"/>
            <a:ext cx="4581140" cy="281740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66600" y="720"/>
              <a:ext cx="9001080" cy="6863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60" y="-15120"/>
                <a:ext cx="9031680" cy="689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671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59" y="2042246"/>
            <a:ext cx="4186822" cy="2279174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sz="2400" dirty="0">
                <a:solidFill>
                  <a:schemeClr val="tx1"/>
                </a:solidFill>
              </a:rPr>
              <a:t>4 </a:t>
            </a:r>
            <a:r>
              <a:rPr lang="en-IN" sz="2400" dirty="0" err="1">
                <a:solidFill>
                  <a:schemeClr val="tx1"/>
                </a:solidFill>
              </a:rPr>
              <a:t>dof</a:t>
            </a:r>
            <a:r>
              <a:rPr lang="en-IN" sz="2400" dirty="0">
                <a:solidFill>
                  <a:schemeClr val="tx1"/>
                </a:solidFill>
              </a:rPr>
              <a:t> SCARA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813503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 = Transz(L1)*rotz(theta1</a:t>
            </a:r>
            <a:r>
              <a:rPr lang="pt-BR" dirty="0"/>
              <a:t>)*transx(L2)*</a:t>
            </a:r>
            <a:r>
              <a:rPr lang="pt-BR" dirty="0" smtClean="0"/>
              <a:t>transz(L23)*</a:t>
            </a:r>
            <a:r>
              <a:rPr lang="pt-BR" dirty="0"/>
              <a:t>rotz(theta2)*transx(L3)*rotx(180)*transz(d3)*rotz(theta4)*transz(L4)*origin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3480" y="299160"/>
              <a:ext cx="8896680" cy="6021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00" y="284400"/>
                <a:ext cx="8921520" cy="604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279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sz="1800" dirty="0">
                <a:solidFill>
                  <a:schemeClr val="tx1"/>
                </a:solidFill>
              </a:rPr>
              <a:t>4 </a:t>
            </a:r>
            <a:r>
              <a:rPr lang="en-IN" sz="1800" dirty="0" err="1">
                <a:solidFill>
                  <a:schemeClr val="tx1"/>
                </a:solidFill>
              </a:rPr>
              <a:t>dof</a:t>
            </a:r>
            <a:r>
              <a:rPr lang="en-IN" sz="1800" dirty="0">
                <a:solidFill>
                  <a:schemeClr val="tx1"/>
                </a:solidFill>
              </a:rPr>
              <a:t> SCARA</a:t>
            </a:r>
            <a:endParaRPr lang="en-US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503920" cy="401193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 smtClean="0"/>
                  <a:t>P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503920" cy="4011930"/>
              </a:xfrm>
              <a:blipFill rotWithShape="0">
                <a:blip r:embed="rId2"/>
                <a:stretch>
                  <a:fillRect l="-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99720" y="902520"/>
              <a:ext cx="8975520" cy="5961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520" y="885960"/>
                <a:ext cx="9008280" cy="598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201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371600"/>
            <a:ext cx="5212080" cy="960120"/>
          </a:xfrm>
        </p:spPr>
        <p:txBody>
          <a:bodyPr/>
          <a:lstStyle/>
          <a:p>
            <a:pPr>
              <a:buClrTx/>
            </a:pPr>
            <a:r>
              <a:rPr lang="en-IN" sz="2000" dirty="0" smtClean="0"/>
              <a:t>d3 = 150 mm</a:t>
            </a:r>
          </a:p>
          <a:p>
            <a:pPr>
              <a:buClrTx/>
            </a:pPr>
            <a:r>
              <a:rPr lang="en-IN" sz="2000" dirty="0" smtClean="0"/>
              <a:t>Theta1 = 46.69 </a:t>
            </a:r>
            <a:r>
              <a:rPr lang="en-IN" sz="2000" dirty="0" err="1" smtClean="0"/>
              <a:t>deg</a:t>
            </a:r>
            <a:r>
              <a:rPr lang="en-IN" sz="2000" dirty="0" smtClean="0"/>
              <a:t> (21.0375+25.6525)</a:t>
            </a:r>
          </a:p>
          <a:p>
            <a:pPr>
              <a:buClrTx/>
            </a:pPr>
            <a:r>
              <a:rPr lang="en-IN" sz="2000" dirty="0" smtClean="0"/>
              <a:t>Theta2 = -59.4735 </a:t>
            </a:r>
            <a:r>
              <a:rPr lang="en-IN" sz="2000" dirty="0" err="1" smtClean="0"/>
              <a:t>deg</a:t>
            </a:r>
            <a:endParaRPr lang="en-US" sz="2000" dirty="0"/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/>
          </p:nvPr>
        </p:nvSpPr>
        <p:spPr>
          <a:xfrm>
            <a:off x="274320" y="228600"/>
            <a:ext cx="6537960" cy="582930"/>
          </a:xfrm>
        </p:spPr>
        <p:txBody>
          <a:bodyPr/>
          <a:lstStyle/>
          <a:p>
            <a:r>
              <a:rPr lang="en-IN" sz="2400" dirty="0">
                <a:solidFill>
                  <a:schemeClr val="tx1"/>
                </a:solidFill>
              </a:rPr>
              <a:t>4 </a:t>
            </a:r>
            <a:r>
              <a:rPr lang="en-IN" sz="2400" dirty="0" err="1">
                <a:solidFill>
                  <a:schemeClr val="tx1"/>
                </a:solidFill>
              </a:rPr>
              <a:t>dof</a:t>
            </a:r>
            <a:r>
              <a:rPr lang="en-IN" sz="2400" dirty="0">
                <a:solidFill>
                  <a:schemeClr val="tx1"/>
                </a:solidFill>
              </a:rPr>
              <a:t> SCARA</a:t>
            </a:r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8480" y="1305360"/>
              <a:ext cx="3243600" cy="1357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600" y="1289520"/>
                <a:ext cx="3271320" cy="138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791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2 </a:t>
            </a:r>
            <a:r>
              <a:rPr lang="en-IN" dirty="0" err="1" smtClean="0"/>
              <a:t>dof</a:t>
            </a:r>
            <a:r>
              <a:rPr lang="en-IN" dirty="0" smtClean="0"/>
              <a:t> Planar Arm – Inverse Kinematics using matrix inverse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885526"/>
            <a:ext cx="3721101" cy="301466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21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8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450" y="2063455"/>
            <a:ext cx="1776032" cy="62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719919" y="3026388"/>
                <a:ext cx="1542923" cy="374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224" y="2892183"/>
                <a:ext cx="1542923" cy="374461"/>
              </a:xfrm>
              <a:prstGeom prst="rect">
                <a:avLst/>
              </a:prstGeom>
              <a:blipFill rotWithShape="0">
                <a:blip r:embed="rId4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716557" y="3430372"/>
                <a:ext cx="1404487" cy="3747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742" y="3430829"/>
                <a:ext cx="1404487" cy="374783"/>
              </a:xfrm>
              <a:prstGeom prst="rect">
                <a:avLst/>
              </a:prstGeom>
              <a:blipFill rotWithShape="0"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54000" y="1585800"/>
              <a:ext cx="9047880" cy="40089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520" y="1569600"/>
                <a:ext cx="9079200" cy="403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064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2 </a:t>
            </a:r>
            <a:r>
              <a:rPr lang="en-IN" dirty="0" err="1" smtClean="0"/>
              <a:t>dof</a:t>
            </a:r>
            <a:r>
              <a:rPr lang="en-IN" dirty="0" smtClean="0"/>
              <a:t> Planar Arm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7" y="1941727"/>
            <a:ext cx="3086100" cy="250021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21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9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8500" y="640152"/>
            <a:ext cx="1714500" cy="60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335168" y="274009"/>
                <a:ext cx="1542923" cy="374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168" y="274009"/>
                <a:ext cx="1542923" cy="374461"/>
              </a:xfrm>
              <a:prstGeom prst="rect">
                <a:avLst/>
              </a:prstGeom>
              <a:blipFill rotWithShape="0"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772304" y="1442065"/>
                <a:ext cx="310578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304" y="1442065"/>
                <a:ext cx="3105787" cy="11128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981738" y="1465974"/>
                <a:ext cx="3132011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38" y="1465974"/>
                <a:ext cx="3132011" cy="11128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107058" y="822151"/>
                <a:ext cx="1874680" cy="4283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058" y="822151"/>
                <a:ext cx="1874680" cy="428322"/>
              </a:xfrm>
              <a:prstGeom prst="rect">
                <a:avLst/>
              </a:prstGeom>
              <a:blipFill rotWithShape="0">
                <a:blip r:embed="rId7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45720" y="197640"/>
              <a:ext cx="9088200" cy="6666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160" y="182880"/>
                <a:ext cx="9118800" cy="66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/>
              <p14:cNvContentPartPr/>
              <p14:nvPr/>
            </p14:nvContentPartPr>
            <p14:xfrm>
              <a:off x="6694920" y="2552040"/>
              <a:ext cx="1897920" cy="471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84120" y="2537280"/>
                <a:ext cx="1923480" cy="7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146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7675</TotalTime>
  <Words>551</Words>
  <Application>Microsoft Office PowerPoint</Application>
  <PresentationFormat>On-screen Show (4:3)</PresentationFormat>
  <Paragraphs>203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Times New Roman</vt:lpstr>
      <vt:lpstr>Wingdings</vt:lpstr>
      <vt:lpstr>1_Office Theme</vt:lpstr>
      <vt:lpstr>Mechanisms and Robotics     DE  ZG561</vt:lpstr>
      <vt:lpstr>Inverse Kinematics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 dof Planar Arm – Inverse Kinematics using matrix inverse</vt:lpstr>
      <vt:lpstr>2 dof Planar Arm</vt:lpstr>
      <vt:lpstr>2 dof Planar Arm</vt:lpstr>
      <vt:lpstr>PowerPoint Presentation</vt:lpstr>
      <vt:lpstr>PowerPoint Presentation</vt:lpstr>
      <vt:lpstr>2 dof Planar Arm</vt:lpstr>
      <vt:lpstr>2 dof Planar Arm</vt:lpstr>
      <vt:lpstr>2 dof Planar Arm</vt:lpstr>
      <vt:lpstr>Home Work – Inverse Kinematics of a 3 dof arm using matrix inverse</vt:lpstr>
      <vt:lpstr>Home Work – Inverse Kinematics of a 3 dof arm using matrix inverse</vt:lpstr>
      <vt:lpstr>Home Work – Inverse Kinematics of a 3 dof arm using matrix inverse</vt:lpstr>
      <vt:lpstr>5 dof manipulator</vt:lpstr>
      <vt:lpstr>5 dof manipulator</vt:lpstr>
      <vt:lpstr>5 dof manipulator</vt:lpstr>
      <vt:lpstr>PowerPoint Presentation</vt:lpstr>
      <vt:lpstr>THANK YOU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Mukund</dc:creator>
  <cp:lastModifiedBy>HP</cp:lastModifiedBy>
  <cp:revision>890</cp:revision>
  <dcterms:created xsi:type="dcterms:W3CDTF">2015-02-01T05:43:25Z</dcterms:created>
  <dcterms:modified xsi:type="dcterms:W3CDTF">2021-02-21T06:11:36Z</dcterms:modified>
</cp:coreProperties>
</file>